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38"/>
  </p:notesMasterIdLst>
  <p:handoutMasterIdLst>
    <p:handoutMasterId r:id="rId39"/>
  </p:handoutMasterIdLst>
  <p:sldIdLst>
    <p:sldId id="256" r:id="rId2"/>
    <p:sldId id="304" r:id="rId3"/>
    <p:sldId id="282" r:id="rId4"/>
    <p:sldId id="257" r:id="rId5"/>
    <p:sldId id="283" r:id="rId6"/>
    <p:sldId id="267" r:id="rId7"/>
    <p:sldId id="284" r:id="rId8"/>
    <p:sldId id="268" r:id="rId9"/>
    <p:sldId id="285" r:id="rId10"/>
    <p:sldId id="286" r:id="rId11"/>
    <p:sldId id="270" r:id="rId12"/>
    <p:sldId id="271" r:id="rId13"/>
    <p:sldId id="272" r:id="rId14"/>
    <p:sldId id="274" r:id="rId15"/>
    <p:sldId id="276" r:id="rId16"/>
    <p:sldId id="277" r:id="rId17"/>
    <p:sldId id="275" r:id="rId18"/>
    <p:sldId id="281" r:id="rId19"/>
    <p:sldId id="278" r:id="rId20"/>
    <p:sldId id="279" r:id="rId21"/>
    <p:sldId id="280" r:id="rId22"/>
    <p:sldId id="287" r:id="rId23"/>
    <p:sldId id="290" r:id="rId24"/>
    <p:sldId id="289" r:id="rId25"/>
    <p:sldId id="291" r:id="rId26"/>
    <p:sldId id="293" r:id="rId27"/>
    <p:sldId id="294" r:id="rId28"/>
    <p:sldId id="295" r:id="rId29"/>
    <p:sldId id="297" r:id="rId30"/>
    <p:sldId id="296" r:id="rId31"/>
    <p:sldId id="298" r:id="rId32"/>
    <p:sldId id="299" r:id="rId33"/>
    <p:sldId id="300" r:id="rId34"/>
    <p:sldId id="301" r:id="rId35"/>
    <p:sldId id="302" r:id="rId36"/>
    <p:sldId id="30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706" autoAdjust="0"/>
  </p:normalViewPr>
  <p:slideViewPr>
    <p:cSldViewPr>
      <p:cViewPr varScale="1">
        <p:scale>
          <a:sx n="118" d="100"/>
          <a:sy n="118" d="100"/>
        </p:scale>
        <p:origin x="-198" y="-108"/>
      </p:cViewPr>
      <p:guideLst>
        <p:guide orient="horz" pos="2160"/>
        <p:guide pos="3840"/>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30.svg"/><Relationship Id="rId1" Type="http://schemas.openxmlformats.org/officeDocument/2006/relationships/image" Target="../media/image21.png"/><Relationship Id="rId6" Type="http://schemas.openxmlformats.org/officeDocument/2006/relationships/image" Target="../media/image34.svg"/><Relationship Id="rId5" Type="http://schemas.openxmlformats.org/officeDocument/2006/relationships/image" Target="../media/image23.png"/><Relationship Id="rId4" Type="http://schemas.openxmlformats.org/officeDocument/2006/relationships/image" Target="../media/image32.svg"/></Relationships>
</file>

<file path=ppt/diagrams/_rels/data1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8.svg"/><Relationship Id="rId1" Type="http://schemas.openxmlformats.org/officeDocument/2006/relationships/image" Target="../media/image25.png"/><Relationship Id="rId6" Type="http://schemas.openxmlformats.org/officeDocument/2006/relationships/image" Target="../media/image42.svg"/><Relationship Id="rId5" Type="http://schemas.openxmlformats.org/officeDocument/2006/relationships/image" Target="../media/image27.png"/><Relationship Id="rId4" Type="http://schemas.openxmlformats.org/officeDocument/2006/relationships/image" Target="../media/image40.svg"/></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5.svg"/><Relationship Id="rId1" Type="http://schemas.openxmlformats.org/officeDocument/2006/relationships/image" Target="../media/image11.png"/><Relationship Id="rId6" Type="http://schemas.openxmlformats.org/officeDocument/2006/relationships/image" Target="../media/image9.svg"/><Relationship Id="rId5" Type="http://schemas.openxmlformats.org/officeDocument/2006/relationships/image" Target="../media/image13.png"/><Relationship Id="rId4" Type="http://schemas.openxmlformats.org/officeDocument/2006/relationships/image" Target="../media/image16.svg"/></Relationships>
</file>

<file path=ppt/diagrams/_rels/data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0.svg"/><Relationship Id="rId1" Type="http://schemas.openxmlformats.org/officeDocument/2006/relationships/image" Target="../media/image15.png"/><Relationship Id="rId6" Type="http://schemas.openxmlformats.org/officeDocument/2006/relationships/image" Target="../media/image24.svg"/><Relationship Id="rId5" Type="http://schemas.openxmlformats.org/officeDocument/2006/relationships/image" Target="../media/image17.png"/><Relationship Id="rId4" Type="http://schemas.openxmlformats.org/officeDocument/2006/relationships/image" Target="../media/image22.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30.svg"/><Relationship Id="rId1" Type="http://schemas.openxmlformats.org/officeDocument/2006/relationships/image" Target="../media/image21.png"/><Relationship Id="rId6" Type="http://schemas.openxmlformats.org/officeDocument/2006/relationships/image" Target="../media/image34.svg"/><Relationship Id="rId5" Type="http://schemas.openxmlformats.org/officeDocument/2006/relationships/image" Target="../media/image23.png"/><Relationship Id="rId4" Type="http://schemas.openxmlformats.org/officeDocument/2006/relationships/image" Target="../media/image32.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8.svg"/><Relationship Id="rId1" Type="http://schemas.openxmlformats.org/officeDocument/2006/relationships/image" Target="../media/image25.png"/><Relationship Id="rId6" Type="http://schemas.openxmlformats.org/officeDocument/2006/relationships/image" Target="../media/image42.svg"/><Relationship Id="rId5" Type="http://schemas.openxmlformats.org/officeDocument/2006/relationships/image" Target="../media/image27.png"/><Relationship Id="rId4" Type="http://schemas.openxmlformats.org/officeDocument/2006/relationships/image" Target="../media/image4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5.svg"/><Relationship Id="rId1" Type="http://schemas.openxmlformats.org/officeDocument/2006/relationships/image" Target="../media/image11.png"/><Relationship Id="rId6" Type="http://schemas.openxmlformats.org/officeDocument/2006/relationships/image" Target="../media/image9.svg"/><Relationship Id="rId5" Type="http://schemas.openxmlformats.org/officeDocument/2006/relationships/image" Target="../media/image13.png"/><Relationship Id="rId4" Type="http://schemas.openxmlformats.org/officeDocument/2006/relationships/image" Target="../media/image16.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0.svg"/><Relationship Id="rId1" Type="http://schemas.openxmlformats.org/officeDocument/2006/relationships/image" Target="../media/image15.png"/><Relationship Id="rId6" Type="http://schemas.openxmlformats.org/officeDocument/2006/relationships/image" Target="../media/image24.svg"/><Relationship Id="rId5" Type="http://schemas.openxmlformats.org/officeDocument/2006/relationships/image" Target="../media/image17.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23B2A-914A-4B8E-A075-88EE71E8460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7B3A3F8-F4E1-4377-AD75-E0957BD29744}">
      <dgm:prSet/>
      <dgm:spPr/>
      <dgm:t>
        <a:bodyPr/>
        <a:lstStyle/>
        <a:p>
          <a:r>
            <a:rPr lang="en-US" b="1" dirty="0"/>
            <a:t>Background</a:t>
          </a:r>
        </a:p>
      </dgm:t>
    </dgm:pt>
    <dgm:pt modelId="{E22EFFFE-CD0E-4DB1-91E0-E474D131594C}" type="parTrans" cxnId="{09902B36-A245-4E39-BF34-F12BB56093C0}">
      <dgm:prSet/>
      <dgm:spPr/>
      <dgm:t>
        <a:bodyPr/>
        <a:lstStyle/>
        <a:p>
          <a:endParaRPr lang="en-US"/>
        </a:p>
      </dgm:t>
    </dgm:pt>
    <dgm:pt modelId="{4BE3284D-341E-4A96-B9ED-30C0140355C2}" type="sibTrans" cxnId="{09902B36-A245-4E39-BF34-F12BB56093C0}">
      <dgm:prSet/>
      <dgm:spPr/>
      <dgm:t>
        <a:bodyPr/>
        <a:lstStyle/>
        <a:p>
          <a:endParaRPr lang="en-US"/>
        </a:p>
      </dgm:t>
    </dgm:pt>
    <dgm:pt modelId="{86BC9263-BFB3-4974-86F8-F62D6B948F1E}">
      <dgm:prSet/>
      <dgm:spPr/>
      <dgm:t>
        <a:bodyPr/>
        <a:lstStyle/>
        <a:p>
          <a:r>
            <a:rPr lang="en-US" b="1" dirty="0"/>
            <a:t>Aim of the Study</a:t>
          </a:r>
        </a:p>
      </dgm:t>
    </dgm:pt>
    <dgm:pt modelId="{0406F328-2100-412F-BCBD-707FCB593770}" type="parTrans" cxnId="{3D48C576-921A-45BF-8D4A-9CAC2118C8ED}">
      <dgm:prSet/>
      <dgm:spPr/>
      <dgm:t>
        <a:bodyPr/>
        <a:lstStyle/>
        <a:p>
          <a:endParaRPr lang="en-US"/>
        </a:p>
      </dgm:t>
    </dgm:pt>
    <dgm:pt modelId="{2981537D-BBA3-49C4-91F3-C3E0A64844F1}" type="sibTrans" cxnId="{3D48C576-921A-45BF-8D4A-9CAC2118C8ED}">
      <dgm:prSet/>
      <dgm:spPr/>
      <dgm:t>
        <a:bodyPr/>
        <a:lstStyle/>
        <a:p>
          <a:endParaRPr lang="en-US"/>
        </a:p>
      </dgm:t>
    </dgm:pt>
    <dgm:pt modelId="{EAED57D2-7ACA-47A1-A5D2-78048FE2D88A}">
      <dgm:prSet/>
      <dgm:spPr/>
      <dgm:t>
        <a:bodyPr/>
        <a:lstStyle/>
        <a:p>
          <a:r>
            <a:rPr lang="en-US" b="1" dirty="0"/>
            <a:t>Research Questions</a:t>
          </a:r>
        </a:p>
      </dgm:t>
    </dgm:pt>
    <dgm:pt modelId="{9C4C5F23-0E63-4A9F-BB10-D6DC449F8DE6}" type="parTrans" cxnId="{1CFC0A1A-63C4-4A2E-A1F2-9276316925C8}">
      <dgm:prSet/>
      <dgm:spPr/>
      <dgm:t>
        <a:bodyPr/>
        <a:lstStyle/>
        <a:p>
          <a:endParaRPr lang="en-US"/>
        </a:p>
      </dgm:t>
    </dgm:pt>
    <dgm:pt modelId="{67D9DDB8-EA7E-4DFD-A18F-1FF12D9C4F6B}" type="sibTrans" cxnId="{1CFC0A1A-63C4-4A2E-A1F2-9276316925C8}">
      <dgm:prSet/>
      <dgm:spPr/>
      <dgm:t>
        <a:bodyPr/>
        <a:lstStyle/>
        <a:p>
          <a:endParaRPr lang="en-US"/>
        </a:p>
      </dgm:t>
    </dgm:pt>
    <dgm:pt modelId="{FBCA90D8-0056-4ACE-92BC-FB3736FD87EA}">
      <dgm:prSet/>
      <dgm:spPr/>
      <dgm:t>
        <a:bodyPr/>
        <a:lstStyle/>
        <a:p>
          <a:r>
            <a:rPr lang="en-US" b="1" dirty="0"/>
            <a:t>A Systematic Review of Online Learning</a:t>
          </a:r>
        </a:p>
      </dgm:t>
    </dgm:pt>
    <dgm:pt modelId="{213D680A-8338-41DB-8D07-17AEBCFD589F}" type="parTrans" cxnId="{09ADA20A-F19E-452A-8FBC-438EE4AA5172}">
      <dgm:prSet/>
      <dgm:spPr/>
      <dgm:t>
        <a:bodyPr/>
        <a:lstStyle/>
        <a:p>
          <a:endParaRPr lang="en-US"/>
        </a:p>
      </dgm:t>
    </dgm:pt>
    <dgm:pt modelId="{787DC1C1-1B66-4780-864F-A85FC1BFE5DB}" type="sibTrans" cxnId="{09ADA20A-F19E-452A-8FBC-438EE4AA5172}">
      <dgm:prSet/>
      <dgm:spPr/>
      <dgm:t>
        <a:bodyPr/>
        <a:lstStyle/>
        <a:p>
          <a:endParaRPr lang="en-US"/>
        </a:p>
      </dgm:t>
    </dgm:pt>
    <dgm:pt modelId="{5ADFC1B5-7CA1-49D1-9709-036D1D1178D9}">
      <dgm:prSet/>
      <dgm:spPr/>
      <dgm:t>
        <a:bodyPr/>
        <a:lstStyle/>
        <a:p>
          <a:r>
            <a:rPr lang="en-US" b="1" dirty="0"/>
            <a:t>Method</a:t>
          </a:r>
        </a:p>
      </dgm:t>
    </dgm:pt>
    <dgm:pt modelId="{0D3F5834-0802-4FA5-92FA-96B6A021B263}" type="parTrans" cxnId="{7910577E-AB05-43F0-BC18-05A59AEDCBA6}">
      <dgm:prSet/>
      <dgm:spPr/>
      <dgm:t>
        <a:bodyPr/>
        <a:lstStyle/>
        <a:p>
          <a:endParaRPr lang="en-US"/>
        </a:p>
      </dgm:t>
    </dgm:pt>
    <dgm:pt modelId="{B914E509-507E-4B03-A757-5FF682EA512E}" type="sibTrans" cxnId="{7910577E-AB05-43F0-BC18-05A59AEDCBA6}">
      <dgm:prSet/>
      <dgm:spPr/>
      <dgm:t>
        <a:bodyPr/>
        <a:lstStyle/>
        <a:p>
          <a:endParaRPr lang="en-US"/>
        </a:p>
      </dgm:t>
    </dgm:pt>
    <dgm:pt modelId="{7D24A34B-92E8-49EC-BC24-A39D4C511877}">
      <dgm:prSet/>
      <dgm:spPr/>
      <dgm:t>
        <a:bodyPr/>
        <a:lstStyle/>
        <a:p>
          <a:r>
            <a:rPr lang="en-US" b="1" dirty="0"/>
            <a:t>Data Analysis</a:t>
          </a:r>
        </a:p>
      </dgm:t>
    </dgm:pt>
    <dgm:pt modelId="{94D089C2-9E58-4572-9684-8BCB6422D478}" type="parTrans" cxnId="{DFB9FC84-4AE1-4C61-8683-0669D3604DA3}">
      <dgm:prSet/>
      <dgm:spPr/>
      <dgm:t>
        <a:bodyPr/>
        <a:lstStyle/>
        <a:p>
          <a:endParaRPr lang="en-US"/>
        </a:p>
      </dgm:t>
    </dgm:pt>
    <dgm:pt modelId="{4567C9D0-1E9E-48C5-873C-75313E610F1F}" type="sibTrans" cxnId="{DFB9FC84-4AE1-4C61-8683-0669D3604DA3}">
      <dgm:prSet/>
      <dgm:spPr/>
      <dgm:t>
        <a:bodyPr/>
        <a:lstStyle/>
        <a:p>
          <a:endParaRPr lang="en-US"/>
        </a:p>
      </dgm:t>
    </dgm:pt>
    <dgm:pt modelId="{A81E8849-017A-427F-AF8C-7E28D7BA9807}">
      <dgm:prSet/>
      <dgm:spPr/>
      <dgm:t>
        <a:bodyPr/>
        <a:lstStyle/>
        <a:p>
          <a:r>
            <a:rPr lang="en-US" b="1" dirty="0"/>
            <a:t>Results</a:t>
          </a:r>
        </a:p>
      </dgm:t>
    </dgm:pt>
    <dgm:pt modelId="{E3F9DEE6-8ED4-49B5-9C37-256AF23DA16E}" type="parTrans" cxnId="{8BA6A9E0-73A9-4A3F-970A-F6CC009B8F7A}">
      <dgm:prSet/>
      <dgm:spPr/>
      <dgm:t>
        <a:bodyPr/>
        <a:lstStyle/>
        <a:p>
          <a:endParaRPr lang="en-US"/>
        </a:p>
      </dgm:t>
    </dgm:pt>
    <dgm:pt modelId="{E4D586CD-078E-409D-94BD-81B89D70D33C}" type="sibTrans" cxnId="{8BA6A9E0-73A9-4A3F-970A-F6CC009B8F7A}">
      <dgm:prSet/>
      <dgm:spPr/>
      <dgm:t>
        <a:bodyPr/>
        <a:lstStyle/>
        <a:p>
          <a:endParaRPr lang="en-US"/>
        </a:p>
      </dgm:t>
    </dgm:pt>
    <dgm:pt modelId="{51EF1B90-CD56-40DD-9E10-08440EE8DFD5}">
      <dgm:prSet/>
      <dgm:spPr/>
      <dgm:t>
        <a:bodyPr/>
        <a:lstStyle/>
        <a:p>
          <a:r>
            <a:rPr lang="en-US" b="1" dirty="0"/>
            <a:t>Discussion</a:t>
          </a:r>
        </a:p>
      </dgm:t>
    </dgm:pt>
    <dgm:pt modelId="{95AEFE44-9E91-48E7-A348-FEC3CF560F0B}" type="parTrans" cxnId="{508F2897-8B0E-4D3E-AA1C-632AC6D0D899}">
      <dgm:prSet/>
      <dgm:spPr/>
      <dgm:t>
        <a:bodyPr/>
        <a:lstStyle/>
        <a:p>
          <a:endParaRPr lang="en-US"/>
        </a:p>
      </dgm:t>
    </dgm:pt>
    <dgm:pt modelId="{D3A72C10-D936-44B6-802D-935CA74F14D5}" type="sibTrans" cxnId="{508F2897-8B0E-4D3E-AA1C-632AC6D0D899}">
      <dgm:prSet/>
      <dgm:spPr/>
      <dgm:t>
        <a:bodyPr/>
        <a:lstStyle/>
        <a:p>
          <a:endParaRPr lang="en-US"/>
        </a:p>
      </dgm:t>
    </dgm:pt>
    <dgm:pt modelId="{AD3E4052-C371-45E1-AE02-35BB9D265126}">
      <dgm:prSet/>
      <dgm:spPr/>
      <dgm:t>
        <a:bodyPr/>
        <a:lstStyle/>
        <a:p>
          <a:r>
            <a:rPr lang="en-US" b="1" dirty="0"/>
            <a:t>Limitations</a:t>
          </a:r>
        </a:p>
      </dgm:t>
    </dgm:pt>
    <dgm:pt modelId="{0581BF94-F80D-46C9-9E1A-2465383A62D3}" type="parTrans" cxnId="{807BE65A-EF0A-4CE5-BAE7-2CFF5689A18E}">
      <dgm:prSet/>
      <dgm:spPr/>
      <dgm:t>
        <a:bodyPr/>
        <a:lstStyle/>
        <a:p>
          <a:endParaRPr lang="en-US"/>
        </a:p>
      </dgm:t>
    </dgm:pt>
    <dgm:pt modelId="{BC9FD3BE-EC37-41D7-B403-7281EF6FEF2F}" type="sibTrans" cxnId="{807BE65A-EF0A-4CE5-BAE7-2CFF5689A18E}">
      <dgm:prSet/>
      <dgm:spPr/>
      <dgm:t>
        <a:bodyPr/>
        <a:lstStyle/>
        <a:p>
          <a:endParaRPr lang="en-US"/>
        </a:p>
      </dgm:t>
    </dgm:pt>
    <dgm:pt modelId="{0BACD67C-523C-400E-8798-FE5333FD53A5}">
      <dgm:prSet/>
      <dgm:spPr/>
      <dgm:t>
        <a:bodyPr/>
        <a:lstStyle/>
        <a:p>
          <a:r>
            <a:rPr lang="en-US" b="1" dirty="0"/>
            <a:t>Implications</a:t>
          </a:r>
          <a:endParaRPr lang="en-US" dirty="0"/>
        </a:p>
      </dgm:t>
    </dgm:pt>
    <dgm:pt modelId="{99EDF1BD-6F4B-477D-9303-463683F39741}" type="parTrans" cxnId="{7E738253-D2BA-4390-998C-BBF5898BF456}">
      <dgm:prSet/>
      <dgm:spPr/>
      <dgm:t>
        <a:bodyPr/>
        <a:lstStyle/>
        <a:p>
          <a:endParaRPr lang="en-US"/>
        </a:p>
      </dgm:t>
    </dgm:pt>
    <dgm:pt modelId="{D6326A72-49EE-456E-9EBE-54D06A76F3FF}" type="sibTrans" cxnId="{7E738253-D2BA-4390-998C-BBF5898BF456}">
      <dgm:prSet/>
      <dgm:spPr/>
      <dgm:t>
        <a:bodyPr/>
        <a:lstStyle/>
        <a:p>
          <a:endParaRPr lang="en-US"/>
        </a:p>
      </dgm:t>
    </dgm:pt>
    <dgm:pt modelId="{22C0D799-77EC-453C-AB82-E630EEE33933}" type="pres">
      <dgm:prSet presAssocID="{0A423B2A-914A-4B8E-A075-88EE71E8460A}" presName="linear" presStyleCnt="0">
        <dgm:presLayoutVars>
          <dgm:animLvl val="lvl"/>
          <dgm:resizeHandles val="exact"/>
        </dgm:presLayoutVars>
      </dgm:prSet>
      <dgm:spPr/>
      <dgm:t>
        <a:bodyPr/>
        <a:lstStyle/>
        <a:p>
          <a:endParaRPr lang="en-US"/>
        </a:p>
      </dgm:t>
    </dgm:pt>
    <dgm:pt modelId="{E5D17848-09AE-4387-A9A7-12FFA65E26D4}" type="pres">
      <dgm:prSet presAssocID="{37B3A3F8-F4E1-4377-AD75-E0957BD29744}" presName="parentText" presStyleLbl="node1" presStyleIdx="0" presStyleCnt="10">
        <dgm:presLayoutVars>
          <dgm:chMax val="0"/>
          <dgm:bulletEnabled val="1"/>
        </dgm:presLayoutVars>
      </dgm:prSet>
      <dgm:spPr/>
      <dgm:t>
        <a:bodyPr/>
        <a:lstStyle/>
        <a:p>
          <a:endParaRPr lang="en-US"/>
        </a:p>
      </dgm:t>
    </dgm:pt>
    <dgm:pt modelId="{9A3754E0-0677-49BA-B21D-F264995AD579}" type="pres">
      <dgm:prSet presAssocID="{4BE3284D-341E-4A96-B9ED-30C0140355C2}" presName="spacer" presStyleCnt="0"/>
      <dgm:spPr/>
    </dgm:pt>
    <dgm:pt modelId="{16674133-A98D-49F6-8C2D-383377568D7D}" type="pres">
      <dgm:prSet presAssocID="{86BC9263-BFB3-4974-86F8-F62D6B948F1E}" presName="parentText" presStyleLbl="node1" presStyleIdx="1" presStyleCnt="10">
        <dgm:presLayoutVars>
          <dgm:chMax val="0"/>
          <dgm:bulletEnabled val="1"/>
        </dgm:presLayoutVars>
      </dgm:prSet>
      <dgm:spPr/>
      <dgm:t>
        <a:bodyPr/>
        <a:lstStyle/>
        <a:p>
          <a:endParaRPr lang="en-US"/>
        </a:p>
      </dgm:t>
    </dgm:pt>
    <dgm:pt modelId="{C83BA986-2123-4B36-B1FA-092BA6E6EF64}" type="pres">
      <dgm:prSet presAssocID="{2981537D-BBA3-49C4-91F3-C3E0A64844F1}" presName="spacer" presStyleCnt="0"/>
      <dgm:spPr/>
    </dgm:pt>
    <dgm:pt modelId="{9726C9C0-D03D-4D3A-A08B-897C82F1B6D4}" type="pres">
      <dgm:prSet presAssocID="{EAED57D2-7ACA-47A1-A5D2-78048FE2D88A}" presName="parentText" presStyleLbl="node1" presStyleIdx="2" presStyleCnt="10">
        <dgm:presLayoutVars>
          <dgm:chMax val="0"/>
          <dgm:bulletEnabled val="1"/>
        </dgm:presLayoutVars>
      </dgm:prSet>
      <dgm:spPr/>
      <dgm:t>
        <a:bodyPr/>
        <a:lstStyle/>
        <a:p>
          <a:endParaRPr lang="en-US"/>
        </a:p>
      </dgm:t>
    </dgm:pt>
    <dgm:pt modelId="{D1152BD0-3CFD-4B3C-9E40-3EAA8AD239A8}" type="pres">
      <dgm:prSet presAssocID="{67D9DDB8-EA7E-4DFD-A18F-1FF12D9C4F6B}" presName="spacer" presStyleCnt="0"/>
      <dgm:spPr/>
    </dgm:pt>
    <dgm:pt modelId="{FB5D1F62-7646-453B-8455-E291BDB2BA63}" type="pres">
      <dgm:prSet presAssocID="{FBCA90D8-0056-4ACE-92BC-FB3736FD87EA}" presName="parentText" presStyleLbl="node1" presStyleIdx="3" presStyleCnt="10">
        <dgm:presLayoutVars>
          <dgm:chMax val="0"/>
          <dgm:bulletEnabled val="1"/>
        </dgm:presLayoutVars>
      </dgm:prSet>
      <dgm:spPr/>
      <dgm:t>
        <a:bodyPr/>
        <a:lstStyle/>
        <a:p>
          <a:endParaRPr lang="en-US"/>
        </a:p>
      </dgm:t>
    </dgm:pt>
    <dgm:pt modelId="{939F314E-D10A-486B-8F7B-CFE47D1A81A6}" type="pres">
      <dgm:prSet presAssocID="{787DC1C1-1B66-4780-864F-A85FC1BFE5DB}" presName="spacer" presStyleCnt="0"/>
      <dgm:spPr/>
    </dgm:pt>
    <dgm:pt modelId="{6BCF01C6-AC51-4DCA-A510-25719A7B7E81}" type="pres">
      <dgm:prSet presAssocID="{5ADFC1B5-7CA1-49D1-9709-036D1D1178D9}" presName="parentText" presStyleLbl="node1" presStyleIdx="4" presStyleCnt="10">
        <dgm:presLayoutVars>
          <dgm:chMax val="0"/>
          <dgm:bulletEnabled val="1"/>
        </dgm:presLayoutVars>
      </dgm:prSet>
      <dgm:spPr/>
      <dgm:t>
        <a:bodyPr/>
        <a:lstStyle/>
        <a:p>
          <a:endParaRPr lang="en-US"/>
        </a:p>
      </dgm:t>
    </dgm:pt>
    <dgm:pt modelId="{46AD08DE-C583-4DEF-8853-73F28E769C2F}" type="pres">
      <dgm:prSet presAssocID="{B914E509-507E-4B03-A757-5FF682EA512E}" presName="spacer" presStyleCnt="0"/>
      <dgm:spPr/>
    </dgm:pt>
    <dgm:pt modelId="{80E4B4B1-AED5-430C-9847-1F09C55E07AA}" type="pres">
      <dgm:prSet presAssocID="{7D24A34B-92E8-49EC-BC24-A39D4C511877}" presName="parentText" presStyleLbl="node1" presStyleIdx="5" presStyleCnt="10">
        <dgm:presLayoutVars>
          <dgm:chMax val="0"/>
          <dgm:bulletEnabled val="1"/>
        </dgm:presLayoutVars>
      </dgm:prSet>
      <dgm:spPr/>
      <dgm:t>
        <a:bodyPr/>
        <a:lstStyle/>
        <a:p>
          <a:endParaRPr lang="en-US"/>
        </a:p>
      </dgm:t>
    </dgm:pt>
    <dgm:pt modelId="{A3B5CA8A-B1EC-4155-A4A1-4E5ADF2C76EA}" type="pres">
      <dgm:prSet presAssocID="{4567C9D0-1E9E-48C5-873C-75313E610F1F}" presName="spacer" presStyleCnt="0"/>
      <dgm:spPr/>
    </dgm:pt>
    <dgm:pt modelId="{56FAF675-A944-4514-AABA-E02ECF168F64}" type="pres">
      <dgm:prSet presAssocID="{A81E8849-017A-427F-AF8C-7E28D7BA9807}" presName="parentText" presStyleLbl="node1" presStyleIdx="6" presStyleCnt="10">
        <dgm:presLayoutVars>
          <dgm:chMax val="0"/>
          <dgm:bulletEnabled val="1"/>
        </dgm:presLayoutVars>
      </dgm:prSet>
      <dgm:spPr/>
      <dgm:t>
        <a:bodyPr/>
        <a:lstStyle/>
        <a:p>
          <a:endParaRPr lang="en-US"/>
        </a:p>
      </dgm:t>
    </dgm:pt>
    <dgm:pt modelId="{FEA3834E-1D32-46DE-B1B8-A47BED02CE5A}" type="pres">
      <dgm:prSet presAssocID="{E4D586CD-078E-409D-94BD-81B89D70D33C}" presName="spacer" presStyleCnt="0"/>
      <dgm:spPr/>
    </dgm:pt>
    <dgm:pt modelId="{5E6D8477-C59F-4233-826F-56A0C2640CE7}" type="pres">
      <dgm:prSet presAssocID="{51EF1B90-CD56-40DD-9E10-08440EE8DFD5}" presName="parentText" presStyleLbl="node1" presStyleIdx="7" presStyleCnt="10">
        <dgm:presLayoutVars>
          <dgm:chMax val="0"/>
          <dgm:bulletEnabled val="1"/>
        </dgm:presLayoutVars>
      </dgm:prSet>
      <dgm:spPr/>
      <dgm:t>
        <a:bodyPr/>
        <a:lstStyle/>
        <a:p>
          <a:endParaRPr lang="en-US"/>
        </a:p>
      </dgm:t>
    </dgm:pt>
    <dgm:pt modelId="{9E020489-0F8C-45E7-AE55-51F812449B82}" type="pres">
      <dgm:prSet presAssocID="{D3A72C10-D936-44B6-802D-935CA74F14D5}" presName="spacer" presStyleCnt="0"/>
      <dgm:spPr/>
    </dgm:pt>
    <dgm:pt modelId="{BF9E5473-AD75-439F-AECE-93AD9496F13C}" type="pres">
      <dgm:prSet presAssocID="{AD3E4052-C371-45E1-AE02-35BB9D265126}" presName="parentText" presStyleLbl="node1" presStyleIdx="8" presStyleCnt="10">
        <dgm:presLayoutVars>
          <dgm:chMax val="0"/>
          <dgm:bulletEnabled val="1"/>
        </dgm:presLayoutVars>
      </dgm:prSet>
      <dgm:spPr/>
      <dgm:t>
        <a:bodyPr/>
        <a:lstStyle/>
        <a:p>
          <a:endParaRPr lang="en-US"/>
        </a:p>
      </dgm:t>
    </dgm:pt>
    <dgm:pt modelId="{C2EB3A28-53B7-4B9E-8049-1E667DE1386C}" type="pres">
      <dgm:prSet presAssocID="{BC9FD3BE-EC37-41D7-B403-7281EF6FEF2F}" presName="spacer" presStyleCnt="0"/>
      <dgm:spPr/>
    </dgm:pt>
    <dgm:pt modelId="{78CC08CF-225B-4CB7-B67F-BCC051615180}" type="pres">
      <dgm:prSet presAssocID="{0BACD67C-523C-400E-8798-FE5333FD53A5}" presName="parentText" presStyleLbl="node1" presStyleIdx="9" presStyleCnt="10">
        <dgm:presLayoutVars>
          <dgm:chMax val="0"/>
          <dgm:bulletEnabled val="1"/>
        </dgm:presLayoutVars>
      </dgm:prSet>
      <dgm:spPr/>
      <dgm:t>
        <a:bodyPr/>
        <a:lstStyle/>
        <a:p>
          <a:endParaRPr lang="en-US"/>
        </a:p>
      </dgm:t>
    </dgm:pt>
  </dgm:ptLst>
  <dgm:cxnLst>
    <dgm:cxn modelId="{807BE65A-EF0A-4CE5-BAE7-2CFF5689A18E}" srcId="{0A423B2A-914A-4B8E-A075-88EE71E8460A}" destId="{AD3E4052-C371-45E1-AE02-35BB9D265126}" srcOrd="8" destOrd="0" parTransId="{0581BF94-F80D-46C9-9E1A-2465383A62D3}" sibTransId="{BC9FD3BE-EC37-41D7-B403-7281EF6FEF2F}"/>
    <dgm:cxn modelId="{DFB9FC84-4AE1-4C61-8683-0669D3604DA3}" srcId="{0A423B2A-914A-4B8E-A075-88EE71E8460A}" destId="{7D24A34B-92E8-49EC-BC24-A39D4C511877}" srcOrd="5" destOrd="0" parTransId="{94D089C2-9E58-4572-9684-8BCB6422D478}" sibTransId="{4567C9D0-1E9E-48C5-873C-75313E610F1F}"/>
    <dgm:cxn modelId="{508F2897-8B0E-4D3E-AA1C-632AC6D0D899}" srcId="{0A423B2A-914A-4B8E-A075-88EE71E8460A}" destId="{51EF1B90-CD56-40DD-9E10-08440EE8DFD5}" srcOrd="7" destOrd="0" parTransId="{95AEFE44-9E91-48E7-A348-FEC3CF560F0B}" sibTransId="{D3A72C10-D936-44B6-802D-935CA74F14D5}"/>
    <dgm:cxn modelId="{09ADA20A-F19E-452A-8FBC-438EE4AA5172}" srcId="{0A423B2A-914A-4B8E-A075-88EE71E8460A}" destId="{FBCA90D8-0056-4ACE-92BC-FB3736FD87EA}" srcOrd="3" destOrd="0" parTransId="{213D680A-8338-41DB-8D07-17AEBCFD589F}" sibTransId="{787DC1C1-1B66-4780-864F-A85FC1BFE5DB}"/>
    <dgm:cxn modelId="{7E738253-D2BA-4390-998C-BBF5898BF456}" srcId="{0A423B2A-914A-4B8E-A075-88EE71E8460A}" destId="{0BACD67C-523C-400E-8798-FE5333FD53A5}" srcOrd="9" destOrd="0" parTransId="{99EDF1BD-6F4B-477D-9303-463683F39741}" sibTransId="{D6326A72-49EE-456E-9EBE-54D06A76F3FF}"/>
    <dgm:cxn modelId="{E262C332-B097-48AF-BCE9-732624A7809A}" type="presOf" srcId="{5ADFC1B5-7CA1-49D1-9709-036D1D1178D9}" destId="{6BCF01C6-AC51-4DCA-A510-25719A7B7E81}" srcOrd="0" destOrd="0" presId="urn:microsoft.com/office/officeart/2005/8/layout/vList2"/>
    <dgm:cxn modelId="{C89ED344-CD8C-41DA-BCAB-3CC8BF31674A}" type="presOf" srcId="{AD3E4052-C371-45E1-AE02-35BB9D265126}" destId="{BF9E5473-AD75-439F-AECE-93AD9496F13C}" srcOrd="0" destOrd="0" presId="urn:microsoft.com/office/officeart/2005/8/layout/vList2"/>
    <dgm:cxn modelId="{2C170BFA-3690-47CB-8928-5F42CF6A475E}" type="presOf" srcId="{0BACD67C-523C-400E-8798-FE5333FD53A5}" destId="{78CC08CF-225B-4CB7-B67F-BCC051615180}" srcOrd="0" destOrd="0" presId="urn:microsoft.com/office/officeart/2005/8/layout/vList2"/>
    <dgm:cxn modelId="{A65E2430-06B6-47C0-BC88-AF48AB0443E1}" type="presOf" srcId="{EAED57D2-7ACA-47A1-A5D2-78048FE2D88A}" destId="{9726C9C0-D03D-4D3A-A08B-897C82F1B6D4}" srcOrd="0" destOrd="0" presId="urn:microsoft.com/office/officeart/2005/8/layout/vList2"/>
    <dgm:cxn modelId="{1CFC0A1A-63C4-4A2E-A1F2-9276316925C8}" srcId="{0A423B2A-914A-4B8E-A075-88EE71E8460A}" destId="{EAED57D2-7ACA-47A1-A5D2-78048FE2D88A}" srcOrd="2" destOrd="0" parTransId="{9C4C5F23-0E63-4A9F-BB10-D6DC449F8DE6}" sibTransId="{67D9DDB8-EA7E-4DFD-A18F-1FF12D9C4F6B}"/>
    <dgm:cxn modelId="{1DC81F9C-685C-4644-8045-F6A4EC787A67}" type="presOf" srcId="{86BC9263-BFB3-4974-86F8-F62D6B948F1E}" destId="{16674133-A98D-49F6-8C2D-383377568D7D}" srcOrd="0" destOrd="0" presId="urn:microsoft.com/office/officeart/2005/8/layout/vList2"/>
    <dgm:cxn modelId="{848B5FED-6672-49BD-9A72-D7C10663BD4B}" type="presOf" srcId="{37B3A3F8-F4E1-4377-AD75-E0957BD29744}" destId="{E5D17848-09AE-4387-A9A7-12FFA65E26D4}" srcOrd="0" destOrd="0" presId="urn:microsoft.com/office/officeart/2005/8/layout/vList2"/>
    <dgm:cxn modelId="{3E86E55F-5644-4403-98C5-F6759CAF3EA5}" type="presOf" srcId="{0A423B2A-914A-4B8E-A075-88EE71E8460A}" destId="{22C0D799-77EC-453C-AB82-E630EEE33933}" srcOrd="0" destOrd="0" presId="urn:microsoft.com/office/officeart/2005/8/layout/vList2"/>
    <dgm:cxn modelId="{D09968FC-F8FA-416B-9F6B-A8416841C901}" type="presOf" srcId="{7D24A34B-92E8-49EC-BC24-A39D4C511877}" destId="{80E4B4B1-AED5-430C-9847-1F09C55E07AA}" srcOrd="0" destOrd="0" presId="urn:microsoft.com/office/officeart/2005/8/layout/vList2"/>
    <dgm:cxn modelId="{E26B9779-A68F-44D1-8ED5-ACD1A0BAF830}" type="presOf" srcId="{FBCA90D8-0056-4ACE-92BC-FB3736FD87EA}" destId="{FB5D1F62-7646-453B-8455-E291BDB2BA63}" srcOrd="0" destOrd="0" presId="urn:microsoft.com/office/officeart/2005/8/layout/vList2"/>
    <dgm:cxn modelId="{C49EA4B5-39FD-42D8-80D0-2B46A1B5D4D1}" type="presOf" srcId="{51EF1B90-CD56-40DD-9E10-08440EE8DFD5}" destId="{5E6D8477-C59F-4233-826F-56A0C2640CE7}" srcOrd="0" destOrd="0" presId="urn:microsoft.com/office/officeart/2005/8/layout/vList2"/>
    <dgm:cxn modelId="{035BDBB1-23A6-48C7-B6AB-F16296443E0E}" type="presOf" srcId="{A81E8849-017A-427F-AF8C-7E28D7BA9807}" destId="{56FAF675-A944-4514-AABA-E02ECF168F64}" srcOrd="0" destOrd="0" presId="urn:microsoft.com/office/officeart/2005/8/layout/vList2"/>
    <dgm:cxn modelId="{7910577E-AB05-43F0-BC18-05A59AEDCBA6}" srcId="{0A423B2A-914A-4B8E-A075-88EE71E8460A}" destId="{5ADFC1B5-7CA1-49D1-9709-036D1D1178D9}" srcOrd="4" destOrd="0" parTransId="{0D3F5834-0802-4FA5-92FA-96B6A021B263}" sibTransId="{B914E509-507E-4B03-A757-5FF682EA512E}"/>
    <dgm:cxn modelId="{3D48C576-921A-45BF-8D4A-9CAC2118C8ED}" srcId="{0A423B2A-914A-4B8E-A075-88EE71E8460A}" destId="{86BC9263-BFB3-4974-86F8-F62D6B948F1E}" srcOrd="1" destOrd="0" parTransId="{0406F328-2100-412F-BCBD-707FCB593770}" sibTransId="{2981537D-BBA3-49C4-91F3-C3E0A64844F1}"/>
    <dgm:cxn modelId="{8BA6A9E0-73A9-4A3F-970A-F6CC009B8F7A}" srcId="{0A423B2A-914A-4B8E-A075-88EE71E8460A}" destId="{A81E8849-017A-427F-AF8C-7E28D7BA9807}" srcOrd="6" destOrd="0" parTransId="{E3F9DEE6-8ED4-49B5-9C37-256AF23DA16E}" sibTransId="{E4D586CD-078E-409D-94BD-81B89D70D33C}"/>
    <dgm:cxn modelId="{09902B36-A245-4E39-BF34-F12BB56093C0}" srcId="{0A423B2A-914A-4B8E-A075-88EE71E8460A}" destId="{37B3A3F8-F4E1-4377-AD75-E0957BD29744}" srcOrd="0" destOrd="0" parTransId="{E22EFFFE-CD0E-4DB1-91E0-E474D131594C}" sibTransId="{4BE3284D-341E-4A96-B9ED-30C0140355C2}"/>
    <dgm:cxn modelId="{F82A4115-FA89-4BDF-9031-114D7E23B057}" type="presParOf" srcId="{22C0D799-77EC-453C-AB82-E630EEE33933}" destId="{E5D17848-09AE-4387-A9A7-12FFA65E26D4}" srcOrd="0" destOrd="0" presId="urn:microsoft.com/office/officeart/2005/8/layout/vList2"/>
    <dgm:cxn modelId="{4E883EF0-0246-4AE2-BEA9-2AF08CCCA1F4}" type="presParOf" srcId="{22C0D799-77EC-453C-AB82-E630EEE33933}" destId="{9A3754E0-0677-49BA-B21D-F264995AD579}" srcOrd="1" destOrd="0" presId="urn:microsoft.com/office/officeart/2005/8/layout/vList2"/>
    <dgm:cxn modelId="{CDF920DD-5ABF-4C4E-808D-3BAA5C4A98ED}" type="presParOf" srcId="{22C0D799-77EC-453C-AB82-E630EEE33933}" destId="{16674133-A98D-49F6-8C2D-383377568D7D}" srcOrd="2" destOrd="0" presId="urn:microsoft.com/office/officeart/2005/8/layout/vList2"/>
    <dgm:cxn modelId="{26E92B48-FED1-4D50-9E76-5DDD8F477666}" type="presParOf" srcId="{22C0D799-77EC-453C-AB82-E630EEE33933}" destId="{C83BA986-2123-4B36-B1FA-092BA6E6EF64}" srcOrd="3" destOrd="0" presId="urn:microsoft.com/office/officeart/2005/8/layout/vList2"/>
    <dgm:cxn modelId="{A412781C-452E-466E-A177-FA83AAFF4892}" type="presParOf" srcId="{22C0D799-77EC-453C-AB82-E630EEE33933}" destId="{9726C9C0-D03D-4D3A-A08B-897C82F1B6D4}" srcOrd="4" destOrd="0" presId="urn:microsoft.com/office/officeart/2005/8/layout/vList2"/>
    <dgm:cxn modelId="{EA3E24C0-3647-4A9F-81CF-090F1DACB002}" type="presParOf" srcId="{22C0D799-77EC-453C-AB82-E630EEE33933}" destId="{D1152BD0-3CFD-4B3C-9E40-3EAA8AD239A8}" srcOrd="5" destOrd="0" presId="urn:microsoft.com/office/officeart/2005/8/layout/vList2"/>
    <dgm:cxn modelId="{A50C8213-2E1B-4B5E-82E2-D9412D23D78A}" type="presParOf" srcId="{22C0D799-77EC-453C-AB82-E630EEE33933}" destId="{FB5D1F62-7646-453B-8455-E291BDB2BA63}" srcOrd="6" destOrd="0" presId="urn:microsoft.com/office/officeart/2005/8/layout/vList2"/>
    <dgm:cxn modelId="{B5A0E218-44C3-4379-8277-544639DB4562}" type="presParOf" srcId="{22C0D799-77EC-453C-AB82-E630EEE33933}" destId="{939F314E-D10A-486B-8F7B-CFE47D1A81A6}" srcOrd="7" destOrd="0" presId="urn:microsoft.com/office/officeart/2005/8/layout/vList2"/>
    <dgm:cxn modelId="{50C4DD1A-AB62-47A5-9FA4-7F30A13067D3}" type="presParOf" srcId="{22C0D799-77EC-453C-AB82-E630EEE33933}" destId="{6BCF01C6-AC51-4DCA-A510-25719A7B7E81}" srcOrd="8" destOrd="0" presId="urn:microsoft.com/office/officeart/2005/8/layout/vList2"/>
    <dgm:cxn modelId="{4C703C49-97B4-4A31-8E02-BE9D2C5BE8E6}" type="presParOf" srcId="{22C0D799-77EC-453C-AB82-E630EEE33933}" destId="{46AD08DE-C583-4DEF-8853-73F28E769C2F}" srcOrd="9" destOrd="0" presId="urn:microsoft.com/office/officeart/2005/8/layout/vList2"/>
    <dgm:cxn modelId="{29A495EC-A03F-4C0B-AB47-1E76025D33E0}" type="presParOf" srcId="{22C0D799-77EC-453C-AB82-E630EEE33933}" destId="{80E4B4B1-AED5-430C-9847-1F09C55E07AA}" srcOrd="10" destOrd="0" presId="urn:microsoft.com/office/officeart/2005/8/layout/vList2"/>
    <dgm:cxn modelId="{093F9969-B8B1-42C2-AE4A-2082BBCB32C8}" type="presParOf" srcId="{22C0D799-77EC-453C-AB82-E630EEE33933}" destId="{A3B5CA8A-B1EC-4155-A4A1-4E5ADF2C76EA}" srcOrd="11" destOrd="0" presId="urn:microsoft.com/office/officeart/2005/8/layout/vList2"/>
    <dgm:cxn modelId="{D19ABA98-3889-45B6-A2F1-05B2945229E8}" type="presParOf" srcId="{22C0D799-77EC-453C-AB82-E630EEE33933}" destId="{56FAF675-A944-4514-AABA-E02ECF168F64}" srcOrd="12" destOrd="0" presId="urn:microsoft.com/office/officeart/2005/8/layout/vList2"/>
    <dgm:cxn modelId="{A1DCCEBD-7B19-439F-B306-543B0AFDC1C0}" type="presParOf" srcId="{22C0D799-77EC-453C-AB82-E630EEE33933}" destId="{FEA3834E-1D32-46DE-B1B8-A47BED02CE5A}" srcOrd="13" destOrd="0" presId="urn:microsoft.com/office/officeart/2005/8/layout/vList2"/>
    <dgm:cxn modelId="{6B33CB91-A442-4EAF-83AB-236D216C3BCE}" type="presParOf" srcId="{22C0D799-77EC-453C-AB82-E630EEE33933}" destId="{5E6D8477-C59F-4233-826F-56A0C2640CE7}" srcOrd="14" destOrd="0" presId="urn:microsoft.com/office/officeart/2005/8/layout/vList2"/>
    <dgm:cxn modelId="{DECED6E3-49B1-4E93-BBC0-EE5FAEA34D09}" type="presParOf" srcId="{22C0D799-77EC-453C-AB82-E630EEE33933}" destId="{9E020489-0F8C-45E7-AE55-51F812449B82}" srcOrd="15" destOrd="0" presId="urn:microsoft.com/office/officeart/2005/8/layout/vList2"/>
    <dgm:cxn modelId="{FD212D7D-DA15-4894-BC72-2604FB140203}" type="presParOf" srcId="{22C0D799-77EC-453C-AB82-E630EEE33933}" destId="{BF9E5473-AD75-439F-AECE-93AD9496F13C}" srcOrd="16" destOrd="0" presId="urn:microsoft.com/office/officeart/2005/8/layout/vList2"/>
    <dgm:cxn modelId="{23508C5B-42C2-45EF-9E5D-4A6BA119DD68}" type="presParOf" srcId="{22C0D799-77EC-453C-AB82-E630EEE33933}" destId="{C2EB3A28-53B7-4B9E-8049-1E667DE1386C}" srcOrd="17" destOrd="0" presId="urn:microsoft.com/office/officeart/2005/8/layout/vList2"/>
    <dgm:cxn modelId="{D4B22102-CC56-4F4B-A966-67ED26F169FE}" type="presParOf" srcId="{22C0D799-77EC-453C-AB82-E630EEE33933}" destId="{78CC08CF-225B-4CB7-B67F-BCC051615180}"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390E4D-A4B6-400C-8453-362C5ED86D2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4318E5F-A262-4A7F-8B43-DB3B99F93A27}">
      <dgm:prSet custT="1"/>
      <dgm:spPr/>
      <dgm:t>
        <a:bodyPr/>
        <a:lstStyle/>
        <a:p>
          <a:r>
            <a:rPr lang="en-US" sz="2400" b="1" i="0" dirty="0"/>
            <a:t>Reviewed titles and abstracts of 454 publications</a:t>
          </a:r>
          <a:endParaRPr lang="en-US" sz="2400" b="1" dirty="0"/>
        </a:p>
      </dgm:t>
    </dgm:pt>
    <dgm:pt modelId="{AE12C466-166D-471E-9EFA-EC9663F3C0C8}" type="parTrans" cxnId="{4AEF9476-4FEB-40CC-A1AF-D85D6479312F}">
      <dgm:prSet/>
      <dgm:spPr/>
      <dgm:t>
        <a:bodyPr/>
        <a:lstStyle/>
        <a:p>
          <a:endParaRPr lang="en-US"/>
        </a:p>
      </dgm:t>
    </dgm:pt>
    <dgm:pt modelId="{788A28B9-BAB9-4BC8-BDBA-28244D649D03}" type="sibTrans" cxnId="{4AEF9476-4FEB-40CC-A1AF-D85D6479312F}">
      <dgm:prSet/>
      <dgm:spPr/>
      <dgm:t>
        <a:bodyPr/>
        <a:lstStyle/>
        <a:p>
          <a:endParaRPr lang="en-US"/>
        </a:p>
      </dgm:t>
    </dgm:pt>
    <dgm:pt modelId="{4A2DF38B-801B-4BFA-A3ED-104708B08E10}">
      <dgm:prSet custT="1"/>
      <dgm:spPr/>
      <dgm:t>
        <a:bodyPr/>
        <a:lstStyle/>
        <a:p>
          <a:r>
            <a:rPr lang="en-US" sz="2400" b="1" i="0" dirty="0"/>
            <a:t>Excluded 47 studies due to insufficient or missing data</a:t>
          </a:r>
          <a:endParaRPr lang="en-US" sz="2400" b="1" dirty="0"/>
        </a:p>
      </dgm:t>
    </dgm:pt>
    <dgm:pt modelId="{759543B6-8FF2-40DD-A375-7E332D0E9CFF}" type="parTrans" cxnId="{C189AB06-9B34-4868-B6D9-606A980F6AF7}">
      <dgm:prSet/>
      <dgm:spPr/>
      <dgm:t>
        <a:bodyPr/>
        <a:lstStyle/>
        <a:p>
          <a:endParaRPr lang="en-US"/>
        </a:p>
      </dgm:t>
    </dgm:pt>
    <dgm:pt modelId="{3D76BCE6-1568-44C3-A30B-609418E6A7E2}" type="sibTrans" cxnId="{C189AB06-9B34-4868-B6D9-606A980F6AF7}">
      <dgm:prSet/>
      <dgm:spPr/>
      <dgm:t>
        <a:bodyPr/>
        <a:lstStyle/>
        <a:p>
          <a:endParaRPr lang="en-US"/>
        </a:p>
      </dgm:t>
    </dgm:pt>
    <dgm:pt modelId="{B8313A41-F833-4025-96B2-159E04E8A3A1}">
      <dgm:prSet custT="1"/>
      <dgm:spPr/>
      <dgm:t>
        <a:bodyPr/>
        <a:lstStyle/>
        <a:p>
          <a:r>
            <a:rPr lang="en-US" sz="2400" b="1" i="0" dirty="0"/>
            <a:t>Full-text screened 408 publications by two authors</a:t>
          </a:r>
          <a:endParaRPr lang="en-US" sz="2400" b="1" dirty="0"/>
        </a:p>
      </dgm:t>
    </dgm:pt>
    <dgm:pt modelId="{2E00E4D7-B7B4-437E-9919-5B93BC581900}" type="parTrans" cxnId="{88E92286-5779-4E8A-B096-F58438911D48}">
      <dgm:prSet/>
      <dgm:spPr/>
      <dgm:t>
        <a:bodyPr/>
        <a:lstStyle/>
        <a:p>
          <a:endParaRPr lang="en-US"/>
        </a:p>
      </dgm:t>
    </dgm:pt>
    <dgm:pt modelId="{8E281A9C-16E5-41FC-A12B-8319350895F7}" type="sibTrans" cxnId="{88E92286-5779-4E8A-B096-F58438911D48}">
      <dgm:prSet/>
      <dgm:spPr/>
      <dgm:t>
        <a:bodyPr/>
        <a:lstStyle/>
        <a:p>
          <a:endParaRPr lang="en-US"/>
        </a:p>
      </dgm:t>
    </dgm:pt>
    <dgm:pt modelId="{D121B99A-2A99-446C-A994-3BE1F4756AFD}">
      <dgm:prSet custT="1"/>
      <dgm:spPr/>
      <dgm:t>
        <a:bodyPr/>
        <a:lstStyle/>
        <a:p>
          <a:r>
            <a:rPr lang="en-US" sz="2000" b="1" i="0" dirty="0"/>
            <a:t>Excluded 216 studies due to insufficient data, non-empirical studies or systematic reviews, or data collection periods prior to January 2020</a:t>
          </a:r>
          <a:endParaRPr lang="en-US" sz="2000" b="1" dirty="0"/>
        </a:p>
      </dgm:t>
    </dgm:pt>
    <dgm:pt modelId="{C5B39686-DDD7-4F27-A7E4-D4993818DE4C}" type="parTrans" cxnId="{900F232A-C8A4-40C1-8749-DFD544BD7656}">
      <dgm:prSet/>
      <dgm:spPr/>
      <dgm:t>
        <a:bodyPr/>
        <a:lstStyle/>
        <a:p>
          <a:endParaRPr lang="en-US"/>
        </a:p>
      </dgm:t>
    </dgm:pt>
    <dgm:pt modelId="{60F4F37A-5EDE-47B4-A862-2A09C220E825}" type="sibTrans" cxnId="{900F232A-C8A4-40C1-8749-DFD544BD7656}">
      <dgm:prSet/>
      <dgm:spPr/>
      <dgm:t>
        <a:bodyPr/>
        <a:lstStyle/>
        <a:p>
          <a:endParaRPr lang="en-US"/>
        </a:p>
      </dgm:t>
    </dgm:pt>
    <dgm:pt modelId="{889C73A7-D315-45DA-BA92-C7C8BE006D88}">
      <dgm:prSet custT="1"/>
      <dgm:spPr/>
      <dgm:t>
        <a:bodyPr/>
        <a:lstStyle/>
        <a:p>
          <a:r>
            <a:rPr lang="en-US" sz="2000" b="1" i="0" dirty="0"/>
            <a:t>Double checked methodology sections to ensure data collection was after the COVID-19 pandemic began</a:t>
          </a:r>
          <a:endParaRPr lang="en-US" sz="2000" b="1" dirty="0"/>
        </a:p>
      </dgm:t>
    </dgm:pt>
    <dgm:pt modelId="{14BBB805-2C46-4CC9-8829-E3B44097C3D3}" type="parTrans" cxnId="{49B9C2A4-07A9-4EA3-9738-17188F67E80A}">
      <dgm:prSet/>
      <dgm:spPr/>
      <dgm:t>
        <a:bodyPr/>
        <a:lstStyle/>
        <a:p>
          <a:endParaRPr lang="en-US"/>
        </a:p>
      </dgm:t>
    </dgm:pt>
    <dgm:pt modelId="{ADBC97AF-5320-474B-9612-800BB5382EE6}" type="sibTrans" cxnId="{49B9C2A4-07A9-4EA3-9738-17188F67E80A}">
      <dgm:prSet/>
      <dgm:spPr/>
      <dgm:t>
        <a:bodyPr/>
        <a:lstStyle/>
        <a:p>
          <a:endParaRPr lang="en-US"/>
        </a:p>
      </dgm:t>
    </dgm:pt>
    <dgm:pt modelId="{66CF448B-8DD9-4907-BF78-6B0440F71B42}">
      <dgm:prSet custT="1"/>
      <dgm:spPr/>
      <dgm:t>
        <a:bodyPr/>
        <a:lstStyle/>
        <a:p>
          <a:r>
            <a:rPr lang="en-US" sz="2800" b="1" i="0" dirty="0"/>
            <a:t>Included 191 online learning studies out of over 68,000 records identified</a:t>
          </a:r>
          <a:endParaRPr lang="en-US" sz="2800" b="1" dirty="0"/>
        </a:p>
      </dgm:t>
    </dgm:pt>
    <dgm:pt modelId="{4616D978-8012-4CC0-B56B-0403A2AD06F3}" type="parTrans" cxnId="{197F9A68-68AC-4800-AD7A-6E5676EC58EF}">
      <dgm:prSet/>
      <dgm:spPr/>
      <dgm:t>
        <a:bodyPr/>
        <a:lstStyle/>
        <a:p>
          <a:endParaRPr lang="en-US"/>
        </a:p>
      </dgm:t>
    </dgm:pt>
    <dgm:pt modelId="{25EA4575-DF42-4D09-80D6-974C1B36741A}" type="sibTrans" cxnId="{197F9A68-68AC-4800-AD7A-6E5676EC58EF}">
      <dgm:prSet/>
      <dgm:spPr/>
      <dgm:t>
        <a:bodyPr/>
        <a:lstStyle/>
        <a:p>
          <a:endParaRPr lang="en-US"/>
        </a:p>
      </dgm:t>
    </dgm:pt>
    <dgm:pt modelId="{CFCDF9F7-0870-4513-B854-63B279A33DE9}" type="pres">
      <dgm:prSet presAssocID="{81390E4D-A4B6-400C-8453-362C5ED86D2E}" presName="diagram" presStyleCnt="0">
        <dgm:presLayoutVars>
          <dgm:dir/>
          <dgm:resizeHandles val="exact"/>
        </dgm:presLayoutVars>
      </dgm:prSet>
      <dgm:spPr/>
      <dgm:t>
        <a:bodyPr/>
        <a:lstStyle/>
        <a:p>
          <a:endParaRPr lang="en-US"/>
        </a:p>
      </dgm:t>
    </dgm:pt>
    <dgm:pt modelId="{D581A3AC-2222-4C69-9761-C2057F758C56}" type="pres">
      <dgm:prSet presAssocID="{D4318E5F-A262-4A7F-8B43-DB3B99F93A27}" presName="node" presStyleLbl="node1" presStyleIdx="0" presStyleCnt="6">
        <dgm:presLayoutVars>
          <dgm:bulletEnabled val="1"/>
        </dgm:presLayoutVars>
      </dgm:prSet>
      <dgm:spPr/>
      <dgm:t>
        <a:bodyPr/>
        <a:lstStyle/>
        <a:p>
          <a:endParaRPr lang="en-US"/>
        </a:p>
      </dgm:t>
    </dgm:pt>
    <dgm:pt modelId="{AB39B2AA-7FBF-4F46-9786-506A05CEC55E}" type="pres">
      <dgm:prSet presAssocID="{788A28B9-BAB9-4BC8-BDBA-28244D649D03}" presName="sibTrans" presStyleCnt="0"/>
      <dgm:spPr/>
    </dgm:pt>
    <dgm:pt modelId="{6CCF8F91-F61D-4088-8569-827AAC493C07}" type="pres">
      <dgm:prSet presAssocID="{4A2DF38B-801B-4BFA-A3ED-104708B08E10}" presName="node" presStyleLbl="node1" presStyleIdx="1" presStyleCnt="6">
        <dgm:presLayoutVars>
          <dgm:bulletEnabled val="1"/>
        </dgm:presLayoutVars>
      </dgm:prSet>
      <dgm:spPr/>
      <dgm:t>
        <a:bodyPr/>
        <a:lstStyle/>
        <a:p>
          <a:endParaRPr lang="en-US"/>
        </a:p>
      </dgm:t>
    </dgm:pt>
    <dgm:pt modelId="{A7C13201-432B-48B5-99A2-BA795F2A4D5D}" type="pres">
      <dgm:prSet presAssocID="{3D76BCE6-1568-44C3-A30B-609418E6A7E2}" presName="sibTrans" presStyleCnt="0"/>
      <dgm:spPr/>
    </dgm:pt>
    <dgm:pt modelId="{21EDD680-2153-4E65-AEF4-24A01BDA3C9B}" type="pres">
      <dgm:prSet presAssocID="{B8313A41-F833-4025-96B2-159E04E8A3A1}" presName="node" presStyleLbl="node1" presStyleIdx="2" presStyleCnt="6">
        <dgm:presLayoutVars>
          <dgm:bulletEnabled val="1"/>
        </dgm:presLayoutVars>
      </dgm:prSet>
      <dgm:spPr/>
      <dgm:t>
        <a:bodyPr/>
        <a:lstStyle/>
        <a:p>
          <a:endParaRPr lang="en-US"/>
        </a:p>
      </dgm:t>
    </dgm:pt>
    <dgm:pt modelId="{75C82319-7333-4D25-BAC5-ABC7D9AD1972}" type="pres">
      <dgm:prSet presAssocID="{8E281A9C-16E5-41FC-A12B-8319350895F7}" presName="sibTrans" presStyleCnt="0"/>
      <dgm:spPr/>
    </dgm:pt>
    <dgm:pt modelId="{50DEB507-1322-4A80-A1DB-DF6AAA2798AF}" type="pres">
      <dgm:prSet presAssocID="{D121B99A-2A99-446C-A994-3BE1F4756AFD}" presName="node" presStyleLbl="node1" presStyleIdx="3" presStyleCnt="6">
        <dgm:presLayoutVars>
          <dgm:bulletEnabled val="1"/>
        </dgm:presLayoutVars>
      </dgm:prSet>
      <dgm:spPr/>
      <dgm:t>
        <a:bodyPr/>
        <a:lstStyle/>
        <a:p>
          <a:endParaRPr lang="en-US"/>
        </a:p>
      </dgm:t>
    </dgm:pt>
    <dgm:pt modelId="{D0676706-88E1-457F-9C94-9C5D3511A778}" type="pres">
      <dgm:prSet presAssocID="{60F4F37A-5EDE-47B4-A862-2A09C220E825}" presName="sibTrans" presStyleCnt="0"/>
      <dgm:spPr/>
    </dgm:pt>
    <dgm:pt modelId="{0E6C8C60-81FF-4C2B-B212-100D354CBE48}" type="pres">
      <dgm:prSet presAssocID="{889C73A7-D315-45DA-BA92-C7C8BE006D88}" presName="node" presStyleLbl="node1" presStyleIdx="4" presStyleCnt="6">
        <dgm:presLayoutVars>
          <dgm:bulletEnabled val="1"/>
        </dgm:presLayoutVars>
      </dgm:prSet>
      <dgm:spPr/>
      <dgm:t>
        <a:bodyPr/>
        <a:lstStyle/>
        <a:p>
          <a:endParaRPr lang="en-US"/>
        </a:p>
      </dgm:t>
    </dgm:pt>
    <dgm:pt modelId="{812CBB32-F6FA-4878-8E62-272805F54B55}" type="pres">
      <dgm:prSet presAssocID="{ADBC97AF-5320-474B-9612-800BB5382EE6}" presName="sibTrans" presStyleCnt="0"/>
      <dgm:spPr/>
    </dgm:pt>
    <dgm:pt modelId="{9B3ED172-BA66-40CC-AD75-5BE3D104D100}" type="pres">
      <dgm:prSet presAssocID="{66CF448B-8DD9-4907-BF78-6B0440F71B42}" presName="node" presStyleLbl="node1" presStyleIdx="5" presStyleCnt="6">
        <dgm:presLayoutVars>
          <dgm:bulletEnabled val="1"/>
        </dgm:presLayoutVars>
      </dgm:prSet>
      <dgm:spPr/>
      <dgm:t>
        <a:bodyPr/>
        <a:lstStyle/>
        <a:p>
          <a:endParaRPr lang="en-US"/>
        </a:p>
      </dgm:t>
    </dgm:pt>
  </dgm:ptLst>
  <dgm:cxnLst>
    <dgm:cxn modelId="{C1749FF1-A37F-426E-80CC-212ED7700608}" type="presOf" srcId="{81390E4D-A4B6-400C-8453-362C5ED86D2E}" destId="{CFCDF9F7-0870-4513-B854-63B279A33DE9}" srcOrd="0" destOrd="0" presId="urn:microsoft.com/office/officeart/2005/8/layout/default"/>
    <dgm:cxn modelId="{49B9C2A4-07A9-4EA3-9738-17188F67E80A}" srcId="{81390E4D-A4B6-400C-8453-362C5ED86D2E}" destId="{889C73A7-D315-45DA-BA92-C7C8BE006D88}" srcOrd="4" destOrd="0" parTransId="{14BBB805-2C46-4CC9-8829-E3B44097C3D3}" sibTransId="{ADBC97AF-5320-474B-9612-800BB5382EE6}"/>
    <dgm:cxn modelId="{82ACAFF3-65A2-4D0F-A39F-660E6D24E797}" type="presOf" srcId="{889C73A7-D315-45DA-BA92-C7C8BE006D88}" destId="{0E6C8C60-81FF-4C2B-B212-100D354CBE48}" srcOrd="0" destOrd="0" presId="urn:microsoft.com/office/officeart/2005/8/layout/default"/>
    <dgm:cxn modelId="{1E55DDD7-A0E4-4318-8678-A9349FFB0CBF}" type="presOf" srcId="{66CF448B-8DD9-4907-BF78-6B0440F71B42}" destId="{9B3ED172-BA66-40CC-AD75-5BE3D104D100}" srcOrd="0" destOrd="0" presId="urn:microsoft.com/office/officeart/2005/8/layout/default"/>
    <dgm:cxn modelId="{36573ACE-05C9-452B-B944-5E2C6BC38A17}" type="presOf" srcId="{4A2DF38B-801B-4BFA-A3ED-104708B08E10}" destId="{6CCF8F91-F61D-4088-8569-827AAC493C07}" srcOrd="0" destOrd="0" presId="urn:microsoft.com/office/officeart/2005/8/layout/default"/>
    <dgm:cxn modelId="{88E92286-5779-4E8A-B096-F58438911D48}" srcId="{81390E4D-A4B6-400C-8453-362C5ED86D2E}" destId="{B8313A41-F833-4025-96B2-159E04E8A3A1}" srcOrd="2" destOrd="0" parTransId="{2E00E4D7-B7B4-437E-9919-5B93BC581900}" sibTransId="{8E281A9C-16E5-41FC-A12B-8319350895F7}"/>
    <dgm:cxn modelId="{E617D2B4-C775-48CC-944A-C546B83EA2EA}" type="presOf" srcId="{D4318E5F-A262-4A7F-8B43-DB3B99F93A27}" destId="{D581A3AC-2222-4C69-9761-C2057F758C56}" srcOrd="0" destOrd="0" presId="urn:microsoft.com/office/officeart/2005/8/layout/default"/>
    <dgm:cxn modelId="{4AEF9476-4FEB-40CC-A1AF-D85D6479312F}" srcId="{81390E4D-A4B6-400C-8453-362C5ED86D2E}" destId="{D4318E5F-A262-4A7F-8B43-DB3B99F93A27}" srcOrd="0" destOrd="0" parTransId="{AE12C466-166D-471E-9EFA-EC9663F3C0C8}" sibTransId="{788A28B9-BAB9-4BC8-BDBA-28244D649D03}"/>
    <dgm:cxn modelId="{900F232A-C8A4-40C1-8749-DFD544BD7656}" srcId="{81390E4D-A4B6-400C-8453-362C5ED86D2E}" destId="{D121B99A-2A99-446C-A994-3BE1F4756AFD}" srcOrd="3" destOrd="0" parTransId="{C5B39686-DDD7-4F27-A7E4-D4993818DE4C}" sibTransId="{60F4F37A-5EDE-47B4-A862-2A09C220E825}"/>
    <dgm:cxn modelId="{197F9A68-68AC-4800-AD7A-6E5676EC58EF}" srcId="{81390E4D-A4B6-400C-8453-362C5ED86D2E}" destId="{66CF448B-8DD9-4907-BF78-6B0440F71B42}" srcOrd="5" destOrd="0" parTransId="{4616D978-8012-4CC0-B56B-0403A2AD06F3}" sibTransId="{25EA4575-DF42-4D09-80D6-974C1B36741A}"/>
    <dgm:cxn modelId="{DEBFF250-5982-4078-B4BE-83EE3468421B}" type="presOf" srcId="{D121B99A-2A99-446C-A994-3BE1F4756AFD}" destId="{50DEB507-1322-4A80-A1DB-DF6AAA2798AF}" srcOrd="0" destOrd="0" presId="urn:microsoft.com/office/officeart/2005/8/layout/default"/>
    <dgm:cxn modelId="{AD925E37-98D4-4A83-A821-F9B2E9063C9B}" type="presOf" srcId="{B8313A41-F833-4025-96B2-159E04E8A3A1}" destId="{21EDD680-2153-4E65-AEF4-24A01BDA3C9B}" srcOrd="0" destOrd="0" presId="urn:microsoft.com/office/officeart/2005/8/layout/default"/>
    <dgm:cxn modelId="{C189AB06-9B34-4868-B6D9-606A980F6AF7}" srcId="{81390E4D-A4B6-400C-8453-362C5ED86D2E}" destId="{4A2DF38B-801B-4BFA-A3ED-104708B08E10}" srcOrd="1" destOrd="0" parTransId="{759543B6-8FF2-40DD-A375-7E332D0E9CFF}" sibTransId="{3D76BCE6-1568-44C3-A30B-609418E6A7E2}"/>
    <dgm:cxn modelId="{051560F1-6C42-487B-A283-E980557DD756}" type="presParOf" srcId="{CFCDF9F7-0870-4513-B854-63B279A33DE9}" destId="{D581A3AC-2222-4C69-9761-C2057F758C56}" srcOrd="0" destOrd="0" presId="urn:microsoft.com/office/officeart/2005/8/layout/default"/>
    <dgm:cxn modelId="{C3BD01FD-7F5B-4C91-A71B-7A8BDEF31B7A}" type="presParOf" srcId="{CFCDF9F7-0870-4513-B854-63B279A33DE9}" destId="{AB39B2AA-7FBF-4F46-9786-506A05CEC55E}" srcOrd="1" destOrd="0" presId="urn:microsoft.com/office/officeart/2005/8/layout/default"/>
    <dgm:cxn modelId="{1B8D4525-3D97-4EB9-831F-DD892E37C019}" type="presParOf" srcId="{CFCDF9F7-0870-4513-B854-63B279A33DE9}" destId="{6CCF8F91-F61D-4088-8569-827AAC493C07}" srcOrd="2" destOrd="0" presId="urn:microsoft.com/office/officeart/2005/8/layout/default"/>
    <dgm:cxn modelId="{F3E6A168-841D-4275-81DC-835725DC3232}" type="presParOf" srcId="{CFCDF9F7-0870-4513-B854-63B279A33DE9}" destId="{A7C13201-432B-48B5-99A2-BA795F2A4D5D}" srcOrd="3" destOrd="0" presId="urn:microsoft.com/office/officeart/2005/8/layout/default"/>
    <dgm:cxn modelId="{E562195B-E03F-4C2A-BFE9-92D4D0DF51ED}" type="presParOf" srcId="{CFCDF9F7-0870-4513-B854-63B279A33DE9}" destId="{21EDD680-2153-4E65-AEF4-24A01BDA3C9B}" srcOrd="4" destOrd="0" presId="urn:microsoft.com/office/officeart/2005/8/layout/default"/>
    <dgm:cxn modelId="{A6905ADD-CE75-4C2B-B30C-973FCFFD7CFD}" type="presParOf" srcId="{CFCDF9F7-0870-4513-B854-63B279A33DE9}" destId="{75C82319-7333-4D25-BAC5-ABC7D9AD1972}" srcOrd="5" destOrd="0" presId="urn:microsoft.com/office/officeart/2005/8/layout/default"/>
    <dgm:cxn modelId="{4139E917-F395-4416-BD05-E5DE182BD3C0}" type="presParOf" srcId="{CFCDF9F7-0870-4513-B854-63B279A33DE9}" destId="{50DEB507-1322-4A80-A1DB-DF6AAA2798AF}" srcOrd="6" destOrd="0" presId="urn:microsoft.com/office/officeart/2005/8/layout/default"/>
    <dgm:cxn modelId="{A282CFE7-A579-4A2A-882E-334EB19EF872}" type="presParOf" srcId="{CFCDF9F7-0870-4513-B854-63B279A33DE9}" destId="{D0676706-88E1-457F-9C94-9C5D3511A778}" srcOrd="7" destOrd="0" presId="urn:microsoft.com/office/officeart/2005/8/layout/default"/>
    <dgm:cxn modelId="{F50F3C48-3DA6-483F-8C01-08D1CA539A5A}" type="presParOf" srcId="{CFCDF9F7-0870-4513-B854-63B279A33DE9}" destId="{0E6C8C60-81FF-4C2B-B212-100D354CBE48}" srcOrd="8" destOrd="0" presId="urn:microsoft.com/office/officeart/2005/8/layout/default"/>
    <dgm:cxn modelId="{5EB86132-6914-44A0-8CE7-46B747239C47}" type="presParOf" srcId="{CFCDF9F7-0870-4513-B854-63B279A33DE9}" destId="{812CBB32-F6FA-4878-8E62-272805F54B55}" srcOrd="9" destOrd="0" presId="urn:microsoft.com/office/officeart/2005/8/layout/default"/>
    <dgm:cxn modelId="{3E7C1F57-DC0A-49BA-8D14-DC0573E895EF}" type="presParOf" srcId="{CFCDF9F7-0870-4513-B854-63B279A33DE9}" destId="{9B3ED172-BA66-40CC-AD75-5BE3D104D10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C203A2-39E7-4C2A-BB08-7C449368A96D}" type="doc">
      <dgm:prSet loTypeId="urn:microsoft.com/office/officeart/2018/2/layout/IconVerticalSolidList" loCatId="icon" qsTypeId="urn:microsoft.com/office/officeart/2005/8/quickstyle/3d2" qsCatId="3D" csTypeId="urn:microsoft.com/office/officeart/2005/8/colors/accent1_2" csCatId="accent1" phldr="1"/>
      <dgm:spPr/>
      <dgm:t>
        <a:bodyPr/>
        <a:lstStyle/>
        <a:p>
          <a:endParaRPr lang="en-US"/>
        </a:p>
      </dgm:t>
    </dgm:pt>
    <dgm:pt modelId="{E167E6E0-0CFA-4510-8BE8-7E6E9AC7CE5B}">
      <dgm:prSet custT="1"/>
      <dgm:spPr/>
      <dgm:t>
        <a:bodyPr/>
        <a:lstStyle/>
        <a:p>
          <a:pPr>
            <a:lnSpc>
              <a:spcPct val="100000"/>
            </a:lnSpc>
          </a:pPr>
          <a:r>
            <a:rPr lang="en-US" sz="2400" b="1" i="0" dirty="0">
              <a:solidFill>
                <a:schemeClr val="tx1"/>
              </a:solidFill>
            </a:rPr>
            <a:t>A coding scheme was created in an excel file and then transferred to SPSS for analysis of descriptive data.</a:t>
          </a:r>
          <a:endParaRPr lang="en-US" sz="2400" b="1" dirty="0">
            <a:solidFill>
              <a:schemeClr val="tx1"/>
            </a:solidFill>
          </a:endParaRPr>
        </a:p>
      </dgm:t>
    </dgm:pt>
    <dgm:pt modelId="{6B1D40D1-7D8B-4762-9956-F590D156F52A}" type="parTrans" cxnId="{2F0766EB-0094-416C-8845-00CB9574F11B}">
      <dgm:prSet/>
      <dgm:spPr/>
      <dgm:t>
        <a:bodyPr/>
        <a:lstStyle/>
        <a:p>
          <a:endParaRPr lang="en-US"/>
        </a:p>
      </dgm:t>
    </dgm:pt>
    <dgm:pt modelId="{C8AC0D2F-D802-45B8-AB21-D7D01C35A4DC}" type="sibTrans" cxnId="{2F0766EB-0094-416C-8845-00CB9574F11B}">
      <dgm:prSet/>
      <dgm:spPr/>
      <dgm:t>
        <a:bodyPr/>
        <a:lstStyle/>
        <a:p>
          <a:endParaRPr lang="en-US"/>
        </a:p>
      </dgm:t>
    </dgm:pt>
    <dgm:pt modelId="{4A0B3C4C-2E21-4F0A-957F-9E74CC8E7B80}">
      <dgm:prSet custT="1"/>
      <dgm:spPr/>
      <dgm:t>
        <a:bodyPr/>
        <a:lstStyle/>
        <a:p>
          <a:pPr>
            <a:lnSpc>
              <a:spcPct val="100000"/>
            </a:lnSpc>
            <a:spcAft>
              <a:spcPts val="0"/>
            </a:spcAft>
          </a:pPr>
          <a:r>
            <a:rPr lang="en-US" sz="2000" b="1" i="0" dirty="0">
              <a:solidFill>
                <a:schemeClr val="tx1"/>
              </a:solidFill>
            </a:rPr>
            <a:t>Coding scheme included categories for journals, titles, years, author names, participants, data collection, data analysis, topics, keywords, and others</a:t>
          </a:r>
          <a:r>
            <a:rPr lang="en-US" sz="2000" b="0" i="0" dirty="0">
              <a:solidFill>
                <a:schemeClr val="tx1"/>
              </a:solidFill>
            </a:rPr>
            <a:t>.</a:t>
          </a:r>
          <a:endParaRPr lang="en-US" sz="2000" dirty="0">
            <a:solidFill>
              <a:schemeClr val="tx1"/>
            </a:solidFill>
          </a:endParaRPr>
        </a:p>
      </dgm:t>
    </dgm:pt>
    <dgm:pt modelId="{17E625CF-43B7-4769-BB00-ECFD9C86FA92}" type="parTrans" cxnId="{10AD9664-4259-4CE7-9FB6-3C546320B4AE}">
      <dgm:prSet/>
      <dgm:spPr/>
      <dgm:t>
        <a:bodyPr/>
        <a:lstStyle/>
        <a:p>
          <a:endParaRPr lang="en-US"/>
        </a:p>
      </dgm:t>
    </dgm:pt>
    <dgm:pt modelId="{209A93D5-31BB-46D2-B6A4-40C73C5787EF}" type="sibTrans" cxnId="{10AD9664-4259-4CE7-9FB6-3C546320B4AE}">
      <dgm:prSet/>
      <dgm:spPr/>
      <dgm:t>
        <a:bodyPr/>
        <a:lstStyle/>
        <a:p>
          <a:endParaRPr lang="en-US"/>
        </a:p>
      </dgm:t>
    </dgm:pt>
    <dgm:pt modelId="{65FAFBC7-AE06-4072-99DE-D2DD9CDA8910}">
      <dgm:prSet custT="1"/>
      <dgm:spPr/>
      <dgm:t>
        <a:bodyPr/>
        <a:lstStyle/>
        <a:p>
          <a:pPr>
            <a:lnSpc>
              <a:spcPct val="100000"/>
            </a:lnSpc>
          </a:pPr>
          <a:r>
            <a:rPr lang="en-US" sz="2400" b="1" i="0" dirty="0">
              <a:solidFill>
                <a:schemeClr val="tx1"/>
              </a:solidFill>
            </a:rPr>
            <a:t>Martin et al.'s (2020) research framework was used to code for research domains and themes.</a:t>
          </a:r>
          <a:endParaRPr lang="en-US" sz="2400" b="1" dirty="0">
            <a:solidFill>
              <a:schemeClr val="tx1"/>
            </a:solidFill>
          </a:endParaRPr>
        </a:p>
      </dgm:t>
    </dgm:pt>
    <dgm:pt modelId="{0EE69856-77D8-43CF-A2AC-1B75413D0717}" type="parTrans" cxnId="{A7A3EF88-13CA-4254-B738-B148322FC075}">
      <dgm:prSet/>
      <dgm:spPr/>
      <dgm:t>
        <a:bodyPr/>
        <a:lstStyle/>
        <a:p>
          <a:endParaRPr lang="en-US"/>
        </a:p>
      </dgm:t>
    </dgm:pt>
    <dgm:pt modelId="{87659A72-54C8-46EB-AF72-12AB16B1F00D}" type="sibTrans" cxnId="{A7A3EF88-13CA-4254-B738-B148322FC075}">
      <dgm:prSet/>
      <dgm:spPr/>
      <dgm:t>
        <a:bodyPr/>
        <a:lstStyle/>
        <a:p>
          <a:endParaRPr lang="en-US"/>
        </a:p>
      </dgm:t>
    </dgm:pt>
    <dgm:pt modelId="{797CB040-60B7-4194-A27D-058E19E87DA1}">
      <dgm:prSet custT="1"/>
      <dgm:spPr/>
      <dgm:t>
        <a:bodyPr/>
        <a:lstStyle/>
        <a:p>
          <a:pPr>
            <a:lnSpc>
              <a:spcPct val="100000"/>
            </a:lnSpc>
          </a:pPr>
          <a:r>
            <a:rPr lang="en-US" sz="2400" b="1" i="0" dirty="0">
              <a:solidFill>
                <a:schemeClr val="tx1"/>
              </a:solidFill>
            </a:rPr>
            <a:t>Studies were categorized into one of three domains: organization, courses and instructors, and learner.</a:t>
          </a:r>
          <a:endParaRPr lang="en-US" sz="2400" b="1" dirty="0">
            <a:solidFill>
              <a:schemeClr val="tx1"/>
            </a:solidFill>
          </a:endParaRPr>
        </a:p>
      </dgm:t>
    </dgm:pt>
    <dgm:pt modelId="{D6B352DF-3942-4BD9-BFF7-C24421CBD962}" type="parTrans" cxnId="{291C8A0A-24D7-4051-B738-5DD93F0DDBDF}">
      <dgm:prSet/>
      <dgm:spPr/>
      <dgm:t>
        <a:bodyPr/>
        <a:lstStyle/>
        <a:p>
          <a:endParaRPr lang="en-US"/>
        </a:p>
      </dgm:t>
    </dgm:pt>
    <dgm:pt modelId="{F757D35C-0AF3-4074-A1EA-A652675026D0}" type="sibTrans" cxnId="{291C8A0A-24D7-4051-B738-5DD93F0DDBDF}">
      <dgm:prSet/>
      <dgm:spPr/>
      <dgm:t>
        <a:bodyPr/>
        <a:lstStyle/>
        <a:p>
          <a:endParaRPr lang="en-US"/>
        </a:p>
      </dgm:t>
    </dgm:pt>
    <dgm:pt modelId="{2BF3B637-0AC0-4AC0-9BA5-264DC9F16FA3}" type="pres">
      <dgm:prSet presAssocID="{C1C203A2-39E7-4C2A-BB08-7C449368A96D}" presName="root" presStyleCnt="0">
        <dgm:presLayoutVars>
          <dgm:dir/>
          <dgm:resizeHandles val="exact"/>
        </dgm:presLayoutVars>
      </dgm:prSet>
      <dgm:spPr/>
      <dgm:t>
        <a:bodyPr/>
        <a:lstStyle/>
        <a:p>
          <a:endParaRPr lang="en-US"/>
        </a:p>
      </dgm:t>
    </dgm:pt>
    <dgm:pt modelId="{8D243605-ACE7-4818-8011-84078881DAF3}" type="pres">
      <dgm:prSet presAssocID="{E167E6E0-0CFA-4510-8BE8-7E6E9AC7CE5B}" presName="compNode" presStyleCnt="0"/>
      <dgm:spPr/>
    </dgm:pt>
    <dgm:pt modelId="{6C71A679-361C-434A-A520-E947F36A709F}" type="pres">
      <dgm:prSet presAssocID="{E167E6E0-0CFA-4510-8BE8-7E6E9AC7CE5B}" presName="bgRect" presStyleLbl="bgShp" presStyleIdx="0" presStyleCnt="4"/>
      <dgm:spPr/>
    </dgm:pt>
    <dgm:pt modelId="{A46F6F22-9FDB-4DD1-8E0F-115E1B87C799}" type="pres">
      <dgm:prSet presAssocID="{E167E6E0-0CFA-4510-8BE8-7E6E9AC7CE5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Statistics"/>
        </a:ext>
      </dgm:extLst>
    </dgm:pt>
    <dgm:pt modelId="{20649FD1-20C4-4523-958C-603C8C0BEF79}" type="pres">
      <dgm:prSet presAssocID="{E167E6E0-0CFA-4510-8BE8-7E6E9AC7CE5B}" presName="spaceRect" presStyleCnt="0"/>
      <dgm:spPr/>
    </dgm:pt>
    <dgm:pt modelId="{F471FBC8-B725-4E1F-92E2-310C2B278286}" type="pres">
      <dgm:prSet presAssocID="{E167E6E0-0CFA-4510-8BE8-7E6E9AC7CE5B}" presName="parTx" presStyleLbl="revTx" presStyleIdx="0" presStyleCnt="4">
        <dgm:presLayoutVars>
          <dgm:chMax val="0"/>
          <dgm:chPref val="0"/>
        </dgm:presLayoutVars>
      </dgm:prSet>
      <dgm:spPr/>
      <dgm:t>
        <a:bodyPr/>
        <a:lstStyle/>
        <a:p>
          <a:endParaRPr lang="en-US"/>
        </a:p>
      </dgm:t>
    </dgm:pt>
    <dgm:pt modelId="{56BBDF72-CDB1-424D-84F1-89B2E6EB8181}" type="pres">
      <dgm:prSet presAssocID="{C8AC0D2F-D802-45B8-AB21-D7D01C35A4DC}" presName="sibTrans" presStyleCnt="0"/>
      <dgm:spPr/>
    </dgm:pt>
    <dgm:pt modelId="{052D13B0-926B-4924-A78C-1BEDD8DC52D4}" type="pres">
      <dgm:prSet presAssocID="{4A0B3C4C-2E21-4F0A-957F-9E74CC8E7B80}" presName="compNode" presStyleCnt="0"/>
      <dgm:spPr/>
    </dgm:pt>
    <dgm:pt modelId="{9E644B55-3993-42C9-ABBB-F21027F9778F}" type="pres">
      <dgm:prSet presAssocID="{4A0B3C4C-2E21-4F0A-957F-9E74CC8E7B80}" presName="bgRect" presStyleLbl="bgShp" presStyleIdx="1" presStyleCnt="4"/>
      <dgm:spPr/>
    </dgm:pt>
    <dgm:pt modelId="{8A1BC203-A67E-4D77-A778-EF558E8D6D99}" type="pres">
      <dgm:prSet presAssocID="{4A0B3C4C-2E21-4F0A-957F-9E74CC8E7B8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Presentation with Checklist"/>
        </a:ext>
      </dgm:extLst>
    </dgm:pt>
    <dgm:pt modelId="{7EECAD93-D9CF-44D1-ABF8-AADADB12FFB4}" type="pres">
      <dgm:prSet presAssocID="{4A0B3C4C-2E21-4F0A-957F-9E74CC8E7B80}" presName="spaceRect" presStyleCnt="0"/>
      <dgm:spPr/>
    </dgm:pt>
    <dgm:pt modelId="{6B1A9C14-FE1C-456C-AA0B-39BCF947F19A}" type="pres">
      <dgm:prSet presAssocID="{4A0B3C4C-2E21-4F0A-957F-9E74CC8E7B80}" presName="parTx" presStyleLbl="revTx" presStyleIdx="1" presStyleCnt="4">
        <dgm:presLayoutVars>
          <dgm:chMax val="0"/>
          <dgm:chPref val="0"/>
        </dgm:presLayoutVars>
      </dgm:prSet>
      <dgm:spPr/>
      <dgm:t>
        <a:bodyPr/>
        <a:lstStyle/>
        <a:p>
          <a:endParaRPr lang="en-US"/>
        </a:p>
      </dgm:t>
    </dgm:pt>
    <dgm:pt modelId="{E8C2B881-0FAC-49A9-B7BA-7B5A780E7D1F}" type="pres">
      <dgm:prSet presAssocID="{209A93D5-31BB-46D2-B6A4-40C73C5787EF}" presName="sibTrans" presStyleCnt="0"/>
      <dgm:spPr/>
    </dgm:pt>
    <dgm:pt modelId="{119D1DAB-0A8C-409A-8902-3E938FD90A80}" type="pres">
      <dgm:prSet presAssocID="{65FAFBC7-AE06-4072-99DE-D2DD9CDA8910}" presName="compNode" presStyleCnt="0"/>
      <dgm:spPr/>
    </dgm:pt>
    <dgm:pt modelId="{B1E05C97-FE16-4543-A7DA-4AFBF1EF9F7F}" type="pres">
      <dgm:prSet presAssocID="{65FAFBC7-AE06-4072-99DE-D2DD9CDA8910}" presName="bgRect" presStyleLbl="bgShp" presStyleIdx="2" presStyleCnt="4"/>
      <dgm:spPr/>
    </dgm:pt>
    <dgm:pt modelId="{B3DA8E34-2D07-45A8-9AEE-33C4660E6E4D}" type="pres">
      <dgm:prSet presAssocID="{65FAFBC7-AE06-4072-99DE-D2DD9CDA8910}"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Light Bulb and Gear"/>
        </a:ext>
      </dgm:extLst>
    </dgm:pt>
    <dgm:pt modelId="{2FD08F83-9387-4664-8515-9C8F6AC72A2D}" type="pres">
      <dgm:prSet presAssocID="{65FAFBC7-AE06-4072-99DE-D2DD9CDA8910}" presName="spaceRect" presStyleCnt="0"/>
      <dgm:spPr/>
    </dgm:pt>
    <dgm:pt modelId="{85C402BE-AD85-46EE-9589-9F4AC40BE930}" type="pres">
      <dgm:prSet presAssocID="{65FAFBC7-AE06-4072-99DE-D2DD9CDA8910}" presName="parTx" presStyleLbl="revTx" presStyleIdx="2" presStyleCnt="4">
        <dgm:presLayoutVars>
          <dgm:chMax val="0"/>
          <dgm:chPref val="0"/>
        </dgm:presLayoutVars>
      </dgm:prSet>
      <dgm:spPr/>
      <dgm:t>
        <a:bodyPr/>
        <a:lstStyle/>
        <a:p>
          <a:endParaRPr lang="en-US"/>
        </a:p>
      </dgm:t>
    </dgm:pt>
    <dgm:pt modelId="{9144B5D2-40DF-4267-9E97-329C4D229E12}" type="pres">
      <dgm:prSet presAssocID="{87659A72-54C8-46EB-AF72-12AB16B1F00D}" presName="sibTrans" presStyleCnt="0"/>
      <dgm:spPr/>
    </dgm:pt>
    <dgm:pt modelId="{ABC2BC24-D415-4981-91B7-BAEA586BE3C9}" type="pres">
      <dgm:prSet presAssocID="{797CB040-60B7-4194-A27D-058E19E87DA1}" presName="compNode" presStyleCnt="0"/>
      <dgm:spPr/>
    </dgm:pt>
    <dgm:pt modelId="{C238AB59-03AF-42B7-A70A-567883887560}" type="pres">
      <dgm:prSet presAssocID="{797CB040-60B7-4194-A27D-058E19E87DA1}" presName="bgRect" presStyleLbl="bgShp" presStyleIdx="3" presStyleCnt="4" custLinFactNeighborY="296"/>
      <dgm:spPr/>
    </dgm:pt>
    <dgm:pt modelId="{EDB01DF5-2769-4C47-8E67-2F93924D1BF9}" type="pres">
      <dgm:prSet presAssocID="{797CB040-60B7-4194-A27D-058E19E87DA1}"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6128B2B2-7ADE-4C7B-8519-18CCF206DE43}" type="pres">
      <dgm:prSet presAssocID="{797CB040-60B7-4194-A27D-058E19E87DA1}" presName="spaceRect" presStyleCnt="0"/>
      <dgm:spPr/>
    </dgm:pt>
    <dgm:pt modelId="{785EDF3A-738F-40E3-8B6E-2C7DB1392B0B}" type="pres">
      <dgm:prSet presAssocID="{797CB040-60B7-4194-A27D-058E19E87DA1}" presName="parTx" presStyleLbl="revTx" presStyleIdx="3" presStyleCnt="4">
        <dgm:presLayoutVars>
          <dgm:chMax val="0"/>
          <dgm:chPref val="0"/>
        </dgm:presLayoutVars>
      </dgm:prSet>
      <dgm:spPr/>
      <dgm:t>
        <a:bodyPr/>
        <a:lstStyle/>
        <a:p>
          <a:endParaRPr lang="en-US"/>
        </a:p>
      </dgm:t>
    </dgm:pt>
  </dgm:ptLst>
  <dgm:cxnLst>
    <dgm:cxn modelId="{3B37251C-8EF7-4B04-A14E-B394207F9543}" type="presOf" srcId="{65FAFBC7-AE06-4072-99DE-D2DD9CDA8910}" destId="{85C402BE-AD85-46EE-9589-9F4AC40BE930}" srcOrd="0" destOrd="0" presId="urn:microsoft.com/office/officeart/2018/2/layout/IconVerticalSolidList"/>
    <dgm:cxn modelId="{A7A3EF88-13CA-4254-B738-B148322FC075}" srcId="{C1C203A2-39E7-4C2A-BB08-7C449368A96D}" destId="{65FAFBC7-AE06-4072-99DE-D2DD9CDA8910}" srcOrd="2" destOrd="0" parTransId="{0EE69856-77D8-43CF-A2AC-1B75413D0717}" sibTransId="{87659A72-54C8-46EB-AF72-12AB16B1F00D}"/>
    <dgm:cxn modelId="{AA51F955-2269-4F95-9C42-6A261BFF50E1}" type="presOf" srcId="{797CB040-60B7-4194-A27D-058E19E87DA1}" destId="{785EDF3A-738F-40E3-8B6E-2C7DB1392B0B}" srcOrd="0" destOrd="0" presId="urn:microsoft.com/office/officeart/2018/2/layout/IconVerticalSolidList"/>
    <dgm:cxn modelId="{508D8AF0-68FA-4BFC-B7BF-3456B0A02534}" type="presOf" srcId="{E167E6E0-0CFA-4510-8BE8-7E6E9AC7CE5B}" destId="{F471FBC8-B725-4E1F-92E2-310C2B278286}" srcOrd="0" destOrd="0" presId="urn:microsoft.com/office/officeart/2018/2/layout/IconVerticalSolidList"/>
    <dgm:cxn modelId="{10AD9664-4259-4CE7-9FB6-3C546320B4AE}" srcId="{C1C203A2-39E7-4C2A-BB08-7C449368A96D}" destId="{4A0B3C4C-2E21-4F0A-957F-9E74CC8E7B80}" srcOrd="1" destOrd="0" parTransId="{17E625CF-43B7-4769-BB00-ECFD9C86FA92}" sibTransId="{209A93D5-31BB-46D2-B6A4-40C73C5787EF}"/>
    <dgm:cxn modelId="{051EA894-1C2A-4799-A5B1-0F22A1E8B538}" type="presOf" srcId="{C1C203A2-39E7-4C2A-BB08-7C449368A96D}" destId="{2BF3B637-0AC0-4AC0-9BA5-264DC9F16FA3}" srcOrd="0" destOrd="0" presId="urn:microsoft.com/office/officeart/2018/2/layout/IconVerticalSolidList"/>
    <dgm:cxn modelId="{8A186DAF-8D2B-4136-9987-3C8F14E29481}" type="presOf" srcId="{4A0B3C4C-2E21-4F0A-957F-9E74CC8E7B80}" destId="{6B1A9C14-FE1C-456C-AA0B-39BCF947F19A}" srcOrd="0" destOrd="0" presId="urn:microsoft.com/office/officeart/2018/2/layout/IconVerticalSolidList"/>
    <dgm:cxn modelId="{2F0766EB-0094-416C-8845-00CB9574F11B}" srcId="{C1C203A2-39E7-4C2A-BB08-7C449368A96D}" destId="{E167E6E0-0CFA-4510-8BE8-7E6E9AC7CE5B}" srcOrd="0" destOrd="0" parTransId="{6B1D40D1-7D8B-4762-9956-F590D156F52A}" sibTransId="{C8AC0D2F-D802-45B8-AB21-D7D01C35A4DC}"/>
    <dgm:cxn modelId="{291C8A0A-24D7-4051-B738-5DD93F0DDBDF}" srcId="{C1C203A2-39E7-4C2A-BB08-7C449368A96D}" destId="{797CB040-60B7-4194-A27D-058E19E87DA1}" srcOrd="3" destOrd="0" parTransId="{D6B352DF-3942-4BD9-BFF7-C24421CBD962}" sibTransId="{F757D35C-0AF3-4074-A1EA-A652675026D0}"/>
    <dgm:cxn modelId="{2608B6BA-0E23-406C-9BE4-70AA47650A4E}" type="presParOf" srcId="{2BF3B637-0AC0-4AC0-9BA5-264DC9F16FA3}" destId="{8D243605-ACE7-4818-8011-84078881DAF3}" srcOrd="0" destOrd="0" presId="urn:microsoft.com/office/officeart/2018/2/layout/IconVerticalSolidList"/>
    <dgm:cxn modelId="{B0CCA884-4950-40E0-9CBC-FBF1B63B98A6}" type="presParOf" srcId="{8D243605-ACE7-4818-8011-84078881DAF3}" destId="{6C71A679-361C-434A-A520-E947F36A709F}" srcOrd="0" destOrd="0" presId="urn:microsoft.com/office/officeart/2018/2/layout/IconVerticalSolidList"/>
    <dgm:cxn modelId="{535E63EA-BA35-4152-9F7F-3ED5722A8E88}" type="presParOf" srcId="{8D243605-ACE7-4818-8011-84078881DAF3}" destId="{A46F6F22-9FDB-4DD1-8E0F-115E1B87C799}" srcOrd="1" destOrd="0" presId="urn:microsoft.com/office/officeart/2018/2/layout/IconVerticalSolidList"/>
    <dgm:cxn modelId="{C1E3F06E-F511-4EF8-A752-10E40A130114}" type="presParOf" srcId="{8D243605-ACE7-4818-8011-84078881DAF3}" destId="{20649FD1-20C4-4523-958C-603C8C0BEF79}" srcOrd="2" destOrd="0" presId="urn:microsoft.com/office/officeart/2018/2/layout/IconVerticalSolidList"/>
    <dgm:cxn modelId="{50E59BAE-0D9A-4586-9687-7625B4CF92A6}" type="presParOf" srcId="{8D243605-ACE7-4818-8011-84078881DAF3}" destId="{F471FBC8-B725-4E1F-92E2-310C2B278286}" srcOrd="3" destOrd="0" presId="urn:microsoft.com/office/officeart/2018/2/layout/IconVerticalSolidList"/>
    <dgm:cxn modelId="{EFBA168C-AA6B-40A9-842B-AE23CDE2E338}" type="presParOf" srcId="{2BF3B637-0AC0-4AC0-9BA5-264DC9F16FA3}" destId="{56BBDF72-CDB1-424D-84F1-89B2E6EB8181}" srcOrd="1" destOrd="0" presId="urn:microsoft.com/office/officeart/2018/2/layout/IconVerticalSolidList"/>
    <dgm:cxn modelId="{E2F8CB74-51F2-488C-BC1B-AADE4A2FE12E}" type="presParOf" srcId="{2BF3B637-0AC0-4AC0-9BA5-264DC9F16FA3}" destId="{052D13B0-926B-4924-A78C-1BEDD8DC52D4}" srcOrd="2" destOrd="0" presId="urn:microsoft.com/office/officeart/2018/2/layout/IconVerticalSolidList"/>
    <dgm:cxn modelId="{9917F454-92A1-48D5-BAC3-FCC1194E2A9A}" type="presParOf" srcId="{052D13B0-926B-4924-A78C-1BEDD8DC52D4}" destId="{9E644B55-3993-42C9-ABBB-F21027F9778F}" srcOrd="0" destOrd="0" presId="urn:microsoft.com/office/officeart/2018/2/layout/IconVerticalSolidList"/>
    <dgm:cxn modelId="{6D6A66FC-2142-4ADC-891B-8CC9A99A4591}" type="presParOf" srcId="{052D13B0-926B-4924-A78C-1BEDD8DC52D4}" destId="{8A1BC203-A67E-4D77-A778-EF558E8D6D99}" srcOrd="1" destOrd="0" presId="urn:microsoft.com/office/officeart/2018/2/layout/IconVerticalSolidList"/>
    <dgm:cxn modelId="{ABB245B9-88F0-48CF-986F-0E380AA98E7E}" type="presParOf" srcId="{052D13B0-926B-4924-A78C-1BEDD8DC52D4}" destId="{7EECAD93-D9CF-44D1-ABF8-AADADB12FFB4}" srcOrd="2" destOrd="0" presId="urn:microsoft.com/office/officeart/2018/2/layout/IconVerticalSolidList"/>
    <dgm:cxn modelId="{BAF95F67-454E-420F-810A-FD4264BEA31B}" type="presParOf" srcId="{052D13B0-926B-4924-A78C-1BEDD8DC52D4}" destId="{6B1A9C14-FE1C-456C-AA0B-39BCF947F19A}" srcOrd="3" destOrd="0" presId="urn:microsoft.com/office/officeart/2018/2/layout/IconVerticalSolidList"/>
    <dgm:cxn modelId="{37F00C2B-7D78-4DBE-91B3-E5CF43AA83E2}" type="presParOf" srcId="{2BF3B637-0AC0-4AC0-9BA5-264DC9F16FA3}" destId="{E8C2B881-0FAC-49A9-B7BA-7B5A780E7D1F}" srcOrd="3" destOrd="0" presId="urn:microsoft.com/office/officeart/2018/2/layout/IconVerticalSolidList"/>
    <dgm:cxn modelId="{FFB44F48-FEA5-4E60-8951-088B545C8621}" type="presParOf" srcId="{2BF3B637-0AC0-4AC0-9BA5-264DC9F16FA3}" destId="{119D1DAB-0A8C-409A-8902-3E938FD90A80}" srcOrd="4" destOrd="0" presId="urn:microsoft.com/office/officeart/2018/2/layout/IconVerticalSolidList"/>
    <dgm:cxn modelId="{E16F3063-4CC7-4631-9602-7EEC7B1C2133}" type="presParOf" srcId="{119D1DAB-0A8C-409A-8902-3E938FD90A80}" destId="{B1E05C97-FE16-4543-A7DA-4AFBF1EF9F7F}" srcOrd="0" destOrd="0" presId="urn:microsoft.com/office/officeart/2018/2/layout/IconVerticalSolidList"/>
    <dgm:cxn modelId="{09C2DC95-0AF2-45DE-8AAE-C85F21D090DF}" type="presParOf" srcId="{119D1DAB-0A8C-409A-8902-3E938FD90A80}" destId="{B3DA8E34-2D07-45A8-9AEE-33C4660E6E4D}" srcOrd="1" destOrd="0" presId="urn:microsoft.com/office/officeart/2018/2/layout/IconVerticalSolidList"/>
    <dgm:cxn modelId="{9F0CE436-2DD5-44E8-A007-D4AA539F491D}" type="presParOf" srcId="{119D1DAB-0A8C-409A-8902-3E938FD90A80}" destId="{2FD08F83-9387-4664-8515-9C8F6AC72A2D}" srcOrd="2" destOrd="0" presId="urn:microsoft.com/office/officeart/2018/2/layout/IconVerticalSolidList"/>
    <dgm:cxn modelId="{456B554A-1F82-4117-8827-B74234EA5A69}" type="presParOf" srcId="{119D1DAB-0A8C-409A-8902-3E938FD90A80}" destId="{85C402BE-AD85-46EE-9589-9F4AC40BE930}" srcOrd="3" destOrd="0" presId="urn:microsoft.com/office/officeart/2018/2/layout/IconVerticalSolidList"/>
    <dgm:cxn modelId="{B09F88ED-EACA-4F77-AAED-A520210B6780}" type="presParOf" srcId="{2BF3B637-0AC0-4AC0-9BA5-264DC9F16FA3}" destId="{9144B5D2-40DF-4267-9E97-329C4D229E12}" srcOrd="5" destOrd="0" presId="urn:microsoft.com/office/officeart/2018/2/layout/IconVerticalSolidList"/>
    <dgm:cxn modelId="{FECB879C-1661-4AF3-8BE2-9B9B67492A16}" type="presParOf" srcId="{2BF3B637-0AC0-4AC0-9BA5-264DC9F16FA3}" destId="{ABC2BC24-D415-4981-91B7-BAEA586BE3C9}" srcOrd="6" destOrd="0" presId="urn:microsoft.com/office/officeart/2018/2/layout/IconVerticalSolidList"/>
    <dgm:cxn modelId="{0B4DF710-1DE3-4DEC-8158-F92285F44662}" type="presParOf" srcId="{ABC2BC24-D415-4981-91B7-BAEA586BE3C9}" destId="{C238AB59-03AF-42B7-A70A-567883887560}" srcOrd="0" destOrd="0" presId="urn:microsoft.com/office/officeart/2018/2/layout/IconVerticalSolidList"/>
    <dgm:cxn modelId="{2D2825FF-EA72-44B9-BF16-A6E06B2AF4D5}" type="presParOf" srcId="{ABC2BC24-D415-4981-91B7-BAEA586BE3C9}" destId="{EDB01DF5-2769-4C47-8E67-2F93924D1BF9}" srcOrd="1" destOrd="0" presId="urn:microsoft.com/office/officeart/2018/2/layout/IconVerticalSolidList"/>
    <dgm:cxn modelId="{8F9153A0-7FA8-4CDF-AB01-A7400933DFBF}" type="presParOf" srcId="{ABC2BC24-D415-4981-91B7-BAEA586BE3C9}" destId="{6128B2B2-7ADE-4C7B-8519-18CCF206DE43}" srcOrd="2" destOrd="0" presId="urn:microsoft.com/office/officeart/2018/2/layout/IconVerticalSolidList"/>
    <dgm:cxn modelId="{39CEABD7-13A3-4323-8EAD-A6C889C14119}" type="presParOf" srcId="{ABC2BC24-D415-4981-91B7-BAEA586BE3C9}" destId="{785EDF3A-738F-40E3-8B6E-2C7DB1392B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93E8A4-D609-422B-B0AA-C578A6A60D3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A1F0F982-04B0-4178-9F83-D656A4AB74B1}">
      <dgm:prSet/>
      <dgm:spPr/>
      <dgm:t>
        <a:bodyPr/>
        <a:lstStyle/>
        <a:p>
          <a:r>
            <a:rPr lang="en-US" b="1" i="0" dirty="0"/>
            <a:t>(1) access, culture, equity, inclusion, and ethics, </a:t>
          </a:r>
          <a:endParaRPr lang="en-US" b="1" dirty="0"/>
        </a:p>
      </dgm:t>
    </dgm:pt>
    <dgm:pt modelId="{67CBB067-BBE7-42A2-9A2A-764DFC81A2E5}" type="parTrans" cxnId="{0114010B-48F4-4213-9E39-3A358486C5E6}">
      <dgm:prSet/>
      <dgm:spPr/>
      <dgm:t>
        <a:bodyPr/>
        <a:lstStyle/>
        <a:p>
          <a:endParaRPr lang="en-US"/>
        </a:p>
      </dgm:t>
    </dgm:pt>
    <dgm:pt modelId="{E3F57A1F-5461-4680-9102-BAFFF2BFC231}" type="sibTrans" cxnId="{0114010B-48F4-4213-9E39-3A358486C5E6}">
      <dgm:prSet/>
      <dgm:spPr/>
      <dgm:t>
        <a:bodyPr/>
        <a:lstStyle/>
        <a:p>
          <a:endParaRPr lang="en-US"/>
        </a:p>
      </dgm:t>
    </dgm:pt>
    <dgm:pt modelId="{D719582B-1196-4998-BD24-0FA9A1448BB9}">
      <dgm:prSet/>
      <dgm:spPr/>
      <dgm:t>
        <a:bodyPr/>
        <a:lstStyle/>
        <a:p>
          <a:r>
            <a:rPr lang="en-US" b="1" i="0" dirty="0"/>
            <a:t>(2) leadership, policy, and management, </a:t>
          </a:r>
          <a:endParaRPr lang="en-US" b="1" dirty="0"/>
        </a:p>
      </dgm:t>
    </dgm:pt>
    <dgm:pt modelId="{5579CC5F-B523-4F18-A94F-44B0F83BA142}" type="parTrans" cxnId="{0160C2F0-0CA0-4403-857C-F39EE84329E7}">
      <dgm:prSet/>
      <dgm:spPr/>
      <dgm:t>
        <a:bodyPr/>
        <a:lstStyle/>
        <a:p>
          <a:endParaRPr lang="en-US"/>
        </a:p>
      </dgm:t>
    </dgm:pt>
    <dgm:pt modelId="{4507C611-849C-4CDF-B264-C42F0DF5A609}" type="sibTrans" cxnId="{0160C2F0-0CA0-4403-857C-F39EE84329E7}">
      <dgm:prSet/>
      <dgm:spPr/>
      <dgm:t>
        <a:bodyPr/>
        <a:lstStyle/>
        <a:p>
          <a:endParaRPr lang="en-US"/>
        </a:p>
      </dgm:t>
    </dgm:pt>
    <dgm:pt modelId="{976D21EA-E3F0-4FD6-A308-B3C2D69F899C}">
      <dgm:prSet/>
      <dgm:spPr/>
      <dgm:t>
        <a:bodyPr/>
        <a:lstStyle/>
        <a:p>
          <a:r>
            <a:rPr lang="en-US" b="1" i="0" dirty="0"/>
            <a:t>(3) institutional support,</a:t>
          </a:r>
          <a:endParaRPr lang="en-US" b="1" dirty="0"/>
        </a:p>
      </dgm:t>
    </dgm:pt>
    <dgm:pt modelId="{5885AB40-022A-4254-B288-186063B57274}" type="parTrans" cxnId="{AFF5E907-A117-4FE6-9915-FD0FBD4261E7}">
      <dgm:prSet/>
      <dgm:spPr/>
      <dgm:t>
        <a:bodyPr/>
        <a:lstStyle/>
        <a:p>
          <a:endParaRPr lang="en-US"/>
        </a:p>
      </dgm:t>
    </dgm:pt>
    <dgm:pt modelId="{F1B47A61-50D0-44DD-9366-8A09BB7AD571}" type="sibTrans" cxnId="{AFF5E907-A117-4FE6-9915-FD0FBD4261E7}">
      <dgm:prSet/>
      <dgm:spPr/>
      <dgm:t>
        <a:bodyPr/>
        <a:lstStyle/>
        <a:p>
          <a:endParaRPr lang="en-US"/>
        </a:p>
      </dgm:t>
    </dgm:pt>
    <dgm:pt modelId="{3F3101E4-D848-40F8-849D-4902786F35B6}">
      <dgm:prSet/>
      <dgm:spPr/>
      <dgm:t>
        <a:bodyPr/>
        <a:lstStyle/>
        <a:p>
          <a:r>
            <a:rPr lang="en-US" b="1" i="0" dirty="0"/>
            <a:t>(4) course/program design and development, </a:t>
          </a:r>
          <a:endParaRPr lang="en-US" b="1" dirty="0"/>
        </a:p>
      </dgm:t>
    </dgm:pt>
    <dgm:pt modelId="{A6ED0F8C-F934-4B7E-AAB5-04C571B8CA42}" type="parTrans" cxnId="{E729DA19-18BF-44DE-B885-5D2EF37A0469}">
      <dgm:prSet/>
      <dgm:spPr/>
      <dgm:t>
        <a:bodyPr/>
        <a:lstStyle/>
        <a:p>
          <a:endParaRPr lang="en-US"/>
        </a:p>
      </dgm:t>
    </dgm:pt>
    <dgm:pt modelId="{2FE9367E-9E4F-4837-AA0C-876C7ECC75C2}" type="sibTrans" cxnId="{E729DA19-18BF-44DE-B885-5D2EF37A0469}">
      <dgm:prSet/>
      <dgm:spPr/>
      <dgm:t>
        <a:bodyPr/>
        <a:lstStyle/>
        <a:p>
          <a:endParaRPr lang="en-US"/>
        </a:p>
      </dgm:t>
    </dgm:pt>
    <dgm:pt modelId="{E3905BA0-445C-49B2-A5C4-371812D8C007}">
      <dgm:prSet/>
      <dgm:spPr/>
      <dgm:t>
        <a:bodyPr/>
        <a:lstStyle/>
        <a:p>
          <a:r>
            <a:rPr lang="en-US" b="1" i="0" dirty="0"/>
            <a:t>(5) course facilitation, </a:t>
          </a:r>
          <a:endParaRPr lang="en-US" b="1" dirty="0"/>
        </a:p>
      </dgm:t>
    </dgm:pt>
    <dgm:pt modelId="{8018248D-6A7A-437A-9CE6-DEAACF6639F2}" type="parTrans" cxnId="{419DBCAC-5380-4F15-ACC0-5058D0F60F6F}">
      <dgm:prSet/>
      <dgm:spPr/>
      <dgm:t>
        <a:bodyPr/>
        <a:lstStyle/>
        <a:p>
          <a:endParaRPr lang="en-US"/>
        </a:p>
      </dgm:t>
    </dgm:pt>
    <dgm:pt modelId="{8547FCF9-457B-41D4-85C5-8B2FC8EB2F36}" type="sibTrans" cxnId="{419DBCAC-5380-4F15-ACC0-5058D0F60F6F}">
      <dgm:prSet/>
      <dgm:spPr/>
      <dgm:t>
        <a:bodyPr/>
        <a:lstStyle/>
        <a:p>
          <a:endParaRPr lang="en-US"/>
        </a:p>
      </dgm:t>
    </dgm:pt>
    <dgm:pt modelId="{AA07ACC3-885F-4AF4-9236-DC8A1AA9DDEF}">
      <dgm:prSet/>
      <dgm:spPr/>
      <dgm:t>
        <a:bodyPr/>
        <a:lstStyle/>
        <a:p>
          <a:r>
            <a:rPr lang="en-US" b="1" i="0" dirty="0"/>
            <a:t>(6) course assessment, </a:t>
          </a:r>
          <a:endParaRPr lang="en-US" b="1" dirty="0"/>
        </a:p>
      </dgm:t>
    </dgm:pt>
    <dgm:pt modelId="{8359FA08-3447-4145-A58F-786898A8C51D}" type="parTrans" cxnId="{A605512D-A6B7-4001-9D99-050D40FF047A}">
      <dgm:prSet/>
      <dgm:spPr/>
      <dgm:t>
        <a:bodyPr/>
        <a:lstStyle/>
        <a:p>
          <a:endParaRPr lang="en-US"/>
        </a:p>
      </dgm:t>
    </dgm:pt>
    <dgm:pt modelId="{ED871912-0F0F-4F7F-B299-E9BF05E90194}" type="sibTrans" cxnId="{A605512D-A6B7-4001-9D99-050D40FF047A}">
      <dgm:prSet/>
      <dgm:spPr/>
      <dgm:t>
        <a:bodyPr/>
        <a:lstStyle/>
        <a:p>
          <a:endParaRPr lang="en-US"/>
        </a:p>
      </dgm:t>
    </dgm:pt>
    <dgm:pt modelId="{1F598EAF-4519-4CA7-A85A-9C253F50906D}">
      <dgm:prSet/>
      <dgm:spPr/>
      <dgm:t>
        <a:bodyPr/>
        <a:lstStyle/>
        <a:p>
          <a:r>
            <a:rPr lang="en-US" b="1" i="0" dirty="0"/>
            <a:t>(7) evaluation and quality assurance, </a:t>
          </a:r>
          <a:endParaRPr lang="en-US" b="1" dirty="0"/>
        </a:p>
      </dgm:t>
    </dgm:pt>
    <dgm:pt modelId="{EF0268F8-2D9E-4FA9-8C4D-B40E4E5E060A}" type="parTrans" cxnId="{6E68633C-D5BD-43B3-9E33-16854FD16C03}">
      <dgm:prSet/>
      <dgm:spPr/>
      <dgm:t>
        <a:bodyPr/>
        <a:lstStyle/>
        <a:p>
          <a:endParaRPr lang="en-US"/>
        </a:p>
      </dgm:t>
    </dgm:pt>
    <dgm:pt modelId="{794F295C-EC20-47C7-A8FE-E592DD0ED4AE}" type="sibTrans" cxnId="{6E68633C-D5BD-43B3-9E33-16854FD16C03}">
      <dgm:prSet/>
      <dgm:spPr/>
      <dgm:t>
        <a:bodyPr/>
        <a:lstStyle/>
        <a:p>
          <a:endParaRPr lang="en-US"/>
        </a:p>
      </dgm:t>
    </dgm:pt>
    <dgm:pt modelId="{A351AA56-8BDB-41D3-B345-E5D399A53040}">
      <dgm:prSet/>
      <dgm:spPr/>
      <dgm:t>
        <a:bodyPr/>
        <a:lstStyle/>
        <a:p>
          <a:r>
            <a:rPr lang="en-US" b="1" i="0" dirty="0"/>
            <a:t>(8) course technologies, </a:t>
          </a:r>
          <a:endParaRPr lang="en-US" b="1" dirty="0"/>
        </a:p>
      </dgm:t>
    </dgm:pt>
    <dgm:pt modelId="{9CF6E38B-3041-47CE-BF3D-E053D1B56F95}" type="parTrans" cxnId="{473C417A-58FD-4E70-98EE-C0D4F41392E7}">
      <dgm:prSet/>
      <dgm:spPr/>
      <dgm:t>
        <a:bodyPr/>
        <a:lstStyle/>
        <a:p>
          <a:endParaRPr lang="en-US"/>
        </a:p>
      </dgm:t>
    </dgm:pt>
    <dgm:pt modelId="{DE34F02E-12C7-4CD4-8535-23F00F64D2A6}" type="sibTrans" cxnId="{473C417A-58FD-4E70-98EE-C0D4F41392E7}">
      <dgm:prSet/>
      <dgm:spPr/>
      <dgm:t>
        <a:bodyPr/>
        <a:lstStyle/>
        <a:p>
          <a:endParaRPr lang="en-US"/>
        </a:p>
      </dgm:t>
    </dgm:pt>
    <dgm:pt modelId="{BE018158-0D82-4FDB-B894-A2FA8FB7F3DF}">
      <dgm:prSet/>
      <dgm:spPr/>
      <dgm:t>
        <a:bodyPr/>
        <a:lstStyle/>
        <a:p>
          <a:r>
            <a:rPr lang="en-US" b="1" i="0" dirty="0"/>
            <a:t>(9) instructor characteristics, </a:t>
          </a:r>
          <a:endParaRPr lang="en-US" b="1" dirty="0"/>
        </a:p>
      </dgm:t>
    </dgm:pt>
    <dgm:pt modelId="{7071B718-991C-4B74-85A9-D39D8E9B8B12}" type="parTrans" cxnId="{81F5B741-8FC1-4B7E-A95F-35BA71C936E0}">
      <dgm:prSet/>
      <dgm:spPr/>
      <dgm:t>
        <a:bodyPr/>
        <a:lstStyle/>
        <a:p>
          <a:endParaRPr lang="en-US"/>
        </a:p>
      </dgm:t>
    </dgm:pt>
    <dgm:pt modelId="{27E8BEE3-B9E7-45C7-88B1-9DCBA72FD635}" type="sibTrans" cxnId="{81F5B741-8FC1-4B7E-A95F-35BA71C936E0}">
      <dgm:prSet/>
      <dgm:spPr/>
      <dgm:t>
        <a:bodyPr/>
        <a:lstStyle/>
        <a:p>
          <a:endParaRPr lang="en-US"/>
        </a:p>
      </dgm:t>
    </dgm:pt>
    <dgm:pt modelId="{4BDB88A5-619C-4307-A318-439238D7918D}">
      <dgm:prSet/>
      <dgm:spPr/>
      <dgm:t>
        <a:bodyPr/>
        <a:lstStyle/>
        <a:p>
          <a:r>
            <a:rPr lang="en-US" b="1" i="0" dirty="0"/>
            <a:t>(10) learner characteristics, </a:t>
          </a:r>
          <a:endParaRPr lang="en-US" b="1" dirty="0"/>
        </a:p>
      </dgm:t>
    </dgm:pt>
    <dgm:pt modelId="{F05B6EDC-A6FB-4A34-8A94-4D0710E387AA}" type="parTrans" cxnId="{7BE3252B-077B-45B8-A530-84D1F820E897}">
      <dgm:prSet/>
      <dgm:spPr/>
      <dgm:t>
        <a:bodyPr/>
        <a:lstStyle/>
        <a:p>
          <a:endParaRPr lang="en-US"/>
        </a:p>
      </dgm:t>
    </dgm:pt>
    <dgm:pt modelId="{89D009D3-BF21-458C-9BC3-B8C9BB7D4A3F}" type="sibTrans" cxnId="{7BE3252B-077B-45B8-A530-84D1F820E897}">
      <dgm:prSet/>
      <dgm:spPr/>
      <dgm:t>
        <a:bodyPr/>
        <a:lstStyle/>
        <a:p>
          <a:endParaRPr lang="en-US"/>
        </a:p>
      </dgm:t>
    </dgm:pt>
    <dgm:pt modelId="{300E49E5-0134-422B-A9DE-3FD1DAFEF12D}">
      <dgm:prSet/>
      <dgm:spPr/>
      <dgm:t>
        <a:bodyPr/>
        <a:lstStyle/>
        <a:p>
          <a:r>
            <a:rPr lang="en-US" b="1" i="0" dirty="0"/>
            <a:t>(11) learner outcomes,  </a:t>
          </a:r>
          <a:endParaRPr lang="en-US" b="1" dirty="0"/>
        </a:p>
      </dgm:t>
    </dgm:pt>
    <dgm:pt modelId="{94524F24-50F2-412A-9143-E9F5E53E53DB}" type="parTrans" cxnId="{7C618427-5C70-4691-882B-0BDBD1EF8F6D}">
      <dgm:prSet/>
      <dgm:spPr/>
      <dgm:t>
        <a:bodyPr/>
        <a:lstStyle/>
        <a:p>
          <a:endParaRPr lang="en-US"/>
        </a:p>
      </dgm:t>
    </dgm:pt>
    <dgm:pt modelId="{4A22270B-AE7A-4371-8BD1-38BF602E6559}" type="sibTrans" cxnId="{7C618427-5C70-4691-882B-0BDBD1EF8F6D}">
      <dgm:prSet/>
      <dgm:spPr/>
      <dgm:t>
        <a:bodyPr/>
        <a:lstStyle/>
        <a:p>
          <a:endParaRPr lang="en-US"/>
        </a:p>
      </dgm:t>
    </dgm:pt>
    <dgm:pt modelId="{69525F72-23DA-49ED-A989-4C55B558ED17}">
      <dgm:prSet/>
      <dgm:spPr/>
      <dgm:t>
        <a:bodyPr/>
        <a:lstStyle/>
        <a:p>
          <a:r>
            <a:rPr lang="en-US" b="1" i="0" dirty="0"/>
            <a:t>(12) engagement.</a:t>
          </a:r>
          <a:endParaRPr lang="en-US" b="1" dirty="0"/>
        </a:p>
      </dgm:t>
    </dgm:pt>
    <dgm:pt modelId="{4CBD794A-534F-45AC-BE0D-54C6ECB83569}" type="parTrans" cxnId="{B4D9686E-BED3-4059-A9EF-F381197FE799}">
      <dgm:prSet/>
      <dgm:spPr/>
      <dgm:t>
        <a:bodyPr/>
        <a:lstStyle/>
        <a:p>
          <a:endParaRPr lang="en-US"/>
        </a:p>
      </dgm:t>
    </dgm:pt>
    <dgm:pt modelId="{FB025721-87D5-45B0-8C5A-7092A8F1BF74}" type="sibTrans" cxnId="{B4D9686E-BED3-4059-A9EF-F381197FE799}">
      <dgm:prSet/>
      <dgm:spPr/>
      <dgm:t>
        <a:bodyPr/>
        <a:lstStyle/>
        <a:p>
          <a:endParaRPr lang="en-US"/>
        </a:p>
      </dgm:t>
    </dgm:pt>
    <dgm:pt modelId="{C7F58158-86B4-4A8B-9ABB-2804C9E9845F}" type="pres">
      <dgm:prSet presAssocID="{0593E8A4-D609-422B-B0AA-C578A6A60D3C}" presName="Name0" presStyleCnt="0">
        <dgm:presLayoutVars>
          <dgm:dir/>
          <dgm:resizeHandles val="exact"/>
        </dgm:presLayoutVars>
      </dgm:prSet>
      <dgm:spPr/>
      <dgm:t>
        <a:bodyPr/>
        <a:lstStyle/>
        <a:p>
          <a:endParaRPr lang="en-US"/>
        </a:p>
      </dgm:t>
    </dgm:pt>
    <dgm:pt modelId="{7FC29770-5DFF-4DA7-AF50-940055DBED66}" type="pres">
      <dgm:prSet presAssocID="{A1F0F982-04B0-4178-9F83-D656A4AB74B1}" presName="node" presStyleLbl="node1" presStyleIdx="0" presStyleCnt="12">
        <dgm:presLayoutVars>
          <dgm:bulletEnabled val="1"/>
        </dgm:presLayoutVars>
      </dgm:prSet>
      <dgm:spPr/>
      <dgm:t>
        <a:bodyPr/>
        <a:lstStyle/>
        <a:p>
          <a:endParaRPr lang="en-US"/>
        </a:p>
      </dgm:t>
    </dgm:pt>
    <dgm:pt modelId="{4BB08EE1-0010-4F94-9B4B-45A13D8CF357}" type="pres">
      <dgm:prSet presAssocID="{E3F57A1F-5461-4680-9102-BAFFF2BFC231}" presName="sibTrans" presStyleLbl="sibTrans1D1" presStyleIdx="0" presStyleCnt="11"/>
      <dgm:spPr/>
      <dgm:t>
        <a:bodyPr/>
        <a:lstStyle/>
        <a:p>
          <a:endParaRPr lang="en-US"/>
        </a:p>
      </dgm:t>
    </dgm:pt>
    <dgm:pt modelId="{16B6D085-BDBD-404A-8595-99AFC3D8BF8D}" type="pres">
      <dgm:prSet presAssocID="{E3F57A1F-5461-4680-9102-BAFFF2BFC231}" presName="connectorText" presStyleLbl="sibTrans1D1" presStyleIdx="0" presStyleCnt="11"/>
      <dgm:spPr/>
      <dgm:t>
        <a:bodyPr/>
        <a:lstStyle/>
        <a:p>
          <a:endParaRPr lang="en-US"/>
        </a:p>
      </dgm:t>
    </dgm:pt>
    <dgm:pt modelId="{95F90F41-CBB5-46BB-A4C7-84D247853458}" type="pres">
      <dgm:prSet presAssocID="{D719582B-1196-4998-BD24-0FA9A1448BB9}" presName="node" presStyleLbl="node1" presStyleIdx="1" presStyleCnt="12">
        <dgm:presLayoutVars>
          <dgm:bulletEnabled val="1"/>
        </dgm:presLayoutVars>
      </dgm:prSet>
      <dgm:spPr/>
      <dgm:t>
        <a:bodyPr/>
        <a:lstStyle/>
        <a:p>
          <a:endParaRPr lang="en-US"/>
        </a:p>
      </dgm:t>
    </dgm:pt>
    <dgm:pt modelId="{92375813-4B9A-4D52-A137-245E2DF6F817}" type="pres">
      <dgm:prSet presAssocID="{4507C611-849C-4CDF-B264-C42F0DF5A609}" presName="sibTrans" presStyleLbl="sibTrans1D1" presStyleIdx="1" presStyleCnt="11"/>
      <dgm:spPr/>
      <dgm:t>
        <a:bodyPr/>
        <a:lstStyle/>
        <a:p>
          <a:endParaRPr lang="en-US"/>
        </a:p>
      </dgm:t>
    </dgm:pt>
    <dgm:pt modelId="{2C738147-0B9D-4DCF-BBAD-E5B16245E52B}" type="pres">
      <dgm:prSet presAssocID="{4507C611-849C-4CDF-B264-C42F0DF5A609}" presName="connectorText" presStyleLbl="sibTrans1D1" presStyleIdx="1" presStyleCnt="11"/>
      <dgm:spPr/>
      <dgm:t>
        <a:bodyPr/>
        <a:lstStyle/>
        <a:p>
          <a:endParaRPr lang="en-US"/>
        </a:p>
      </dgm:t>
    </dgm:pt>
    <dgm:pt modelId="{56E14949-B0DB-415E-A71E-5348501A3872}" type="pres">
      <dgm:prSet presAssocID="{976D21EA-E3F0-4FD6-A308-B3C2D69F899C}" presName="node" presStyleLbl="node1" presStyleIdx="2" presStyleCnt="12">
        <dgm:presLayoutVars>
          <dgm:bulletEnabled val="1"/>
        </dgm:presLayoutVars>
      </dgm:prSet>
      <dgm:spPr/>
      <dgm:t>
        <a:bodyPr/>
        <a:lstStyle/>
        <a:p>
          <a:endParaRPr lang="en-US"/>
        </a:p>
      </dgm:t>
    </dgm:pt>
    <dgm:pt modelId="{9319C3CF-BDA8-4E99-AC15-F1A5539C8CBA}" type="pres">
      <dgm:prSet presAssocID="{F1B47A61-50D0-44DD-9366-8A09BB7AD571}" presName="sibTrans" presStyleLbl="sibTrans1D1" presStyleIdx="2" presStyleCnt="11"/>
      <dgm:spPr/>
      <dgm:t>
        <a:bodyPr/>
        <a:lstStyle/>
        <a:p>
          <a:endParaRPr lang="en-US"/>
        </a:p>
      </dgm:t>
    </dgm:pt>
    <dgm:pt modelId="{E090EA78-FD88-46D4-8C8D-DCED225A4492}" type="pres">
      <dgm:prSet presAssocID="{F1B47A61-50D0-44DD-9366-8A09BB7AD571}" presName="connectorText" presStyleLbl="sibTrans1D1" presStyleIdx="2" presStyleCnt="11"/>
      <dgm:spPr/>
      <dgm:t>
        <a:bodyPr/>
        <a:lstStyle/>
        <a:p>
          <a:endParaRPr lang="en-US"/>
        </a:p>
      </dgm:t>
    </dgm:pt>
    <dgm:pt modelId="{9512ECCE-71C7-4913-B549-76564052DC77}" type="pres">
      <dgm:prSet presAssocID="{3F3101E4-D848-40F8-849D-4902786F35B6}" presName="node" presStyleLbl="node1" presStyleIdx="3" presStyleCnt="12">
        <dgm:presLayoutVars>
          <dgm:bulletEnabled val="1"/>
        </dgm:presLayoutVars>
      </dgm:prSet>
      <dgm:spPr/>
      <dgm:t>
        <a:bodyPr/>
        <a:lstStyle/>
        <a:p>
          <a:endParaRPr lang="en-US"/>
        </a:p>
      </dgm:t>
    </dgm:pt>
    <dgm:pt modelId="{03174810-3624-49FE-9765-F9943D9C0FE9}" type="pres">
      <dgm:prSet presAssocID="{2FE9367E-9E4F-4837-AA0C-876C7ECC75C2}" presName="sibTrans" presStyleLbl="sibTrans1D1" presStyleIdx="3" presStyleCnt="11"/>
      <dgm:spPr/>
      <dgm:t>
        <a:bodyPr/>
        <a:lstStyle/>
        <a:p>
          <a:endParaRPr lang="en-US"/>
        </a:p>
      </dgm:t>
    </dgm:pt>
    <dgm:pt modelId="{500D14B4-5598-4E0F-B6D5-B1678180ED84}" type="pres">
      <dgm:prSet presAssocID="{2FE9367E-9E4F-4837-AA0C-876C7ECC75C2}" presName="connectorText" presStyleLbl="sibTrans1D1" presStyleIdx="3" presStyleCnt="11"/>
      <dgm:spPr/>
      <dgm:t>
        <a:bodyPr/>
        <a:lstStyle/>
        <a:p>
          <a:endParaRPr lang="en-US"/>
        </a:p>
      </dgm:t>
    </dgm:pt>
    <dgm:pt modelId="{99718478-06E5-414B-8CEC-D46CDD9FE00B}" type="pres">
      <dgm:prSet presAssocID="{E3905BA0-445C-49B2-A5C4-371812D8C007}" presName="node" presStyleLbl="node1" presStyleIdx="4" presStyleCnt="12">
        <dgm:presLayoutVars>
          <dgm:bulletEnabled val="1"/>
        </dgm:presLayoutVars>
      </dgm:prSet>
      <dgm:spPr/>
      <dgm:t>
        <a:bodyPr/>
        <a:lstStyle/>
        <a:p>
          <a:endParaRPr lang="en-US"/>
        </a:p>
      </dgm:t>
    </dgm:pt>
    <dgm:pt modelId="{C452EA7C-F375-4F45-BE1F-8EB16C68970C}" type="pres">
      <dgm:prSet presAssocID="{8547FCF9-457B-41D4-85C5-8B2FC8EB2F36}" presName="sibTrans" presStyleLbl="sibTrans1D1" presStyleIdx="4" presStyleCnt="11"/>
      <dgm:spPr/>
      <dgm:t>
        <a:bodyPr/>
        <a:lstStyle/>
        <a:p>
          <a:endParaRPr lang="en-US"/>
        </a:p>
      </dgm:t>
    </dgm:pt>
    <dgm:pt modelId="{FACD948E-0A87-4348-B497-28040E6EE905}" type="pres">
      <dgm:prSet presAssocID="{8547FCF9-457B-41D4-85C5-8B2FC8EB2F36}" presName="connectorText" presStyleLbl="sibTrans1D1" presStyleIdx="4" presStyleCnt="11"/>
      <dgm:spPr/>
      <dgm:t>
        <a:bodyPr/>
        <a:lstStyle/>
        <a:p>
          <a:endParaRPr lang="en-US"/>
        </a:p>
      </dgm:t>
    </dgm:pt>
    <dgm:pt modelId="{74E66BC7-D820-4C37-883D-2D003A21E585}" type="pres">
      <dgm:prSet presAssocID="{AA07ACC3-885F-4AF4-9236-DC8A1AA9DDEF}" presName="node" presStyleLbl="node1" presStyleIdx="5" presStyleCnt="12">
        <dgm:presLayoutVars>
          <dgm:bulletEnabled val="1"/>
        </dgm:presLayoutVars>
      </dgm:prSet>
      <dgm:spPr/>
      <dgm:t>
        <a:bodyPr/>
        <a:lstStyle/>
        <a:p>
          <a:endParaRPr lang="en-US"/>
        </a:p>
      </dgm:t>
    </dgm:pt>
    <dgm:pt modelId="{3BCA660F-E1AE-49E8-AC54-14CE3041FB52}" type="pres">
      <dgm:prSet presAssocID="{ED871912-0F0F-4F7F-B299-E9BF05E90194}" presName="sibTrans" presStyleLbl="sibTrans1D1" presStyleIdx="5" presStyleCnt="11"/>
      <dgm:spPr/>
      <dgm:t>
        <a:bodyPr/>
        <a:lstStyle/>
        <a:p>
          <a:endParaRPr lang="en-US"/>
        </a:p>
      </dgm:t>
    </dgm:pt>
    <dgm:pt modelId="{64821892-4065-41C9-AE7D-4375AC54B21E}" type="pres">
      <dgm:prSet presAssocID="{ED871912-0F0F-4F7F-B299-E9BF05E90194}" presName="connectorText" presStyleLbl="sibTrans1D1" presStyleIdx="5" presStyleCnt="11"/>
      <dgm:spPr/>
      <dgm:t>
        <a:bodyPr/>
        <a:lstStyle/>
        <a:p>
          <a:endParaRPr lang="en-US"/>
        </a:p>
      </dgm:t>
    </dgm:pt>
    <dgm:pt modelId="{DAC0DB2D-82D4-4CEE-95AC-779FCE4B158E}" type="pres">
      <dgm:prSet presAssocID="{1F598EAF-4519-4CA7-A85A-9C253F50906D}" presName="node" presStyleLbl="node1" presStyleIdx="6" presStyleCnt="12">
        <dgm:presLayoutVars>
          <dgm:bulletEnabled val="1"/>
        </dgm:presLayoutVars>
      </dgm:prSet>
      <dgm:spPr/>
      <dgm:t>
        <a:bodyPr/>
        <a:lstStyle/>
        <a:p>
          <a:endParaRPr lang="en-US"/>
        </a:p>
      </dgm:t>
    </dgm:pt>
    <dgm:pt modelId="{FC589D5B-34F2-48C2-A58D-70B15EC29B0C}" type="pres">
      <dgm:prSet presAssocID="{794F295C-EC20-47C7-A8FE-E592DD0ED4AE}" presName="sibTrans" presStyleLbl="sibTrans1D1" presStyleIdx="6" presStyleCnt="11"/>
      <dgm:spPr/>
      <dgm:t>
        <a:bodyPr/>
        <a:lstStyle/>
        <a:p>
          <a:endParaRPr lang="en-US"/>
        </a:p>
      </dgm:t>
    </dgm:pt>
    <dgm:pt modelId="{559B09FE-49E0-4158-8B33-0DA6507F0463}" type="pres">
      <dgm:prSet presAssocID="{794F295C-EC20-47C7-A8FE-E592DD0ED4AE}" presName="connectorText" presStyleLbl="sibTrans1D1" presStyleIdx="6" presStyleCnt="11"/>
      <dgm:spPr/>
      <dgm:t>
        <a:bodyPr/>
        <a:lstStyle/>
        <a:p>
          <a:endParaRPr lang="en-US"/>
        </a:p>
      </dgm:t>
    </dgm:pt>
    <dgm:pt modelId="{61008620-5958-449F-A6B7-931DB03ACDD3}" type="pres">
      <dgm:prSet presAssocID="{A351AA56-8BDB-41D3-B345-E5D399A53040}" presName="node" presStyleLbl="node1" presStyleIdx="7" presStyleCnt="12">
        <dgm:presLayoutVars>
          <dgm:bulletEnabled val="1"/>
        </dgm:presLayoutVars>
      </dgm:prSet>
      <dgm:spPr/>
      <dgm:t>
        <a:bodyPr/>
        <a:lstStyle/>
        <a:p>
          <a:endParaRPr lang="en-US"/>
        </a:p>
      </dgm:t>
    </dgm:pt>
    <dgm:pt modelId="{6ADACEC6-E4CC-4221-9321-8A8841BA3FA9}" type="pres">
      <dgm:prSet presAssocID="{DE34F02E-12C7-4CD4-8535-23F00F64D2A6}" presName="sibTrans" presStyleLbl="sibTrans1D1" presStyleIdx="7" presStyleCnt="11"/>
      <dgm:spPr/>
      <dgm:t>
        <a:bodyPr/>
        <a:lstStyle/>
        <a:p>
          <a:endParaRPr lang="en-US"/>
        </a:p>
      </dgm:t>
    </dgm:pt>
    <dgm:pt modelId="{46BE10E8-D884-4E18-91A5-223A88120A33}" type="pres">
      <dgm:prSet presAssocID="{DE34F02E-12C7-4CD4-8535-23F00F64D2A6}" presName="connectorText" presStyleLbl="sibTrans1D1" presStyleIdx="7" presStyleCnt="11"/>
      <dgm:spPr/>
      <dgm:t>
        <a:bodyPr/>
        <a:lstStyle/>
        <a:p>
          <a:endParaRPr lang="en-US"/>
        </a:p>
      </dgm:t>
    </dgm:pt>
    <dgm:pt modelId="{BC75CA6F-32D4-4769-8265-F3DF2C5E63AA}" type="pres">
      <dgm:prSet presAssocID="{BE018158-0D82-4FDB-B894-A2FA8FB7F3DF}" presName="node" presStyleLbl="node1" presStyleIdx="8" presStyleCnt="12">
        <dgm:presLayoutVars>
          <dgm:bulletEnabled val="1"/>
        </dgm:presLayoutVars>
      </dgm:prSet>
      <dgm:spPr/>
      <dgm:t>
        <a:bodyPr/>
        <a:lstStyle/>
        <a:p>
          <a:endParaRPr lang="en-US"/>
        </a:p>
      </dgm:t>
    </dgm:pt>
    <dgm:pt modelId="{3B7100DA-0D4B-4AF8-94A3-A019103AF089}" type="pres">
      <dgm:prSet presAssocID="{27E8BEE3-B9E7-45C7-88B1-9DCBA72FD635}" presName="sibTrans" presStyleLbl="sibTrans1D1" presStyleIdx="8" presStyleCnt="11"/>
      <dgm:spPr/>
      <dgm:t>
        <a:bodyPr/>
        <a:lstStyle/>
        <a:p>
          <a:endParaRPr lang="en-US"/>
        </a:p>
      </dgm:t>
    </dgm:pt>
    <dgm:pt modelId="{D44B4FDC-58BD-4DA8-BC8C-61ADA3D817BA}" type="pres">
      <dgm:prSet presAssocID="{27E8BEE3-B9E7-45C7-88B1-9DCBA72FD635}" presName="connectorText" presStyleLbl="sibTrans1D1" presStyleIdx="8" presStyleCnt="11"/>
      <dgm:spPr/>
      <dgm:t>
        <a:bodyPr/>
        <a:lstStyle/>
        <a:p>
          <a:endParaRPr lang="en-US"/>
        </a:p>
      </dgm:t>
    </dgm:pt>
    <dgm:pt modelId="{998AD6DA-3CD3-4D57-ACE9-061FF73DBA4A}" type="pres">
      <dgm:prSet presAssocID="{4BDB88A5-619C-4307-A318-439238D7918D}" presName="node" presStyleLbl="node1" presStyleIdx="9" presStyleCnt="12">
        <dgm:presLayoutVars>
          <dgm:bulletEnabled val="1"/>
        </dgm:presLayoutVars>
      </dgm:prSet>
      <dgm:spPr/>
      <dgm:t>
        <a:bodyPr/>
        <a:lstStyle/>
        <a:p>
          <a:endParaRPr lang="en-US"/>
        </a:p>
      </dgm:t>
    </dgm:pt>
    <dgm:pt modelId="{746DAD3B-4A3F-4700-A57A-E700677DA15B}" type="pres">
      <dgm:prSet presAssocID="{89D009D3-BF21-458C-9BC3-B8C9BB7D4A3F}" presName="sibTrans" presStyleLbl="sibTrans1D1" presStyleIdx="9" presStyleCnt="11"/>
      <dgm:spPr/>
      <dgm:t>
        <a:bodyPr/>
        <a:lstStyle/>
        <a:p>
          <a:endParaRPr lang="en-US"/>
        </a:p>
      </dgm:t>
    </dgm:pt>
    <dgm:pt modelId="{3FBAE67C-CF02-4F08-9AD4-4A829214F7B3}" type="pres">
      <dgm:prSet presAssocID="{89D009D3-BF21-458C-9BC3-B8C9BB7D4A3F}" presName="connectorText" presStyleLbl="sibTrans1D1" presStyleIdx="9" presStyleCnt="11"/>
      <dgm:spPr/>
      <dgm:t>
        <a:bodyPr/>
        <a:lstStyle/>
        <a:p>
          <a:endParaRPr lang="en-US"/>
        </a:p>
      </dgm:t>
    </dgm:pt>
    <dgm:pt modelId="{58F806E3-73AB-4C7E-977C-091B1B4962A6}" type="pres">
      <dgm:prSet presAssocID="{300E49E5-0134-422B-A9DE-3FD1DAFEF12D}" presName="node" presStyleLbl="node1" presStyleIdx="10" presStyleCnt="12">
        <dgm:presLayoutVars>
          <dgm:bulletEnabled val="1"/>
        </dgm:presLayoutVars>
      </dgm:prSet>
      <dgm:spPr/>
      <dgm:t>
        <a:bodyPr/>
        <a:lstStyle/>
        <a:p>
          <a:endParaRPr lang="en-US"/>
        </a:p>
      </dgm:t>
    </dgm:pt>
    <dgm:pt modelId="{504A6B65-C7CA-49E1-8EA9-1F699C2A987D}" type="pres">
      <dgm:prSet presAssocID="{4A22270B-AE7A-4371-8BD1-38BF602E6559}" presName="sibTrans" presStyleLbl="sibTrans1D1" presStyleIdx="10" presStyleCnt="11"/>
      <dgm:spPr/>
      <dgm:t>
        <a:bodyPr/>
        <a:lstStyle/>
        <a:p>
          <a:endParaRPr lang="en-US"/>
        </a:p>
      </dgm:t>
    </dgm:pt>
    <dgm:pt modelId="{F32AE429-4EE7-4813-860A-A41AEF72765E}" type="pres">
      <dgm:prSet presAssocID="{4A22270B-AE7A-4371-8BD1-38BF602E6559}" presName="connectorText" presStyleLbl="sibTrans1D1" presStyleIdx="10" presStyleCnt="11"/>
      <dgm:spPr/>
      <dgm:t>
        <a:bodyPr/>
        <a:lstStyle/>
        <a:p>
          <a:endParaRPr lang="en-US"/>
        </a:p>
      </dgm:t>
    </dgm:pt>
    <dgm:pt modelId="{A5C6D20F-29FA-4A36-B26E-F6D8BD7A9837}" type="pres">
      <dgm:prSet presAssocID="{69525F72-23DA-49ED-A989-4C55B558ED17}" presName="node" presStyleLbl="node1" presStyleIdx="11" presStyleCnt="12">
        <dgm:presLayoutVars>
          <dgm:bulletEnabled val="1"/>
        </dgm:presLayoutVars>
      </dgm:prSet>
      <dgm:spPr/>
      <dgm:t>
        <a:bodyPr/>
        <a:lstStyle/>
        <a:p>
          <a:endParaRPr lang="en-US"/>
        </a:p>
      </dgm:t>
    </dgm:pt>
  </dgm:ptLst>
  <dgm:cxnLst>
    <dgm:cxn modelId="{4C57136C-16DE-4ABE-9C98-25961CDD692F}" type="presOf" srcId="{69525F72-23DA-49ED-A989-4C55B558ED17}" destId="{A5C6D20F-29FA-4A36-B26E-F6D8BD7A9837}" srcOrd="0" destOrd="0" presId="urn:microsoft.com/office/officeart/2016/7/layout/RepeatingBendingProcessNew"/>
    <dgm:cxn modelId="{BA0ECB04-D4CA-4A86-B804-5FD067A7C554}" type="presOf" srcId="{1F598EAF-4519-4CA7-A85A-9C253F50906D}" destId="{DAC0DB2D-82D4-4CEE-95AC-779FCE4B158E}" srcOrd="0" destOrd="0" presId="urn:microsoft.com/office/officeart/2016/7/layout/RepeatingBendingProcessNew"/>
    <dgm:cxn modelId="{473C417A-58FD-4E70-98EE-C0D4F41392E7}" srcId="{0593E8A4-D609-422B-B0AA-C578A6A60D3C}" destId="{A351AA56-8BDB-41D3-B345-E5D399A53040}" srcOrd="7" destOrd="0" parTransId="{9CF6E38B-3041-47CE-BF3D-E053D1B56F95}" sibTransId="{DE34F02E-12C7-4CD4-8535-23F00F64D2A6}"/>
    <dgm:cxn modelId="{B7582ED0-8C86-4904-9EAF-54F568CA4459}" type="presOf" srcId="{ED871912-0F0F-4F7F-B299-E9BF05E90194}" destId="{3BCA660F-E1AE-49E8-AC54-14CE3041FB52}" srcOrd="0" destOrd="0" presId="urn:microsoft.com/office/officeart/2016/7/layout/RepeatingBendingProcessNew"/>
    <dgm:cxn modelId="{28DF414C-0FFC-4697-AC35-83DFE138B4D3}" type="presOf" srcId="{89D009D3-BF21-458C-9BC3-B8C9BB7D4A3F}" destId="{3FBAE67C-CF02-4F08-9AD4-4A829214F7B3}" srcOrd="1" destOrd="0" presId="urn:microsoft.com/office/officeart/2016/7/layout/RepeatingBendingProcessNew"/>
    <dgm:cxn modelId="{62DB2632-101A-4749-A7F5-DC87E5960F41}" type="presOf" srcId="{2FE9367E-9E4F-4837-AA0C-876C7ECC75C2}" destId="{03174810-3624-49FE-9765-F9943D9C0FE9}" srcOrd="0" destOrd="0" presId="urn:microsoft.com/office/officeart/2016/7/layout/RepeatingBendingProcessNew"/>
    <dgm:cxn modelId="{34CAB3F9-A8D4-44D1-86D4-F21A42473BDC}" type="presOf" srcId="{AA07ACC3-885F-4AF4-9236-DC8A1AA9DDEF}" destId="{74E66BC7-D820-4C37-883D-2D003A21E585}" srcOrd="0" destOrd="0" presId="urn:microsoft.com/office/officeart/2016/7/layout/RepeatingBendingProcessNew"/>
    <dgm:cxn modelId="{6E68633C-D5BD-43B3-9E33-16854FD16C03}" srcId="{0593E8A4-D609-422B-B0AA-C578A6A60D3C}" destId="{1F598EAF-4519-4CA7-A85A-9C253F50906D}" srcOrd="6" destOrd="0" parTransId="{EF0268F8-2D9E-4FA9-8C4D-B40E4E5E060A}" sibTransId="{794F295C-EC20-47C7-A8FE-E592DD0ED4AE}"/>
    <dgm:cxn modelId="{9F135370-CA7E-4256-8D41-132907E97CD3}" type="presOf" srcId="{D719582B-1196-4998-BD24-0FA9A1448BB9}" destId="{95F90F41-CBB5-46BB-A4C7-84D247853458}" srcOrd="0" destOrd="0" presId="urn:microsoft.com/office/officeart/2016/7/layout/RepeatingBendingProcessNew"/>
    <dgm:cxn modelId="{3E8453DC-A57B-42B7-8321-F158D2AB6ABF}" type="presOf" srcId="{27E8BEE3-B9E7-45C7-88B1-9DCBA72FD635}" destId="{D44B4FDC-58BD-4DA8-BC8C-61ADA3D817BA}" srcOrd="1" destOrd="0" presId="urn:microsoft.com/office/officeart/2016/7/layout/RepeatingBendingProcessNew"/>
    <dgm:cxn modelId="{3F2B3549-D780-4F48-8E01-2C8A37FD51B3}" type="presOf" srcId="{27E8BEE3-B9E7-45C7-88B1-9DCBA72FD635}" destId="{3B7100DA-0D4B-4AF8-94A3-A019103AF089}" srcOrd="0" destOrd="0" presId="urn:microsoft.com/office/officeart/2016/7/layout/RepeatingBendingProcessNew"/>
    <dgm:cxn modelId="{EAC95282-A62E-4F8D-9810-65F52B53B105}" type="presOf" srcId="{E3905BA0-445C-49B2-A5C4-371812D8C007}" destId="{99718478-06E5-414B-8CEC-D46CDD9FE00B}" srcOrd="0" destOrd="0" presId="urn:microsoft.com/office/officeart/2016/7/layout/RepeatingBendingProcessNew"/>
    <dgm:cxn modelId="{7C618427-5C70-4691-882B-0BDBD1EF8F6D}" srcId="{0593E8A4-D609-422B-B0AA-C578A6A60D3C}" destId="{300E49E5-0134-422B-A9DE-3FD1DAFEF12D}" srcOrd="10" destOrd="0" parTransId="{94524F24-50F2-412A-9143-E9F5E53E53DB}" sibTransId="{4A22270B-AE7A-4371-8BD1-38BF602E6559}"/>
    <dgm:cxn modelId="{D0D480A1-C1CD-45DB-A5CC-0EC2CF8D9E0C}" type="presOf" srcId="{4BDB88A5-619C-4307-A318-439238D7918D}" destId="{998AD6DA-3CD3-4D57-ACE9-061FF73DBA4A}" srcOrd="0" destOrd="0" presId="urn:microsoft.com/office/officeart/2016/7/layout/RepeatingBendingProcessNew"/>
    <dgm:cxn modelId="{969FA903-FD37-49E5-BE7E-ADC2B91682B9}" type="presOf" srcId="{DE34F02E-12C7-4CD4-8535-23F00F64D2A6}" destId="{6ADACEC6-E4CC-4221-9321-8A8841BA3FA9}" srcOrd="0" destOrd="0" presId="urn:microsoft.com/office/officeart/2016/7/layout/RepeatingBendingProcessNew"/>
    <dgm:cxn modelId="{B4D9686E-BED3-4059-A9EF-F381197FE799}" srcId="{0593E8A4-D609-422B-B0AA-C578A6A60D3C}" destId="{69525F72-23DA-49ED-A989-4C55B558ED17}" srcOrd="11" destOrd="0" parTransId="{4CBD794A-534F-45AC-BE0D-54C6ECB83569}" sibTransId="{FB025721-87D5-45B0-8C5A-7092A8F1BF74}"/>
    <dgm:cxn modelId="{1CC15CCD-C013-4E4B-9FDA-CD45960A9599}" type="presOf" srcId="{E3F57A1F-5461-4680-9102-BAFFF2BFC231}" destId="{4BB08EE1-0010-4F94-9B4B-45A13D8CF357}" srcOrd="0" destOrd="0" presId="urn:microsoft.com/office/officeart/2016/7/layout/RepeatingBendingProcessNew"/>
    <dgm:cxn modelId="{8658285A-E365-4559-B743-CE9B11664D2E}" type="presOf" srcId="{DE34F02E-12C7-4CD4-8535-23F00F64D2A6}" destId="{46BE10E8-D884-4E18-91A5-223A88120A33}" srcOrd="1" destOrd="0" presId="urn:microsoft.com/office/officeart/2016/7/layout/RepeatingBendingProcessNew"/>
    <dgm:cxn modelId="{AC8EA134-09F9-4E5C-80C2-72637B907B69}" type="presOf" srcId="{8547FCF9-457B-41D4-85C5-8B2FC8EB2F36}" destId="{FACD948E-0A87-4348-B497-28040E6EE905}" srcOrd="1" destOrd="0" presId="urn:microsoft.com/office/officeart/2016/7/layout/RepeatingBendingProcessNew"/>
    <dgm:cxn modelId="{419DBCAC-5380-4F15-ACC0-5058D0F60F6F}" srcId="{0593E8A4-D609-422B-B0AA-C578A6A60D3C}" destId="{E3905BA0-445C-49B2-A5C4-371812D8C007}" srcOrd="4" destOrd="0" parTransId="{8018248D-6A7A-437A-9CE6-DEAACF6639F2}" sibTransId="{8547FCF9-457B-41D4-85C5-8B2FC8EB2F36}"/>
    <dgm:cxn modelId="{56DA26EC-1552-4AE8-9C12-5F84A53A4B70}" type="presOf" srcId="{300E49E5-0134-422B-A9DE-3FD1DAFEF12D}" destId="{58F806E3-73AB-4C7E-977C-091B1B4962A6}" srcOrd="0" destOrd="0" presId="urn:microsoft.com/office/officeart/2016/7/layout/RepeatingBendingProcessNew"/>
    <dgm:cxn modelId="{24FC67B9-BFF9-46D3-9707-3159C44597D1}" type="presOf" srcId="{4A22270B-AE7A-4371-8BD1-38BF602E6559}" destId="{F32AE429-4EE7-4813-860A-A41AEF72765E}" srcOrd="1" destOrd="0" presId="urn:microsoft.com/office/officeart/2016/7/layout/RepeatingBendingProcessNew"/>
    <dgm:cxn modelId="{0160C2F0-0CA0-4403-857C-F39EE84329E7}" srcId="{0593E8A4-D609-422B-B0AA-C578A6A60D3C}" destId="{D719582B-1196-4998-BD24-0FA9A1448BB9}" srcOrd="1" destOrd="0" parTransId="{5579CC5F-B523-4F18-A94F-44B0F83BA142}" sibTransId="{4507C611-849C-4CDF-B264-C42F0DF5A609}"/>
    <dgm:cxn modelId="{93D96852-BAA1-4777-8CEF-904F65D4300F}" type="presOf" srcId="{794F295C-EC20-47C7-A8FE-E592DD0ED4AE}" destId="{559B09FE-49E0-4158-8B33-0DA6507F0463}" srcOrd="1" destOrd="0" presId="urn:microsoft.com/office/officeart/2016/7/layout/RepeatingBendingProcessNew"/>
    <dgm:cxn modelId="{81F5B741-8FC1-4B7E-A95F-35BA71C936E0}" srcId="{0593E8A4-D609-422B-B0AA-C578A6A60D3C}" destId="{BE018158-0D82-4FDB-B894-A2FA8FB7F3DF}" srcOrd="8" destOrd="0" parTransId="{7071B718-991C-4B74-85A9-D39D8E9B8B12}" sibTransId="{27E8BEE3-B9E7-45C7-88B1-9DCBA72FD635}"/>
    <dgm:cxn modelId="{AFF5E907-A117-4FE6-9915-FD0FBD4261E7}" srcId="{0593E8A4-D609-422B-B0AA-C578A6A60D3C}" destId="{976D21EA-E3F0-4FD6-A308-B3C2D69F899C}" srcOrd="2" destOrd="0" parTransId="{5885AB40-022A-4254-B288-186063B57274}" sibTransId="{F1B47A61-50D0-44DD-9366-8A09BB7AD571}"/>
    <dgm:cxn modelId="{C20C16FB-93BD-4C71-8B0A-A18A7CF8CFB4}" type="presOf" srcId="{3F3101E4-D848-40F8-849D-4902786F35B6}" destId="{9512ECCE-71C7-4913-B549-76564052DC77}" srcOrd="0" destOrd="0" presId="urn:microsoft.com/office/officeart/2016/7/layout/RepeatingBendingProcessNew"/>
    <dgm:cxn modelId="{FA0A82CC-0637-4B3E-861D-8B0381022C39}" type="presOf" srcId="{4507C611-849C-4CDF-B264-C42F0DF5A609}" destId="{2C738147-0B9D-4DCF-BBAD-E5B16245E52B}" srcOrd="1" destOrd="0" presId="urn:microsoft.com/office/officeart/2016/7/layout/RepeatingBendingProcessNew"/>
    <dgm:cxn modelId="{66BE85E5-5D8D-44FC-BF82-7D72E7E5186D}" type="presOf" srcId="{A1F0F982-04B0-4178-9F83-D656A4AB74B1}" destId="{7FC29770-5DFF-4DA7-AF50-940055DBED66}" srcOrd="0" destOrd="0" presId="urn:microsoft.com/office/officeart/2016/7/layout/RepeatingBendingProcessNew"/>
    <dgm:cxn modelId="{0114010B-48F4-4213-9E39-3A358486C5E6}" srcId="{0593E8A4-D609-422B-B0AA-C578A6A60D3C}" destId="{A1F0F982-04B0-4178-9F83-D656A4AB74B1}" srcOrd="0" destOrd="0" parTransId="{67CBB067-BBE7-42A2-9A2A-764DFC81A2E5}" sibTransId="{E3F57A1F-5461-4680-9102-BAFFF2BFC231}"/>
    <dgm:cxn modelId="{4C687563-7E36-4D68-968C-7A1595D68327}" type="presOf" srcId="{F1B47A61-50D0-44DD-9366-8A09BB7AD571}" destId="{9319C3CF-BDA8-4E99-AC15-F1A5539C8CBA}" srcOrd="0" destOrd="0" presId="urn:microsoft.com/office/officeart/2016/7/layout/RepeatingBendingProcessNew"/>
    <dgm:cxn modelId="{D7162D60-805F-4899-B4F6-95D04EDBA2FD}" type="presOf" srcId="{8547FCF9-457B-41D4-85C5-8B2FC8EB2F36}" destId="{C452EA7C-F375-4F45-BE1F-8EB16C68970C}" srcOrd="0" destOrd="0" presId="urn:microsoft.com/office/officeart/2016/7/layout/RepeatingBendingProcessNew"/>
    <dgm:cxn modelId="{E55B9B2E-D0EB-4927-A3FA-9810A367D407}" type="presOf" srcId="{E3F57A1F-5461-4680-9102-BAFFF2BFC231}" destId="{16B6D085-BDBD-404A-8595-99AFC3D8BF8D}" srcOrd="1" destOrd="0" presId="urn:microsoft.com/office/officeart/2016/7/layout/RepeatingBendingProcessNew"/>
    <dgm:cxn modelId="{18E3FAFE-E321-46B9-A27A-E48ED8458825}" type="presOf" srcId="{A351AA56-8BDB-41D3-B345-E5D399A53040}" destId="{61008620-5958-449F-A6B7-931DB03ACDD3}" srcOrd="0" destOrd="0" presId="urn:microsoft.com/office/officeart/2016/7/layout/RepeatingBendingProcessNew"/>
    <dgm:cxn modelId="{E729DA19-18BF-44DE-B885-5D2EF37A0469}" srcId="{0593E8A4-D609-422B-B0AA-C578A6A60D3C}" destId="{3F3101E4-D848-40F8-849D-4902786F35B6}" srcOrd="3" destOrd="0" parTransId="{A6ED0F8C-F934-4B7E-AAB5-04C571B8CA42}" sibTransId="{2FE9367E-9E4F-4837-AA0C-876C7ECC75C2}"/>
    <dgm:cxn modelId="{CA21438D-6BAB-44F6-99C4-2459901B3B96}" type="presOf" srcId="{794F295C-EC20-47C7-A8FE-E592DD0ED4AE}" destId="{FC589D5B-34F2-48C2-A58D-70B15EC29B0C}" srcOrd="0" destOrd="0" presId="urn:microsoft.com/office/officeart/2016/7/layout/RepeatingBendingProcessNew"/>
    <dgm:cxn modelId="{42A6C96D-248C-4B58-8854-3B15D23A1804}" type="presOf" srcId="{976D21EA-E3F0-4FD6-A308-B3C2D69F899C}" destId="{56E14949-B0DB-415E-A71E-5348501A3872}" srcOrd="0" destOrd="0" presId="urn:microsoft.com/office/officeart/2016/7/layout/RepeatingBendingProcessNew"/>
    <dgm:cxn modelId="{D12FD2A5-F3D4-4258-A455-224465687A00}" type="presOf" srcId="{89D009D3-BF21-458C-9BC3-B8C9BB7D4A3F}" destId="{746DAD3B-4A3F-4700-A57A-E700677DA15B}" srcOrd="0" destOrd="0" presId="urn:microsoft.com/office/officeart/2016/7/layout/RepeatingBendingProcessNew"/>
    <dgm:cxn modelId="{38F0D60A-4151-434A-B2E5-DDF02A2B2FAF}" type="presOf" srcId="{4A22270B-AE7A-4371-8BD1-38BF602E6559}" destId="{504A6B65-C7CA-49E1-8EA9-1F699C2A987D}" srcOrd="0" destOrd="0" presId="urn:microsoft.com/office/officeart/2016/7/layout/RepeatingBendingProcessNew"/>
    <dgm:cxn modelId="{C37BA0D7-5C2D-436B-9D2E-37B1F13432D1}" type="presOf" srcId="{4507C611-849C-4CDF-B264-C42F0DF5A609}" destId="{92375813-4B9A-4D52-A137-245E2DF6F817}" srcOrd="0" destOrd="0" presId="urn:microsoft.com/office/officeart/2016/7/layout/RepeatingBendingProcessNew"/>
    <dgm:cxn modelId="{4511AE5A-1C5D-4A50-B523-099512A370E6}" type="presOf" srcId="{F1B47A61-50D0-44DD-9366-8A09BB7AD571}" destId="{E090EA78-FD88-46D4-8C8D-DCED225A4492}" srcOrd="1" destOrd="0" presId="urn:microsoft.com/office/officeart/2016/7/layout/RepeatingBendingProcessNew"/>
    <dgm:cxn modelId="{7BE3252B-077B-45B8-A530-84D1F820E897}" srcId="{0593E8A4-D609-422B-B0AA-C578A6A60D3C}" destId="{4BDB88A5-619C-4307-A318-439238D7918D}" srcOrd="9" destOrd="0" parTransId="{F05B6EDC-A6FB-4A34-8A94-4D0710E387AA}" sibTransId="{89D009D3-BF21-458C-9BC3-B8C9BB7D4A3F}"/>
    <dgm:cxn modelId="{A605512D-A6B7-4001-9D99-050D40FF047A}" srcId="{0593E8A4-D609-422B-B0AA-C578A6A60D3C}" destId="{AA07ACC3-885F-4AF4-9236-DC8A1AA9DDEF}" srcOrd="5" destOrd="0" parTransId="{8359FA08-3447-4145-A58F-786898A8C51D}" sibTransId="{ED871912-0F0F-4F7F-B299-E9BF05E90194}"/>
    <dgm:cxn modelId="{9B20E9E8-DE75-4314-A100-9B9131568428}" type="presOf" srcId="{BE018158-0D82-4FDB-B894-A2FA8FB7F3DF}" destId="{BC75CA6F-32D4-4769-8265-F3DF2C5E63AA}" srcOrd="0" destOrd="0" presId="urn:microsoft.com/office/officeart/2016/7/layout/RepeatingBendingProcessNew"/>
    <dgm:cxn modelId="{B164543D-8C58-4097-9706-0B22041C9EEA}" type="presOf" srcId="{2FE9367E-9E4F-4837-AA0C-876C7ECC75C2}" destId="{500D14B4-5598-4E0F-B6D5-B1678180ED84}" srcOrd="1" destOrd="0" presId="urn:microsoft.com/office/officeart/2016/7/layout/RepeatingBendingProcessNew"/>
    <dgm:cxn modelId="{1606B855-A122-4A7A-A78C-F70E8F0B38E3}" type="presOf" srcId="{ED871912-0F0F-4F7F-B299-E9BF05E90194}" destId="{64821892-4065-41C9-AE7D-4375AC54B21E}" srcOrd="1" destOrd="0" presId="urn:microsoft.com/office/officeart/2016/7/layout/RepeatingBendingProcessNew"/>
    <dgm:cxn modelId="{94A42D52-DADB-4379-B7CD-505A2E51FD34}" type="presOf" srcId="{0593E8A4-D609-422B-B0AA-C578A6A60D3C}" destId="{C7F58158-86B4-4A8B-9ABB-2804C9E9845F}" srcOrd="0" destOrd="0" presId="urn:microsoft.com/office/officeart/2016/7/layout/RepeatingBendingProcessNew"/>
    <dgm:cxn modelId="{FE8D9D49-0331-48EB-B883-B7AB1D1BEFFA}" type="presParOf" srcId="{C7F58158-86B4-4A8B-9ABB-2804C9E9845F}" destId="{7FC29770-5DFF-4DA7-AF50-940055DBED66}" srcOrd="0" destOrd="0" presId="urn:microsoft.com/office/officeart/2016/7/layout/RepeatingBendingProcessNew"/>
    <dgm:cxn modelId="{AB5BCCD8-7A18-4C21-A4EA-D772076D7533}" type="presParOf" srcId="{C7F58158-86B4-4A8B-9ABB-2804C9E9845F}" destId="{4BB08EE1-0010-4F94-9B4B-45A13D8CF357}" srcOrd="1" destOrd="0" presId="urn:microsoft.com/office/officeart/2016/7/layout/RepeatingBendingProcessNew"/>
    <dgm:cxn modelId="{D04001F0-5A4C-4843-9627-4A12D41E0167}" type="presParOf" srcId="{4BB08EE1-0010-4F94-9B4B-45A13D8CF357}" destId="{16B6D085-BDBD-404A-8595-99AFC3D8BF8D}" srcOrd="0" destOrd="0" presId="urn:microsoft.com/office/officeart/2016/7/layout/RepeatingBendingProcessNew"/>
    <dgm:cxn modelId="{52B85231-C8A0-485E-BCD7-30FC77DEA134}" type="presParOf" srcId="{C7F58158-86B4-4A8B-9ABB-2804C9E9845F}" destId="{95F90F41-CBB5-46BB-A4C7-84D247853458}" srcOrd="2" destOrd="0" presId="urn:microsoft.com/office/officeart/2016/7/layout/RepeatingBendingProcessNew"/>
    <dgm:cxn modelId="{A0C1853E-30CB-4D8A-BF75-BA6A407DF176}" type="presParOf" srcId="{C7F58158-86B4-4A8B-9ABB-2804C9E9845F}" destId="{92375813-4B9A-4D52-A137-245E2DF6F817}" srcOrd="3" destOrd="0" presId="urn:microsoft.com/office/officeart/2016/7/layout/RepeatingBendingProcessNew"/>
    <dgm:cxn modelId="{7AF9CF7F-8C32-4635-8C52-3218D98DC7B0}" type="presParOf" srcId="{92375813-4B9A-4D52-A137-245E2DF6F817}" destId="{2C738147-0B9D-4DCF-BBAD-E5B16245E52B}" srcOrd="0" destOrd="0" presId="urn:microsoft.com/office/officeart/2016/7/layout/RepeatingBendingProcessNew"/>
    <dgm:cxn modelId="{6B712C4D-2C61-47CD-91B4-AC5551853BE4}" type="presParOf" srcId="{C7F58158-86B4-4A8B-9ABB-2804C9E9845F}" destId="{56E14949-B0DB-415E-A71E-5348501A3872}" srcOrd="4" destOrd="0" presId="urn:microsoft.com/office/officeart/2016/7/layout/RepeatingBendingProcessNew"/>
    <dgm:cxn modelId="{F7291294-5FFE-4886-A3F8-B544504450C3}" type="presParOf" srcId="{C7F58158-86B4-4A8B-9ABB-2804C9E9845F}" destId="{9319C3CF-BDA8-4E99-AC15-F1A5539C8CBA}" srcOrd="5" destOrd="0" presId="urn:microsoft.com/office/officeart/2016/7/layout/RepeatingBendingProcessNew"/>
    <dgm:cxn modelId="{07F3B2F0-E457-434F-B159-740FBD9D79CA}" type="presParOf" srcId="{9319C3CF-BDA8-4E99-AC15-F1A5539C8CBA}" destId="{E090EA78-FD88-46D4-8C8D-DCED225A4492}" srcOrd="0" destOrd="0" presId="urn:microsoft.com/office/officeart/2016/7/layout/RepeatingBendingProcessNew"/>
    <dgm:cxn modelId="{9227675A-7FFA-4B8E-B6BE-6C25D7F69928}" type="presParOf" srcId="{C7F58158-86B4-4A8B-9ABB-2804C9E9845F}" destId="{9512ECCE-71C7-4913-B549-76564052DC77}" srcOrd="6" destOrd="0" presId="urn:microsoft.com/office/officeart/2016/7/layout/RepeatingBendingProcessNew"/>
    <dgm:cxn modelId="{5AFD349D-FDDA-4AD5-8F68-0351700DEA2B}" type="presParOf" srcId="{C7F58158-86B4-4A8B-9ABB-2804C9E9845F}" destId="{03174810-3624-49FE-9765-F9943D9C0FE9}" srcOrd="7" destOrd="0" presId="urn:microsoft.com/office/officeart/2016/7/layout/RepeatingBendingProcessNew"/>
    <dgm:cxn modelId="{0246321F-1DA3-4106-B1B7-922F247FD9AF}" type="presParOf" srcId="{03174810-3624-49FE-9765-F9943D9C0FE9}" destId="{500D14B4-5598-4E0F-B6D5-B1678180ED84}" srcOrd="0" destOrd="0" presId="urn:microsoft.com/office/officeart/2016/7/layout/RepeatingBendingProcessNew"/>
    <dgm:cxn modelId="{82817A8C-A5DE-4F16-9B31-1804F1964309}" type="presParOf" srcId="{C7F58158-86B4-4A8B-9ABB-2804C9E9845F}" destId="{99718478-06E5-414B-8CEC-D46CDD9FE00B}" srcOrd="8" destOrd="0" presId="urn:microsoft.com/office/officeart/2016/7/layout/RepeatingBendingProcessNew"/>
    <dgm:cxn modelId="{A0E38B50-9C5D-4B5B-B1D2-98FD7C329CD0}" type="presParOf" srcId="{C7F58158-86B4-4A8B-9ABB-2804C9E9845F}" destId="{C452EA7C-F375-4F45-BE1F-8EB16C68970C}" srcOrd="9" destOrd="0" presId="urn:microsoft.com/office/officeart/2016/7/layout/RepeatingBendingProcessNew"/>
    <dgm:cxn modelId="{2C68547E-C9E8-4C41-B4A6-DA173196CF8B}" type="presParOf" srcId="{C452EA7C-F375-4F45-BE1F-8EB16C68970C}" destId="{FACD948E-0A87-4348-B497-28040E6EE905}" srcOrd="0" destOrd="0" presId="urn:microsoft.com/office/officeart/2016/7/layout/RepeatingBendingProcessNew"/>
    <dgm:cxn modelId="{B071C792-EECC-49AA-B258-19B03C659107}" type="presParOf" srcId="{C7F58158-86B4-4A8B-9ABB-2804C9E9845F}" destId="{74E66BC7-D820-4C37-883D-2D003A21E585}" srcOrd="10" destOrd="0" presId="urn:microsoft.com/office/officeart/2016/7/layout/RepeatingBendingProcessNew"/>
    <dgm:cxn modelId="{5FCBA81B-747E-4B06-AC01-76A5E52CFA5A}" type="presParOf" srcId="{C7F58158-86B4-4A8B-9ABB-2804C9E9845F}" destId="{3BCA660F-E1AE-49E8-AC54-14CE3041FB52}" srcOrd="11" destOrd="0" presId="urn:microsoft.com/office/officeart/2016/7/layout/RepeatingBendingProcessNew"/>
    <dgm:cxn modelId="{66832F01-1112-4495-9EAA-B019DC56F3C6}" type="presParOf" srcId="{3BCA660F-E1AE-49E8-AC54-14CE3041FB52}" destId="{64821892-4065-41C9-AE7D-4375AC54B21E}" srcOrd="0" destOrd="0" presId="urn:microsoft.com/office/officeart/2016/7/layout/RepeatingBendingProcessNew"/>
    <dgm:cxn modelId="{CCAE81E0-7F60-417F-AF58-84150BB8C26A}" type="presParOf" srcId="{C7F58158-86B4-4A8B-9ABB-2804C9E9845F}" destId="{DAC0DB2D-82D4-4CEE-95AC-779FCE4B158E}" srcOrd="12" destOrd="0" presId="urn:microsoft.com/office/officeart/2016/7/layout/RepeatingBendingProcessNew"/>
    <dgm:cxn modelId="{4FE903EF-E61C-435F-8A23-B365A3C2CCDF}" type="presParOf" srcId="{C7F58158-86B4-4A8B-9ABB-2804C9E9845F}" destId="{FC589D5B-34F2-48C2-A58D-70B15EC29B0C}" srcOrd="13" destOrd="0" presId="urn:microsoft.com/office/officeart/2016/7/layout/RepeatingBendingProcessNew"/>
    <dgm:cxn modelId="{26445CA2-93F3-4A21-8397-FC90A360C923}" type="presParOf" srcId="{FC589D5B-34F2-48C2-A58D-70B15EC29B0C}" destId="{559B09FE-49E0-4158-8B33-0DA6507F0463}" srcOrd="0" destOrd="0" presId="urn:microsoft.com/office/officeart/2016/7/layout/RepeatingBendingProcessNew"/>
    <dgm:cxn modelId="{1806F7DC-28C1-4165-A597-CEDFBD58DB97}" type="presParOf" srcId="{C7F58158-86B4-4A8B-9ABB-2804C9E9845F}" destId="{61008620-5958-449F-A6B7-931DB03ACDD3}" srcOrd="14" destOrd="0" presId="urn:microsoft.com/office/officeart/2016/7/layout/RepeatingBendingProcessNew"/>
    <dgm:cxn modelId="{0C287B92-5DDC-4176-BFAA-F7A01F383375}" type="presParOf" srcId="{C7F58158-86B4-4A8B-9ABB-2804C9E9845F}" destId="{6ADACEC6-E4CC-4221-9321-8A8841BA3FA9}" srcOrd="15" destOrd="0" presId="urn:microsoft.com/office/officeart/2016/7/layout/RepeatingBendingProcessNew"/>
    <dgm:cxn modelId="{4B974197-1DC1-4C8B-BB9D-0148D7CE0446}" type="presParOf" srcId="{6ADACEC6-E4CC-4221-9321-8A8841BA3FA9}" destId="{46BE10E8-D884-4E18-91A5-223A88120A33}" srcOrd="0" destOrd="0" presId="urn:microsoft.com/office/officeart/2016/7/layout/RepeatingBendingProcessNew"/>
    <dgm:cxn modelId="{CE845234-21D6-4698-85FE-2E9C4B593FFB}" type="presParOf" srcId="{C7F58158-86B4-4A8B-9ABB-2804C9E9845F}" destId="{BC75CA6F-32D4-4769-8265-F3DF2C5E63AA}" srcOrd="16" destOrd="0" presId="urn:microsoft.com/office/officeart/2016/7/layout/RepeatingBendingProcessNew"/>
    <dgm:cxn modelId="{A337976F-1C26-4751-9534-5DB2A9B874B7}" type="presParOf" srcId="{C7F58158-86B4-4A8B-9ABB-2804C9E9845F}" destId="{3B7100DA-0D4B-4AF8-94A3-A019103AF089}" srcOrd="17" destOrd="0" presId="urn:microsoft.com/office/officeart/2016/7/layout/RepeatingBendingProcessNew"/>
    <dgm:cxn modelId="{8B39CD5D-4325-40AF-9557-0293C48D70C6}" type="presParOf" srcId="{3B7100DA-0D4B-4AF8-94A3-A019103AF089}" destId="{D44B4FDC-58BD-4DA8-BC8C-61ADA3D817BA}" srcOrd="0" destOrd="0" presId="urn:microsoft.com/office/officeart/2016/7/layout/RepeatingBendingProcessNew"/>
    <dgm:cxn modelId="{993FD128-1561-490C-9B62-BB981BC6BDCC}" type="presParOf" srcId="{C7F58158-86B4-4A8B-9ABB-2804C9E9845F}" destId="{998AD6DA-3CD3-4D57-ACE9-061FF73DBA4A}" srcOrd="18" destOrd="0" presId="urn:microsoft.com/office/officeart/2016/7/layout/RepeatingBendingProcessNew"/>
    <dgm:cxn modelId="{DF8CDCED-E3FC-4160-A34E-CDD7229EF4C2}" type="presParOf" srcId="{C7F58158-86B4-4A8B-9ABB-2804C9E9845F}" destId="{746DAD3B-4A3F-4700-A57A-E700677DA15B}" srcOrd="19" destOrd="0" presId="urn:microsoft.com/office/officeart/2016/7/layout/RepeatingBendingProcessNew"/>
    <dgm:cxn modelId="{A232DA14-B731-4EF6-ADBA-BB0EA0984632}" type="presParOf" srcId="{746DAD3B-4A3F-4700-A57A-E700677DA15B}" destId="{3FBAE67C-CF02-4F08-9AD4-4A829214F7B3}" srcOrd="0" destOrd="0" presId="urn:microsoft.com/office/officeart/2016/7/layout/RepeatingBendingProcessNew"/>
    <dgm:cxn modelId="{6324EBE2-1F4C-41CC-9226-A4FDD788E4DA}" type="presParOf" srcId="{C7F58158-86B4-4A8B-9ABB-2804C9E9845F}" destId="{58F806E3-73AB-4C7E-977C-091B1B4962A6}" srcOrd="20" destOrd="0" presId="urn:microsoft.com/office/officeart/2016/7/layout/RepeatingBendingProcessNew"/>
    <dgm:cxn modelId="{3AC684D5-1D14-4993-AB47-23B1FACDB7C0}" type="presParOf" srcId="{C7F58158-86B4-4A8B-9ABB-2804C9E9845F}" destId="{504A6B65-C7CA-49E1-8EA9-1F699C2A987D}" srcOrd="21" destOrd="0" presId="urn:microsoft.com/office/officeart/2016/7/layout/RepeatingBendingProcessNew"/>
    <dgm:cxn modelId="{4677AE0F-3782-46DD-8A71-BD54B954DA3F}" type="presParOf" srcId="{504A6B65-C7CA-49E1-8EA9-1F699C2A987D}" destId="{F32AE429-4EE7-4813-860A-A41AEF72765E}" srcOrd="0" destOrd="0" presId="urn:microsoft.com/office/officeart/2016/7/layout/RepeatingBendingProcessNew"/>
    <dgm:cxn modelId="{4E99DD10-5D28-48AA-842E-688A4968295C}" type="presParOf" srcId="{C7F58158-86B4-4A8B-9ABB-2804C9E9845F}" destId="{A5C6D20F-29FA-4A36-B26E-F6D8BD7A9837}" srcOrd="2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3B063F-A58A-45F6-9CA3-3F49B05753E2}" type="doc">
      <dgm:prSet loTypeId="urn:microsoft.com/office/officeart/2018/2/layout/IconVerticalSolidList" loCatId="icon" qsTypeId="urn:microsoft.com/office/officeart/2005/8/quickstyle/3d2" qsCatId="3D" csTypeId="urn:microsoft.com/office/officeart/2005/8/colors/accent1_2" csCatId="accent1" phldr="1"/>
      <dgm:spPr/>
      <dgm:t>
        <a:bodyPr/>
        <a:lstStyle/>
        <a:p>
          <a:endParaRPr lang="en-US"/>
        </a:p>
      </dgm:t>
    </dgm:pt>
    <dgm:pt modelId="{D1A415F2-1A85-4D33-8066-79C18EC3ED6D}">
      <dgm:prSet custT="1"/>
      <dgm:spPr/>
      <dgm:t>
        <a:bodyPr/>
        <a:lstStyle/>
        <a:p>
          <a:pPr>
            <a:lnSpc>
              <a:spcPct val="100000"/>
            </a:lnSpc>
          </a:pPr>
          <a:r>
            <a:rPr lang="en-US" sz="2800" b="1" i="0" dirty="0">
              <a:solidFill>
                <a:schemeClr val="tx1"/>
              </a:solidFill>
            </a:rPr>
            <a:t>Two researchers conducted a pilot coding of the first ten articles</a:t>
          </a:r>
          <a:endParaRPr lang="en-US" sz="2800" b="1" dirty="0">
            <a:solidFill>
              <a:schemeClr val="tx1"/>
            </a:solidFill>
          </a:endParaRPr>
        </a:p>
      </dgm:t>
    </dgm:pt>
    <dgm:pt modelId="{AEDB8C3F-CB2A-4F01-842D-3134EF4355F8}" type="parTrans" cxnId="{F8F9BEB8-956F-4BDA-9DF5-B0607A88A6B8}">
      <dgm:prSet/>
      <dgm:spPr/>
      <dgm:t>
        <a:bodyPr/>
        <a:lstStyle/>
        <a:p>
          <a:endParaRPr lang="en-US"/>
        </a:p>
      </dgm:t>
    </dgm:pt>
    <dgm:pt modelId="{B1A9A788-99D8-4A76-A441-35DD765BBD61}" type="sibTrans" cxnId="{F8F9BEB8-956F-4BDA-9DF5-B0607A88A6B8}">
      <dgm:prSet/>
      <dgm:spPr/>
      <dgm:t>
        <a:bodyPr/>
        <a:lstStyle/>
        <a:p>
          <a:endParaRPr lang="en-US"/>
        </a:p>
      </dgm:t>
    </dgm:pt>
    <dgm:pt modelId="{4620CE54-C8A1-463E-9F59-323C5546CB4B}">
      <dgm:prSet custT="1"/>
      <dgm:spPr/>
      <dgm:t>
        <a:bodyPr/>
        <a:lstStyle/>
        <a:p>
          <a:pPr>
            <a:lnSpc>
              <a:spcPct val="100000"/>
            </a:lnSpc>
          </a:pPr>
          <a:r>
            <a:rPr lang="en-US" sz="2800" b="1" i="0" dirty="0">
              <a:solidFill>
                <a:schemeClr val="tx1"/>
              </a:solidFill>
            </a:rPr>
            <a:t>Initial intercoder reliability was 93.99%</a:t>
          </a:r>
          <a:endParaRPr lang="en-US" sz="2800" b="1" dirty="0">
            <a:solidFill>
              <a:schemeClr val="tx1"/>
            </a:solidFill>
          </a:endParaRPr>
        </a:p>
      </dgm:t>
    </dgm:pt>
    <dgm:pt modelId="{21928D10-CF4A-46D3-AE74-BF2F192CB2BB}" type="parTrans" cxnId="{E2813E96-A272-4091-A616-0E49F3C7CF5A}">
      <dgm:prSet/>
      <dgm:spPr/>
      <dgm:t>
        <a:bodyPr/>
        <a:lstStyle/>
        <a:p>
          <a:endParaRPr lang="en-US"/>
        </a:p>
      </dgm:t>
    </dgm:pt>
    <dgm:pt modelId="{3A785A78-03B0-4482-A4A4-A8AC7E51009E}" type="sibTrans" cxnId="{E2813E96-A272-4091-A616-0E49F3C7CF5A}">
      <dgm:prSet/>
      <dgm:spPr/>
      <dgm:t>
        <a:bodyPr/>
        <a:lstStyle/>
        <a:p>
          <a:endParaRPr lang="en-US"/>
        </a:p>
      </dgm:t>
    </dgm:pt>
    <dgm:pt modelId="{B5BD23C9-A7F0-4958-BF7E-532337B435BC}">
      <dgm:prSet custT="1"/>
      <dgm:spPr/>
      <dgm:t>
        <a:bodyPr/>
        <a:lstStyle/>
        <a:p>
          <a:pPr>
            <a:lnSpc>
              <a:spcPct val="100000"/>
            </a:lnSpc>
          </a:pPr>
          <a:r>
            <a:rPr lang="en-US" sz="2800" b="1" i="0" dirty="0">
              <a:solidFill>
                <a:schemeClr val="tx1"/>
              </a:solidFill>
            </a:rPr>
            <a:t>Each researcher coded half of the rest of the articles</a:t>
          </a:r>
          <a:endParaRPr lang="en-US" sz="2800" b="1" dirty="0">
            <a:solidFill>
              <a:schemeClr val="tx1"/>
            </a:solidFill>
          </a:endParaRPr>
        </a:p>
      </dgm:t>
    </dgm:pt>
    <dgm:pt modelId="{9A624BEC-EB82-4292-ACAC-0961A95C5AE0}" type="parTrans" cxnId="{3860A9ED-84C8-48E4-88C4-A62B1EEE99BE}">
      <dgm:prSet/>
      <dgm:spPr/>
      <dgm:t>
        <a:bodyPr/>
        <a:lstStyle/>
        <a:p>
          <a:endParaRPr lang="en-US"/>
        </a:p>
      </dgm:t>
    </dgm:pt>
    <dgm:pt modelId="{F7AC19EF-20DB-4681-9C70-26A0525DDB3D}" type="sibTrans" cxnId="{3860A9ED-84C8-48E4-88C4-A62B1EEE99BE}">
      <dgm:prSet/>
      <dgm:spPr/>
      <dgm:t>
        <a:bodyPr/>
        <a:lstStyle/>
        <a:p>
          <a:endParaRPr lang="en-US"/>
        </a:p>
      </dgm:t>
    </dgm:pt>
    <dgm:pt modelId="{EBFC77EA-8DA7-49D3-819C-AF9BE86EC100}">
      <dgm:prSet custT="1"/>
      <dgm:spPr/>
      <dgm:t>
        <a:bodyPr/>
        <a:lstStyle/>
        <a:p>
          <a:pPr>
            <a:lnSpc>
              <a:spcPct val="100000"/>
            </a:lnSpc>
          </a:pPr>
          <a:r>
            <a:rPr lang="en-US" sz="2800" b="1" i="0" dirty="0">
              <a:solidFill>
                <a:schemeClr val="tx1"/>
              </a:solidFill>
            </a:rPr>
            <a:t>After coding completed, a thematic analysis was conducted using Braun &amp; Clarke's (2006) approach</a:t>
          </a:r>
          <a:endParaRPr lang="en-US" sz="2800" b="1" dirty="0">
            <a:solidFill>
              <a:schemeClr val="tx1"/>
            </a:solidFill>
          </a:endParaRPr>
        </a:p>
      </dgm:t>
    </dgm:pt>
    <dgm:pt modelId="{C58E9E1E-D72C-4343-8316-12F4D83B0C92}" type="parTrans" cxnId="{AE565BB0-1652-478A-89D1-611FF0741A95}">
      <dgm:prSet/>
      <dgm:spPr/>
      <dgm:t>
        <a:bodyPr/>
        <a:lstStyle/>
        <a:p>
          <a:endParaRPr lang="en-US"/>
        </a:p>
      </dgm:t>
    </dgm:pt>
    <dgm:pt modelId="{BC51A4E2-9ECA-4BA0-9922-EE44BAC47487}" type="sibTrans" cxnId="{AE565BB0-1652-478A-89D1-611FF0741A95}">
      <dgm:prSet/>
      <dgm:spPr/>
      <dgm:t>
        <a:bodyPr/>
        <a:lstStyle/>
        <a:p>
          <a:endParaRPr lang="en-US"/>
        </a:p>
      </dgm:t>
    </dgm:pt>
    <dgm:pt modelId="{5760D501-34AA-4B21-A764-FBDD9C7F53F6}" type="pres">
      <dgm:prSet presAssocID="{533B063F-A58A-45F6-9CA3-3F49B05753E2}" presName="root" presStyleCnt="0">
        <dgm:presLayoutVars>
          <dgm:dir/>
          <dgm:resizeHandles val="exact"/>
        </dgm:presLayoutVars>
      </dgm:prSet>
      <dgm:spPr/>
      <dgm:t>
        <a:bodyPr/>
        <a:lstStyle/>
        <a:p>
          <a:endParaRPr lang="en-US"/>
        </a:p>
      </dgm:t>
    </dgm:pt>
    <dgm:pt modelId="{BF57FD80-B695-4C55-BDFA-CC1483672954}" type="pres">
      <dgm:prSet presAssocID="{D1A415F2-1A85-4D33-8066-79C18EC3ED6D}" presName="compNode" presStyleCnt="0"/>
      <dgm:spPr/>
    </dgm:pt>
    <dgm:pt modelId="{34A2CD67-7432-46B2-AC81-A40D617F2591}" type="pres">
      <dgm:prSet presAssocID="{D1A415F2-1A85-4D33-8066-79C18EC3ED6D}" presName="bgRect" presStyleLbl="bgShp" presStyleIdx="0" presStyleCnt="4"/>
      <dgm:spPr/>
    </dgm:pt>
    <dgm:pt modelId="{4910B49D-2DDB-443C-A3BB-7101A7928134}" type="pres">
      <dgm:prSet presAssocID="{D1A415F2-1A85-4D33-8066-79C18EC3ED6D}"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Magnifying glass"/>
        </a:ext>
      </dgm:extLst>
    </dgm:pt>
    <dgm:pt modelId="{2E988878-C7BE-485A-A5E8-F854FEAD39AC}" type="pres">
      <dgm:prSet presAssocID="{D1A415F2-1A85-4D33-8066-79C18EC3ED6D}" presName="spaceRect" presStyleCnt="0"/>
      <dgm:spPr/>
    </dgm:pt>
    <dgm:pt modelId="{F4E1AE65-23E5-4D44-BB5D-B03865D0AC21}" type="pres">
      <dgm:prSet presAssocID="{D1A415F2-1A85-4D33-8066-79C18EC3ED6D}" presName="parTx" presStyleLbl="revTx" presStyleIdx="0" presStyleCnt="4">
        <dgm:presLayoutVars>
          <dgm:chMax val="0"/>
          <dgm:chPref val="0"/>
        </dgm:presLayoutVars>
      </dgm:prSet>
      <dgm:spPr/>
      <dgm:t>
        <a:bodyPr/>
        <a:lstStyle/>
        <a:p>
          <a:endParaRPr lang="en-US"/>
        </a:p>
      </dgm:t>
    </dgm:pt>
    <dgm:pt modelId="{A4160D91-0038-49EC-8FE9-0A31FA607CB2}" type="pres">
      <dgm:prSet presAssocID="{B1A9A788-99D8-4A76-A441-35DD765BBD61}" presName="sibTrans" presStyleCnt="0"/>
      <dgm:spPr/>
    </dgm:pt>
    <dgm:pt modelId="{2921769E-D9D3-4D28-9F9A-5A0EEDEA1D32}" type="pres">
      <dgm:prSet presAssocID="{4620CE54-C8A1-463E-9F59-323C5546CB4B}" presName="compNode" presStyleCnt="0"/>
      <dgm:spPr/>
    </dgm:pt>
    <dgm:pt modelId="{206DE95F-AF8D-40D4-A514-40548AC2B516}" type="pres">
      <dgm:prSet presAssocID="{4620CE54-C8A1-463E-9F59-323C5546CB4B}" presName="bgRect" presStyleLbl="bgShp" presStyleIdx="1" presStyleCnt="4"/>
      <dgm:spPr/>
    </dgm:pt>
    <dgm:pt modelId="{C44D11CE-0FAD-4EFA-A6D7-EC41A30024E2}" type="pres">
      <dgm:prSet presAssocID="{4620CE54-C8A1-463E-9F59-323C5546CB4B}"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Disconnected"/>
        </a:ext>
      </dgm:extLst>
    </dgm:pt>
    <dgm:pt modelId="{04716AED-D05A-4EEC-8B70-8F3826B2F134}" type="pres">
      <dgm:prSet presAssocID="{4620CE54-C8A1-463E-9F59-323C5546CB4B}" presName="spaceRect" presStyleCnt="0"/>
      <dgm:spPr/>
    </dgm:pt>
    <dgm:pt modelId="{64510E3E-5DC5-40F7-9532-F2C41C1FEBA2}" type="pres">
      <dgm:prSet presAssocID="{4620CE54-C8A1-463E-9F59-323C5546CB4B}" presName="parTx" presStyleLbl="revTx" presStyleIdx="1" presStyleCnt="4">
        <dgm:presLayoutVars>
          <dgm:chMax val="0"/>
          <dgm:chPref val="0"/>
        </dgm:presLayoutVars>
      </dgm:prSet>
      <dgm:spPr/>
      <dgm:t>
        <a:bodyPr/>
        <a:lstStyle/>
        <a:p>
          <a:endParaRPr lang="en-US"/>
        </a:p>
      </dgm:t>
    </dgm:pt>
    <dgm:pt modelId="{FBD71FD0-9213-49CF-A15C-1CB90721C6C0}" type="pres">
      <dgm:prSet presAssocID="{3A785A78-03B0-4482-A4A4-A8AC7E51009E}" presName="sibTrans" presStyleCnt="0"/>
      <dgm:spPr/>
    </dgm:pt>
    <dgm:pt modelId="{FC9803C6-A113-4240-98B5-CC918B4F6A4B}" type="pres">
      <dgm:prSet presAssocID="{B5BD23C9-A7F0-4958-BF7E-532337B435BC}" presName="compNode" presStyleCnt="0"/>
      <dgm:spPr/>
    </dgm:pt>
    <dgm:pt modelId="{BAFFF48D-1030-4039-B86A-2C5E6DFCAE96}" type="pres">
      <dgm:prSet presAssocID="{B5BD23C9-A7F0-4958-BF7E-532337B435BC}" presName="bgRect" presStyleLbl="bgShp" presStyleIdx="2" presStyleCnt="4" custLinFactNeighborY="1280"/>
      <dgm:spPr/>
    </dgm:pt>
    <dgm:pt modelId="{98CC2BE3-32DF-42E2-8B12-C9B2BC48860F}" type="pres">
      <dgm:prSet presAssocID="{B5BD23C9-A7F0-4958-BF7E-532337B435B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Books"/>
        </a:ext>
      </dgm:extLst>
    </dgm:pt>
    <dgm:pt modelId="{FD40732D-559A-4C8C-875F-F40E07A69C8D}" type="pres">
      <dgm:prSet presAssocID="{B5BD23C9-A7F0-4958-BF7E-532337B435BC}" presName="spaceRect" presStyleCnt="0"/>
      <dgm:spPr/>
    </dgm:pt>
    <dgm:pt modelId="{0B97DAA9-2633-4026-AF22-050F6A6720A0}" type="pres">
      <dgm:prSet presAssocID="{B5BD23C9-A7F0-4958-BF7E-532337B435BC}" presName="parTx" presStyleLbl="revTx" presStyleIdx="2" presStyleCnt="4">
        <dgm:presLayoutVars>
          <dgm:chMax val="0"/>
          <dgm:chPref val="0"/>
        </dgm:presLayoutVars>
      </dgm:prSet>
      <dgm:spPr/>
      <dgm:t>
        <a:bodyPr/>
        <a:lstStyle/>
        <a:p>
          <a:endParaRPr lang="en-US"/>
        </a:p>
      </dgm:t>
    </dgm:pt>
    <dgm:pt modelId="{3012D77D-C408-46CC-95AB-B18663D6D9C7}" type="pres">
      <dgm:prSet presAssocID="{F7AC19EF-20DB-4681-9C70-26A0525DDB3D}" presName="sibTrans" presStyleCnt="0"/>
      <dgm:spPr/>
    </dgm:pt>
    <dgm:pt modelId="{C5A982D9-EF62-41A0-893C-0F4281481D98}" type="pres">
      <dgm:prSet presAssocID="{EBFC77EA-8DA7-49D3-819C-AF9BE86EC100}" presName="compNode" presStyleCnt="0"/>
      <dgm:spPr/>
    </dgm:pt>
    <dgm:pt modelId="{96F67D38-AB46-4228-8851-49B2FC5C6DAD}" type="pres">
      <dgm:prSet presAssocID="{EBFC77EA-8DA7-49D3-819C-AF9BE86EC100}" presName="bgRect" presStyleLbl="bgShp" presStyleIdx="3" presStyleCnt="4"/>
      <dgm:spPr/>
    </dgm:pt>
    <dgm:pt modelId="{752EB81C-8733-4EE5-88DF-BA78ACC21291}" type="pres">
      <dgm:prSet presAssocID="{EBFC77EA-8DA7-49D3-819C-AF9BE86EC10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Processor"/>
        </a:ext>
      </dgm:extLst>
    </dgm:pt>
    <dgm:pt modelId="{6C1872B1-F229-401C-B11E-04846DD22B6F}" type="pres">
      <dgm:prSet presAssocID="{EBFC77EA-8DA7-49D3-819C-AF9BE86EC100}" presName="spaceRect" presStyleCnt="0"/>
      <dgm:spPr/>
    </dgm:pt>
    <dgm:pt modelId="{D703C7D0-5AEE-41BE-AFBB-6979E3CFE8D3}" type="pres">
      <dgm:prSet presAssocID="{EBFC77EA-8DA7-49D3-819C-AF9BE86EC100}" presName="parTx" presStyleLbl="revTx" presStyleIdx="3" presStyleCnt="4">
        <dgm:presLayoutVars>
          <dgm:chMax val="0"/>
          <dgm:chPref val="0"/>
        </dgm:presLayoutVars>
      </dgm:prSet>
      <dgm:spPr/>
      <dgm:t>
        <a:bodyPr/>
        <a:lstStyle/>
        <a:p>
          <a:endParaRPr lang="en-US"/>
        </a:p>
      </dgm:t>
    </dgm:pt>
  </dgm:ptLst>
  <dgm:cxnLst>
    <dgm:cxn modelId="{3860A9ED-84C8-48E4-88C4-A62B1EEE99BE}" srcId="{533B063F-A58A-45F6-9CA3-3F49B05753E2}" destId="{B5BD23C9-A7F0-4958-BF7E-532337B435BC}" srcOrd="2" destOrd="0" parTransId="{9A624BEC-EB82-4292-ACAC-0961A95C5AE0}" sibTransId="{F7AC19EF-20DB-4681-9C70-26A0525DDB3D}"/>
    <dgm:cxn modelId="{0D797C5B-78C4-4F3C-B32F-C0BD2BBE5834}" type="presOf" srcId="{4620CE54-C8A1-463E-9F59-323C5546CB4B}" destId="{64510E3E-5DC5-40F7-9532-F2C41C1FEBA2}" srcOrd="0" destOrd="0" presId="urn:microsoft.com/office/officeart/2018/2/layout/IconVerticalSolidList"/>
    <dgm:cxn modelId="{F8F9BEB8-956F-4BDA-9DF5-B0607A88A6B8}" srcId="{533B063F-A58A-45F6-9CA3-3F49B05753E2}" destId="{D1A415F2-1A85-4D33-8066-79C18EC3ED6D}" srcOrd="0" destOrd="0" parTransId="{AEDB8C3F-CB2A-4F01-842D-3134EF4355F8}" sibTransId="{B1A9A788-99D8-4A76-A441-35DD765BBD61}"/>
    <dgm:cxn modelId="{AE565BB0-1652-478A-89D1-611FF0741A95}" srcId="{533B063F-A58A-45F6-9CA3-3F49B05753E2}" destId="{EBFC77EA-8DA7-49D3-819C-AF9BE86EC100}" srcOrd="3" destOrd="0" parTransId="{C58E9E1E-D72C-4343-8316-12F4D83B0C92}" sibTransId="{BC51A4E2-9ECA-4BA0-9922-EE44BAC47487}"/>
    <dgm:cxn modelId="{E2813E96-A272-4091-A616-0E49F3C7CF5A}" srcId="{533B063F-A58A-45F6-9CA3-3F49B05753E2}" destId="{4620CE54-C8A1-463E-9F59-323C5546CB4B}" srcOrd="1" destOrd="0" parTransId="{21928D10-CF4A-46D3-AE74-BF2F192CB2BB}" sibTransId="{3A785A78-03B0-4482-A4A4-A8AC7E51009E}"/>
    <dgm:cxn modelId="{BC7B995F-24F0-470F-BDDC-83623F37E65A}" type="presOf" srcId="{B5BD23C9-A7F0-4958-BF7E-532337B435BC}" destId="{0B97DAA9-2633-4026-AF22-050F6A6720A0}" srcOrd="0" destOrd="0" presId="urn:microsoft.com/office/officeart/2018/2/layout/IconVerticalSolidList"/>
    <dgm:cxn modelId="{1F3A7BFA-1789-4614-A068-299B2B28D6CC}" type="presOf" srcId="{D1A415F2-1A85-4D33-8066-79C18EC3ED6D}" destId="{F4E1AE65-23E5-4D44-BB5D-B03865D0AC21}" srcOrd="0" destOrd="0" presId="urn:microsoft.com/office/officeart/2018/2/layout/IconVerticalSolidList"/>
    <dgm:cxn modelId="{D15BEF3D-4679-4DAA-B92B-66B90020DF7E}" type="presOf" srcId="{533B063F-A58A-45F6-9CA3-3F49B05753E2}" destId="{5760D501-34AA-4B21-A764-FBDD9C7F53F6}" srcOrd="0" destOrd="0" presId="urn:microsoft.com/office/officeart/2018/2/layout/IconVerticalSolidList"/>
    <dgm:cxn modelId="{8E7A0080-5E9C-4E00-8B61-EEDEF9B00D9C}" type="presOf" srcId="{EBFC77EA-8DA7-49D3-819C-AF9BE86EC100}" destId="{D703C7D0-5AEE-41BE-AFBB-6979E3CFE8D3}" srcOrd="0" destOrd="0" presId="urn:microsoft.com/office/officeart/2018/2/layout/IconVerticalSolidList"/>
    <dgm:cxn modelId="{BCCA995E-DB44-40D8-B794-DEDA3EE82543}" type="presParOf" srcId="{5760D501-34AA-4B21-A764-FBDD9C7F53F6}" destId="{BF57FD80-B695-4C55-BDFA-CC1483672954}" srcOrd="0" destOrd="0" presId="urn:microsoft.com/office/officeart/2018/2/layout/IconVerticalSolidList"/>
    <dgm:cxn modelId="{203E4E83-B2D2-4ECE-8724-E42014D03332}" type="presParOf" srcId="{BF57FD80-B695-4C55-BDFA-CC1483672954}" destId="{34A2CD67-7432-46B2-AC81-A40D617F2591}" srcOrd="0" destOrd="0" presId="urn:microsoft.com/office/officeart/2018/2/layout/IconVerticalSolidList"/>
    <dgm:cxn modelId="{3492346A-A4C1-461B-9924-FF15FD228CE5}" type="presParOf" srcId="{BF57FD80-B695-4C55-BDFA-CC1483672954}" destId="{4910B49D-2DDB-443C-A3BB-7101A7928134}" srcOrd="1" destOrd="0" presId="urn:microsoft.com/office/officeart/2018/2/layout/IconVerticalSolidList"/>
    <dgm:cxn modelId="{1AFF631B-BE3A-486A-9D17-C3024E62E583}" type="presParOf" srcId="{BF57FD80-B695-4C55-BDFA-CC1483672954}" destId="{2E988878-C7BE-485A-A5E8-F854FEAD39AC}" srcOrd="2" destOrd="0" presId="urn:microsoft.com/office/officeart/2018/2/layout/IconVerticalSolidList"/>
    <dgm:cxn modelId="{A111DE17-4892-4435-BDFF-45DC5CC2EDBB}" type="presParOf" srcId="{BF57FD80-B695-4C55-BDFA-CC1483672954}" destId="{F4E1AE65-23E5-4D44-BB5D-B03865D0AC21}" srcOrd="3" destOrd="0" presId="urn:microsoft.com/office/officeart/2018/2/layout/IconVerticalSolidList"/>
    <dgm:cxn modelId="{C807FCAD-8571-477B-A828-3606378A38A2}" type="presParOf" srcId="{5760D501-34AA-4B21-A764-FBDD9C7F53F6}" destId="{A4160D91-0038-49EC-8FE9-0A31FA607CB2}" srcOrd="1" destOrd="0" presId="urn:microsoft.com/office/officeart/2018/2/layout/IconVerticalSolidList"/>
    <dgm:cxn modelId="{6003A965-33AC-4BAF-B9C9-DD099B9EF013}" type="presParOf" srcId="{5760D501-34AA-4B21-A764-FBDD9C7F53F6}" destId="{2921769E-D9D3-4D28-9F9A-5A0EEDEA1D32}" srcOrd="2" destOrd="0" presId="urn:microsoft.com/office/officeart/2018/2/layout/IconVerticalSolidList"/>
    <dgm:cxn modelId="{56526687-4C93-47F2-82A9-7D610E838D37}" type="presParOf" srcId="{2921769E-D9D3-4D28-9F9A-5A0EEDEA1D32}" destId="{206DE95F-AF8D-40D4-A514-40548AC2B516}" srcOrd="0" destOrd="0" presId="urn:microsoft.com/office/officeart/2018/2/layout/IconVerticalSolidList"/>
    <dgm:cxn modelId="{BDA34231-508C-48E2-BE29-AB7BED5800E9}" type="presParOf" srcId="{2921769E-D9D3-4D28-9F9A-5A0EEDEA1D32}" destId="{C44D11CE-0FAD-4EFA-A6D7-EC41A30024E2}" srcOrd="1" destOrd="0" presId="urn:microsoft.com/office/officeart/2018/2/layout/IconVerticalSolidList"/>
    <dgm:cxn modelId="{54460E3A-6E24-4711-9F68-B5C17DF91C50}" type="presParOf" srcId="{2921769E-D9D3-4D28-9F9A-5A0EEDEA1D32}" destId="{04716AED-D05A-4EEC-8B70-8F3826B2F134}" srcOrd="2" destOrd="0" presId="urn:microsoft.com/office/officeart/2018/2/layout/IconVerticalSolidList"/>
    <dgm:cxn modelId="{31149AC0-C21A-481F-B5CD-E2C9A87708E4}" type="presParOf" srcId="{2921769E-D9D3-4D28-9F9A-5A0EEDEA1D32}" destId="{64510E3E-5DC5-40F7-9532-F2C41C1FEBA2}" srcOrd="3" destOrd="0" presId="urn:microsoft.com/office/officeart/2018/2/layout/IconVerticalSolidList"/>
    <dgm:cxn modelId="{BA87E9A6-128E-465C-8778-A198F02E28B6}" type="presParOf" srcId="{5760D501-34AA-4B21-A764-FBDD9C7F53F6}" destId="{FBD71FD0-9213-49CF-A15C-1CB90721C6C0}" srcOrd="3" destOrd="0" presId="urn:microsoft.com/office/officeart/2018/2/layout/IconVerticalSolidList"/>
    <dgm:cxn modelId="{2794BBE5-21F1-40CF-87D3-781A7DB96C7B}" type="presParOf" srcId="{5760D501-34AA-4B21-A764-FBDD9C7F53F6}" destId="{FC9803C6-A113-4240-98B5-CC918B4F6A4B}" srcOrd="4" destOrd="0" presId="urn:microsoft.com/office/officeart/2018/2/layout/IconVerticalSolidList"/>
    <dgm:cxn modelId="{0016A6FF-47D7-40A9-A8B2-B08AC5B8CE57}" type="presParOf" srcId="{FC9803C6-A113-4240-98B5-CC918B4F6A4B}" destId="{BAFFF48D-1030-4039-B86A-2C5E6DFCAE96}" srcOrd="0" destOrd="0" presId="urn:microsoft.com/office/officeart/2018/2/layout/IconVerticalSolidList"/>
    <dgm:cxn modelId="{3F013785-7A0A-41FA-94C8-D619A98EBA2A}" type="presParOf" srcId="{FC9803C6-A113-4240-98B5-CC918B4F6A4B}" destId="{98CC2BE3-32DF-42E2-8B12-C9B2BC48860F}" srcOrd="1" destOrd="0" presId="urn:microsoft.com/office/officeart/2018/2/layout/IconVerticalSolidList"/>
    <dgm:cxn modelId="{45DDD8CF-6635-4A59-8498-2F38B69F3E46}" type="presParOf" srcId="{FC9803C6-A113-4240-98B5-CC918B4F6A4B}" destId="{FD40732D-559A-4C8C-875F-F40E07A69C8D}" srcOrd="2" destOrd="0" presId="urn:microsoft.com/office/officeart/2018/2/layout/IconVerticalSolidList"/>
    <dgm:cxn modelId="{12295A97-A737-49DF-AA21-9976F2BA059C}" type="presParOf" srcId="{FC9803C6-A113-4240-98B5-CC918B4F6A4B}" destId="{0B97DAA9-2633-4026-AF22-050F6A6720A0}" srcOrd="3" destOrd="0" presId="urn:microsoft.com/office/officeart/2018/2/layout/IconVerticalSolidList"/>
    <dgm:cxn modelId="{CBBBB84C-EBC2-4742-88AE-8DC60C3DA88D}" type="presParOf" srcId="{5760D501-34AA-4B21-A764-FBDD9C7F53F6}" destId="{3012D77D-C408-46CC-95AB-B18663D6D9C7}" srcOrd="5" destOrd="0" presId="urn:microsoft.com/office/officeart/2018/2/layout/IconVerticalSolidList"/>
    <dgm:cxn modelId="{5B15818C-40D2-4C10-9AFE-016F05515712}" type="presParOf" srcId="{5760D501-34AA-4B21-A764-FBDD9C7F53F6}" destId="{C5A982D9-EF62-41A0-893C-0F4281481D98}" srcOrd="6" destOrd="0" presId="urn:microsoft.com/office/officeart/2018/2/layout/IconVerticalSolidList"/>
    <dgm:cxn modelId="{3746B135-524F-4344-A1F7-1DDB28ED49DC}" type="presParOf" srcId="{C5A982D9-EF62-41A0-893C-0F4281481D98}" destId="{96F67D38-AB46-4228-8851-49B2FC5C6DAD}" srcOrd="0" destOrd="0" presId="urn:microsoft.com/office/officeart/2018/2/layout/IconVerticalSolidList"/>
    <dgm:cxn modelId="{ECC6624E-F3EC-4357-9E7E-A62C3CDC6CDC}" type="presParOf" srcId="{C5A982D9-EF62-41A0-893C-0F4281481D98}" destId="{752EB81C-8733-4EE5-88DF-BA78ACC21291}" srcOrd="1" destOrd="0" presId="urn:microsoft.com/office/officeart/2018/2/layout/IconVerticalSolidList"/>
    <dgm:cxn modelId="{3C4A4434-0E07-445E-9704-D32BB5BA36FD}" type="presParOf" srcId="{C5A982D9-EF62-41A0-893C-0F4281481D98}" destId="{6C1872B1-F229-401C-B11E-04846DD22B6F}" srcOrd="2" destOrd="0" presId="urn:microsoft.com/office/officeart/2018/2/layout/IconVerticalSolidList"/>
    <dgm:cxn modelId="{1F31C0AE-1C96-4150-B586-62DBAD2896B8}" type="presParOf" srcId="{C5A982D9-EF62-41A0-893C-0F4281481D98}" destId="{D703C7D0-5AEE-41BE-AFBB-6979E3CFE8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8F96B9-4FA8-4429-83A3-A72E2DB0C83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C8C18F8-E888-42F9-B3D7-B13FF8C8D73D}">
      <dgm:prSet custT="1"/>
      <dgm:spPr/>
      <dgm:t>
        <a:bodyPr/>
        <a:lstStyle/>
        <a:p>
          <a:pPr>
            <a:lnSpc>
              <a:spcPct val="100000"/>
            </a:lnSpc>
          </a:pPr>
          <a:r>
            <a:rPr lang="en-US" sz="3200" b="1" dirty="0"/>
            <a:t>The 191 studies analyzed in the systematic review came from 31 peer reviewed journals.</a:t>
          </a:r>
        </a:p>
      </dgm:t>
    </dgm:pt>
    <dgm:pt modelId="{246BFC82-FBCF-481D-9D95-08D88D9141B1}" type="parTrans" cxnId="{BDE643F8-B628-456D-9692-A8B1DC4E93A5}">
      <dgm:prSet/>
      <dgm:spPr/>
      <dgm:t>
        <a:bodyPr/>
        <a:lstStyle/>
        <a:p>
          <a:endParaRPr lang="en-US"/>
        </a:p>
      </dgm:t>
    </dgm:pt>
    <dgm:pt modelId="{D03000DC-72AF-4703-9C28-CC917CB2BE4E}" type="sibTrans" cxnId="{BDE643F8-B628-456D-9692-A8B1DC4E93A5}">
      <dgm:prSet/>
      <dgm:spPr/>
      <dgm:t>
        <a:bodyPr/>
        <a:lstStyle/>
        <a:p>
          <a:endParaRPr lang="en-US"/>
        </a:p>
      </dgm:t>
    </dgm:pt>
    <dgm:pt modelId="{1BB2888B-FA84-41EE-88C2-DB5ECA27DFA1}">
      <dgm:prSet/>
      <dgm:spPr/>
      <dgm:t>
        <a:bodyPr/>
        <a:lstStyle/>
        <a:p>
          <a:pPr>
            <a:lnSpc>
              <a:spcPct val="100000"/>
            </a:lnSpc>
          </a:pPr>
          <a:r>
            <a:rPr lang="en-US" b="1" dirty="0"/>
            <a:t>Some of the journals include: </a:t>
          </a:r>
          <a:r>
            <a:rPr lang="en-US" b="1" i="1" dirty="0"/>
            <a:t>British Journal of Educational Technology, Education and Information Technologies, Education Sciences, Frontiers in Psychology, Journal of Computer Assisted Learning, Online Learning, Computers and Education, Frontiers in Education, Asia Pacific Education Research.</a:t>
          </a:r>
          <a:endParaRPr lang="en-US" b="1" dirty="0"/>
        </a:p>
      </dgm:t>
    </dgm:pt>
    <dgm:pt modelId="{5FC1291C-29BC-4701-A357-4EA91E75CFA7}" type="parTrans" cxnId="{1070E264-37F2-4E1B-B4E4-EA20A8E977C7}">
      <dgm:prSet/>
      <dgm:spPr/>
      <dgm:t>
        <a:bodyPr/>
        <a:lstStyle/>
        <a:p>
          <a:endParaRPr lang="en-US"/>
        </a:p>
      </dgm:t>
    </dgm:pt>
    <dgm:pt modelId="{3F5235C4-7F32-435C-987D-A4C86C0BE70A}" type="sibTrans" cxnId="{1070E264-37F2-4E1B-B4E4-EA20A8E977C7}">
      <dgm:prSet/>
      <dgm:spPr/>
      <dgm:t>
        <a:bodyPr/>
        <a:lstStyle/>
        <a:p>
          <a:endParaRPr lang="en-US"/>
        </a:p>
      </dgm:t>
    </dgm:pt>
    <dgm:pt modelId="{AFD03F58-11BB-43C8-8C21-2207ABEEC382}" type="pres">
      <dgm:prSet presAssocID="{EE8F96B9-4FA8-4429-83A3-A72E2DB0C836}" presName="linear" presStyleCnt="0">
        <dgm:presLayoutVars>
          <dgm:animLvl val="lvl"/>
          <dgm:resizeHandles val="exact"/>
        </dgm:presLayoutVars>
      </dgm:prSet>
      <dgm:spPr/>
      <dgm:t>
        <a:bodyPr/>
        <a:lstStyle/>
        <a:p>
          <a:endParaRPr lang="en-US"/>
        </a:p>
      </dgm:t>
    </dgm:pt>
    <dgm:pt modelId="{F35D2BD8-3E27-4102-BF64-D4F55DDAE559}" type="pres">
      <dgm:prSet presAssocID="{7C8C18F8-E888-42F9-B3D7-B13FF8C8D73D}" presName="parentText" presStyleLbl="node1" presStyleIdx="0" presStyleCnt="2">
        <dgm:presLayoutVars>
          <dgm:chMax val="0"/>
          <dgm:bulletEnabled val="1"/>
        </dgm:presLayoutVars>
      </dgm:prSet>
      <dgm:spPr/>
      <dgm:t>
        <a:bodyPr/>
        <a:lstStyle/>
        <a:p>
          <a:endParaRPr lang="en-US"/>
        </a:p>
      </dgm:t>
    </dgm:pt>
    <dgm:pt modelId="{31E4A15C-B26B-4D61-A10D-FFAC0FB05989}" type="pres">
      <dgm:prSet presAssocID="{D03000DC-72AF-4703-9C28-CC917CB2BE4E}" presName="spacer" presStyleCnt="0"/>
      <dgm:spPr/>
    </dgm:pt>
    <dgm:pt modelId="{4FE77A01-B0BC-4FFC-9614-CF8363469A52}" type="pres">
      <dgm:prSet presAssocID="{1BB2888B-FA84-41EE-88C2-DB5ECA27DFA1}" presName="parentText" presStyleLbl="node1" presStyleIdx="1" presStyleCnt="2">
        <dgm:presLayoutVars>
          <dgm:chMax val="0"/>
          <dgm:bulletEnabled val="1"/>
        </dgm:presLayoutVars>
      </dgm:prSet>
      <dgm:spPr/>
      <dgm:t>
        <a:bodyPr/>
        <a:lstStyle/>
        <a:p>
          <a:endParaRPr lang="en-US"/>
        </a:p>
      </dgm:t>
    </dgm:pt>
  </dgm:ptLst>
  <dgm:cxnLst>
    <dgm:cxn modelId="{EAB5B088-4BAD-487F-BBB4-2B486BE90D2D}" type="presOf" srcId="{7C8C18F8-E888-42F9-B3D7-B13FF8C8D73D}" destId="{F35D2BD8-3E27-4102-BF64-D4F55DDAE559}" srcOrd="0" destOrd="0" presId="urn:microsoft.com/office/officeart/2005/8/layout/vList2"/>
    <dgm:cxn modelId="{BDE643F8-B628-456D-9692-A8B1DC4E93A5}" srcId="{EE8F96B9-4FA8-4429-83A3-A72E2DB0C836}" destId="{7C8C18F8-E888-42F9-B3D7-B13FF8C8D73D}" srcOrd="0" destOrd="0" parTransId="{246BFC82-FBCF-481D-9D95-08D88D9141B1}" sibTransId="{D03000DC-72AF-4703-9C28-CC917CB2BE4E}"/>
    <dgm:cxn modelId="{1070E264-37F2-4E1B-B4E4-EA20A8E977C7}" srcId="{EE8F96B9-4FA8-4429-83A3-A72E2DB0C836}" destId="{1BB2888B-FA84-41EE-88C2-DB5ECA27DFA1}" srcOrd="1" destOrd="0" parTransId="{5FC1291C-29BC-4701-A357-4EA91E75CFA7}" sibTransId="{3F5235C4-7F32-435C-987D-A4C86C0BE70A}"/>
    <dgm:cxn modelId="{C25A7CD5-1C14-4B67-8694-4714D5D54189}" type="presOf" srcId="{1BB2888B-FA84-41EE-88C2-DB5ECA27DFA1}" destId="{4FE77A01-B0BC-4FFC-9614-CF8363469A52}" srcOrd="0" destOrd="0" presId="urn:microsoft.com/office/officeart/2005/8/layout/vList2"/>
    <dgm:cxn modelId="{946E0D4C-C8C5-427D-B09F-5A52870256F6}" type="presOf" srcId="{EE8F96B9-4FA8-4429-83A3-A72E2DB0C836}" destId="{AFD03F58-11BB-43C8-8C21-2207ABEEC382}" srcOrd="0" destOrd="0" presId="urn:microsoft.com/office/officeart/2005/8/layout/vList2"/>
    <dgm:cxn modelId="{F416B259-0472-4EA3-B443-95BAFFA2F2EC}" type="presParOf" srcId="{AFD03F58-11BB-43C8-8C21-2207ABEEC382}" destId="{F35D2BD8-3E27-4102-BF64-D4F55DDAE559}" srcOrd="0" destOrd="0" presId="urn:microsoft.com/office/officeart/2005/8/layout/vList2"/>
    <dgm:cxn modelId="{84CE5D7F-5127-4F7D-B4E6-38BC34903B45}" type="presParOf" srcId="{AFD03F58-11BB-43C8-8C21-2207ABEEC382}" destId="{31E4A15C-B26B-4D61-A10D-FFAC0FB05989}" srcOrd="1" destOrd="0" presId="urn:microsoft.com/office/officeart/2005/8/layout/vList2"/>
    <dgm:cxn modelId="{2F9E7E05-B766-490D-8446-F112D5A9BF35}" type="presParOf" srcId="{AFD03F58-11BB-43C8-8C21-2207ABEEC382}" destId="{4FE77A01-B0BC-4FFC-9614-CF8363469A5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3DF25F5-9EE8-4CBC-AAD0-CA760EA7CCA3}" type="doc">
      <dgm:prSet loTypeId="urn:microsoft.com/office/officeart/2005/8/layout/process4" loCatId="process" qsTypeId="urn:microsoft.com/office/officeart/2005/8/quickstyle/simple4" qsCatId="simple" csTypeId="urn:microsoft.com/office/officeart/2005/8/colors/accent3_2" csCatId="accent3" phldr="1"/>
      <dgm:spPr/>
      <dgm:t>
        <a:bodyPr/>
        <a:lstStyle/>
        <a:p>
          <a:endParaRPr lang="en-US"/>
        </a:p>
      </dgm:t>
    </dgm:pt>
    <dgm:pt modelId="{911E9FC7-AA3B-4877-9316-80174203CA60}">
      <dgm:prSet custT="1"/>
      <dgm:spPr/>
      <dgm:t>
        <a:bodyPr/>
        <a:lstStyle/>
        <a:p>
          <a:r>
            <a:rPr lang="en-US" sz="2800" b="1" i="0" dirty="0"/>
            <a:t>Online learning research was conducted in 58 countries.</a:t>
          </a:r>
          <a:endParaRPr lang="en-US" sz="2800" b="1" dirty="0"/>
        </a:p>
      </dgm:t>
    </dgm:pt>
    <dgm:pt modelId="{155E79E1-C070-40F8-B0B7-47A4F7FFB312}" type="parTrans" cxnId="{685030D8-2497-402F-BBA0-A424B85A7B5B}">
      <dgm:prSet/>
      <dgm:spPr/>
      <dgm:t>
        <a:bodyPr/>
        <a:lstStyle/>
        <a:p>
          <a:endParaRPr lang="en-US"/>
        </a:p>
      </dgm:t>
    </dgm:pt>
    <dgm:pt modelId="{6F3D03A4-D43C-4002-969D-65F89D61CB40}" type="sibTrans" cxnId="{685030D8-2497-402F-BBA0-A424B85A7B5B}">
      <dgm:prSet/>
      <dgm:spPr/>
      <dgm:t>
        <a:bodyPr/>
        <a:lstStyle/>
        <a:p>
          <a:endParaRPr lang="en-US"/>
        </a:p>
      </dgm:t>
    </dgm:pt>
    <dgm:pt modelId="{3A596838-A08A-4E03-B4D1-8100D53F78CA}">
      <dgm:prSet custT="1"/>
      <dgm:spPr/>
      <dgm:t>
        <a:bodyPr/>
        <a:lstStyle/>
        <a:p>
          <a:r>
            <a:rPr lang="en-US" sz="2800" b="0" i="0" dirty="0"/>
            <a:t>Some of the countries where research was conducted include:</a:t>
          </a:r>
          <a:endParaRPr lang="en-US" sz="2800" dirty="0"/>
        </a:p>
      </dgm:t>
    </dgm:pt>
    <dgm:pt modelId="{F8983D77-67AA-4CE1-BDFC-BFACE1F2C517}" type="parTrans" cxnId="{2C711DC2-6AAF-437C-BEC8-DAACB1D7B5DE}">
      <dgm:prSet/>
      <dgm:spPr/>
      <dgm:t>
        <a:bodyPr/>
        <a:lstStyle/>
        <a:p>
          <a:endParaRPr lang="en-US"/>
        </a:p>
      </dgm:t>
    </dgm:pt>
    <dgm:pt modelId="{611E2D35-8C38-4B3A-872A-41BACBF817C2}" type="sibTrans" cxnId="{2C711DC2-6AAF-437C-BEC8-DAACB1D7B5DE}">
      <dgm:prSet/>
      <dgm:spPr/>
      <dgm:t>
        <a:bodyPr/>
        <a:lstStyle/>
        <a:p>
          <a:endParaRPr lang="en-US"/>
        </a:p>
      </dgm:t>
    </dgm:pt>
    <dgm:pt modelId="{711B48F1-D94D-4551-B48C-0FD9BBE9A2B8}">
      <dgm:prSet/>
      <dgm:spPr/>
      <dgm:t>
        <a:bodyPr/>
        <a:lstStyle/>
        <a:p>
          <a:r>
            <a:rPr lang="en-US" b="1" i="0" dirty="0"/>
            <a:t>United States</a:t>
          </a:r>
          <a:endParaRPr lang="en-US" b="1" dirty="0"/>
        </a:p>
      </dgm:t>
    </dgm:pt>
    <dgm:pt modelId="{2F976CB7-5AD1-4B81-89DF-A11DD2937C96}" type="parTrans" cxnId="{494C6F59-7A57-4DBF-94D5-989D0C3401ED}">
      <dgm:prSet/>
      <dgm:spPr/>
      <dgm:t>
        <a:bodyPr/>
        <a:lstStyle/>
        <a:p>
          <a:endParaRPr lang="en-US"/>
        </a:p>
      </dgm:t>
    </dgm:pt>
    <dgm:pt modelId="{FF8573A0-A931-46E5-AD9C-E92A7F3C1154}" type="sibTrans" cxnId="{494C6F59-7A57-4DBF-94D5-989D0C3401ED}">
      <dgm:prSet/>
      <dgm:spPr/>
      <dgm:t>
        <a:bodyPr/>
        <a:lstStyle/>
        <a:p>
          <a:endParaRPr lang="en-US"/>
        </a:p>
      </dgm:t>
    </dgm:pt>
    <dgm:pt modelId="{0A07E734-DDE8-4984-92F5-56785A5814B4}">
      <dgm:prSet/>
      <dgm:spPr/>
      <dgm:t>
        <a:bodyPr/>
        <a:lstStyle/>
        <a:p>
          <a:r>
            <a:rPr lang="en-US" b="1" i="0" dirty="0"/>
            <a:t>Canada</a:t>
          </a:r>
          <a:endParaRPr lang="en-US" b="1" dirty="0"/>
        </a:p>
      </dgm:t>
    </dgm:pt>
    <dgm:pt modelId="{59FE4910-37A6-4A74-B4A3-96243934250E}" type="parTrans" cxnId="{8DD0B0F2-82B7-4F84-8AA3-E6AB072EFCBB}">
      <dgm:prSet/>
      <dgm:spPr/>
      <dgm:t>
        <a:bodyPr/>
        <a:lstStyle/>
        <a:p>
          <a:endParaRPr lang="en-US"/>
        </a:p>
      </dgm:t>
    </dgm:pt>
    <dgm:pt modelId="{3C4A8A67-2BC4-4D1D-9037-F6261759ABAC}" type="sibTrans" cxnId="{8DD0B0F2-82B7-4F84-8AA3-E6AB072EFCBB}">
      <dgm:prSet/>
      <dgm:spPr/>
      <dgm:t>
        <a:bodyPr/>
        <a:lstStyle/>
        <a:p>
          <a:endParaRPr lang="en-US"/>
        </a:p>
      </dgm:t>
    </dgm:pt>
    <dgm:pt modelId="{B9E8BB72-BFDF-496D-868D-6F71E27EA29F}">
      <dgm:prSet/>
      <dgm:spPr/>
      <dgm:t>
        <a:bodyPr/>
        <a:lstStyle/>
        <a:p>
          <a:r>
            <a:rPr lang="en-US" b="1" i="0" dirty="0"/>
            <a:t>Mexico</a:t>
          </a:r>
          <a:endParaRPr lang="en-US" b="1" dirty="0"/>
        </a:p>
      </dgm:t>
    </dgm:pt>
    <dgm:pt modelId="{0C0D49A9-3FCA-42CA-96BB-A7515C2C5B92}" type="parTrans" cxnId="{30F69491-5DD2-4A2B-B6D9-A0D6531204A3}">
      <dgm:prSet/>
      <dgm:spPr/>
      <dgm:t>
        <a:bodyPr/>
        <a:lstStyle/>
        <a:p>
          <a:endParaRPr lang="en-US"/>
        </a:p>
      </dgm:t>
    </dgm:pt>
    <dgm:pt modelId="{0FB981E1-5E67-4FD8-83A3-0DB419D365B9}" type="sibTrans" cxnId="{30F69491-5DD2-4A2B-B6D9-A0D6531204A3}">
      <dgm:prSet/>
      <dgm:spPr/>
      <dgm:t>
        <a:bodyPr/>
        <a:lstStyle/>
        <a:p>
          <a:endParaRPr lang="en-US"/>
        </a:p>
      </dgm:t>
    </dgm:pt>
    <dgm:pt modelId="{B0731FB2-10DC-4498-994B-B28D2B776319}">
      <dgm:prSet/>
      <dgm:spPr/>
      <dgm:t>
        <a:bodyPr/>
        <a:lstStyle/>
        <a:p>
          <a:r>
            <a:rPr lang="en-US" b="1" i="0" dirty="0"/>
            <a:t>China</a:t>
          </a:r>
          <a:endParaRPr lang="en-US" b="1" dirty="0"/>
        </a:p>
      </dgm:t>
    </dgm:pt>
    <dgm:pt modelId="{DF9E1D45-819B-425F-9145-AE5662626ACF}" type="parTrans" cxnId="{B5A52633-C40D-4D98-B982-54A6636921D2}">
      <dgm:prSet/>
      <dgm:spPr/>
      <dgm:t>
        <a:bodyPr/>
        <a:lstStyle/>
        <a:p>
          <a:endParaRPr lang="en-US"/>
        </a:p>
      </dgm:t>
    </dgm:pt>
    <dgm:pt modelId="{76AE9294-5D4E-4ECE-A5DC-9603D8C12DED}" type="sibTrans" cxnId="{B5A52633-C40D-4D98-B982-54A6636921D2}">
      <dgm:prSet/>
      <dgm:spPr/>
      <dgm:t>
        <a:bodyPr/>
        <a:lstStyle/>
        <a:p>
          <a:endParaRPr lang="en-US"/>
        </a:p>
      </dgm:t>
    </dgm:pt>
    <dgm:pt modelId="{CB0A5419-D5AB-40EE-8108-11E36722FFF2}">
      <dgm:prSet custT="1"/>
      <dgm:spPr/>
      <dgm:t>
        <a:bodyPr/>
        <a:lstStyle/>
        <a:p>
          <a:r>
            <a:rPr lang="en-US" sz="900" b="1" i="0" dirty="0"/>
            <a:t>Bangladesh</a:t>
          </a:r>
          <a:endParaRPr lang="en-US" sz="900" b="1" dirty="0"/>
        </a:p>
      </dgm:t>
    </dgm:pt>
    <dgm:pt modelId="{C6B0A936-7081-40FA-9A0F-33E963A29DFE}" type="parTrans" cxnId="{6E2120B3-66EC-4852-AD1A-8F11467C4011}">
      <dgm:prSet/>
      <dgm:spPr/>
      <dgm:t>
        <a:bodyPr/>
        <a:lstStyle/>
        <a:p>
          <a:endParaRPr lang="en-US"/>
        </a:p>
      </dgm:t>
    </dgm:pt>
    <dgm:pt modelId="{9FB2C5CB-AEFF-4C9E-B050-FF25E5FB1B4F}" type="sibTrans" cxnId="{6E2120B3-66EC-4852-AD1A-8F11467C4011}">
      <dgm:prSet/>
      <dgm:spPr/>
      <dgm:t>
        <a:bodyPr/>
        <a:lstStyle/>
        <a:p>
          <a:endParaRPr lang="en-US"/>
        </a:p>
      </dgm:t>
    </dgm:pt>
    <dgm:pt modelId="{F32ED958-CD71-48A2-A859-EC4F04BB5442}">
      <dgm:prSet/>
      <dgm:spPr/>
      <dgm:t>
        <a:bodyPr/>
        <a:lstStyle/>
        <a:p>
          <a:r>
            <a:rPr lang="en-US" b="1" i="0" dirty="0"/>
            <a:t>Thailand</a:t>
          </a:r>
          <a:endParaRPr lang="en-US" b="1" dirty="0"/>
        </a:p>
      </dgm:t>
    </dgm:pt>
    <dgm:pt modelId="{619297D2-94D7-4E04-8F33-2D5C80ED74FC}" type="parTrans" cxnId="{0270B140-BA79-4639-8AE6-885B689CBFDD}">
      <dgm:prSet/>
      <dgm:spPr/>
      <dgm:t>
        <a:bodyPr/>
        <a:lstStyle/>
        <a:p>
          <a:endParaRPr lang="en-US"/>
        </a:p>
      </dgm:t>
    </dgm:pt>
    <dgm:pt modelId="{053293AA-D221-4B43-9C84-3D333574A637}" type="sibTrans" cxnId="{0270B140-BA79-4639-8AE6-885B689CBFDD}">
      <dgm:prSet/>
      <dgm:spPr/>
      <dgm:t>
        <a:bodyPr/>
        <a:lstStyle/>
        <a:p>
          <a:endParaRPr lang="en-US"/>
        </a:p>
      </dgm:t>
    </dgm:pt>
    <dgm:pt modelId="{05849D1C-E9C3-41FD-9786-DBCC03DD5D42}">
      <dgm:prSet/>
      <dgm:spPr/>
      <dgm:t>
        <a:bodyPr/>
        <a:lstStyle/>
        <a:p>
          <a:r>
            <a:rPr lang="en-US" b="1" i="0" dirty="0"/>
            <a:t>United Kingdom</a:t>
          </a:r>
          <a:endParaRPr lang="en-US" b="1" dirty="0"/>
        </a:p>
      </dgm:t>
    </dgm:pt>
    <dgm:pt modelId="{8CA79A54-B6D1-43C7-92C6-B2307A12E9C2}" type="parTrans" cxnId="{C9E82ADE-7B5F-4FD8-98B2-EAFC55C7EA71}">
      <dgm:prSet/>
      <dgm:spPr/>
      <dgm:t>
        <a:bodyPr/>
        <a:lstStyle/>
        <a:p>
          <a:endParaRPr lang="en-US"/>
        </a:p>
      </dgm:t>
    </dgm:pt>
    <dgm:pt modelId="{A42E434A-1BD1-4EE3-891C-25902D8B6A1B}" type="sibTrans" cxnId="{C9E82ADE-7B5F-4FD8-98B2-EAFC55C7EA71}">
      <dgm:prSet/>
      <dgm:spPr/>
      <dgm:t>
        <a:bodyPr/>
        <a:lstStyle/>
        <a:p>
          <a:endParaRPr lang="en-US"/>
        </a:p>
      </dgm:t>
    </dgm:pt>
    <dgm:pt modelId="{753D78D4-2C56-4BAF-B8BC-C40B6F52429E}">
      <dgm:prSet/>
      <dgm:spPr/>
      <dgm:t>
        <a:bodyPr/>
        <a:lstStyle/>
        <a:p>
          <a:r>
            <a:rPr lang="en-US" b="1" i="0" dirty="0"/>
            <a:t>Estonia</a:t>
          </a:r>
          <a:endParaRPr lang="en-US" b="1" dirty="0"/>
        </a:p>
      </dgm:t>
    </dgm:pt>
    <dgm:pt modelId="{42230563-28F1-460D-8AEF-FC40616B0E81}" type="parTrans" cxnId="{913CA621-6854-46C5-A590-3185DF7643A1}">
      <dgm:prSet/>
      <dgm:spPr/>
      <dgm:t>
        <a:bodyPr/>
        <a:lstStyle/>
        <a:p>
          <a:endParaRPr lang="en-US"/>
        </a:p>
      </dgm:t>
    </dgm:pt>
    <dgm:pt modelId="{C79E416F-BEB3-4BA9-B286-A7BBE91318F4}" type="sibTrans" cxnId="{913CA621-6854-46C5-A590-3185DF7643A1}">
      <dgm:prSet/>
      <dgm:spPr/>
      <dgm:t>
        <a:bodyPr/>
        <a:lstStyle/>
        <a:p>
          <a:endParaRPr lang="en-US"/>
        </a:p>
      </dgm:t>
    </dgm:pt>
    <dgm:pt modelId="{56B34FAF-FAA5-4872-8F34-4A073FEAFDFF}">
      <dgm:prSet/>
      <dgm:spPr/>
      <dgm:t>
        <a:bodyPr/>
        <a:lstStyle/>
        <a:p>
          <a:r>
            <a:rPr lang="en-US" b="1" i="0" dirty="0"/>
            <a:t>Ghana</a:t>
          </a:r>
          <a:endParaRPr lang="en-US" b="1" dirty="0"/>
        </a:p>
      </dgm:t>
    </dgm:pt>
    <dgm:pt modelId="{D7AB58B5-09A9-424F-A6F7-F346B5DEC400}" type="parTrans" cxnId="{03DC3D7A-03E7-4B4A-8693-6748454FC192}">
      <dgm:prSet/>
      <dgm:spPr/>
      <dgm:t>
        <a:bodyPr/>
        <a:lstStyle/>
        <a:p>
          <a:endParaRPr lang="en-US"/>
        </a:p>
      </dgm:t>
    </dgm:pt>
    <dgm:pt modelId="{2B86923E-1A9D-4075-BD4F-F1C104D69B58}" type="sibTrans" cxnId="{03DC3D7A-03E7-4B4A-8693-6748454FC192}">
      <dgm:prSet/>
      <dgm:spPr/>
      <dgm:t>
        <a:bodyPr/>
        <a:lstStyle/>
        <a:p>
          <a:endParaRPr lang="en-US"/>
        </a:p>
      </dgm:t>
    </dgm:pt>
    <dgm:pt modelId="{8EED2EFA-D486-4C66-BEB8-7C134ABC5E14}">
      <dgm:prSet/>
      <dgm:spPr/>
      <dgm:t>
        <a:bodyPr/>
        <a:lstStyle/>
        <a:p>
          <a:r>
            <a:rPr lang="en-US" b="1" i="0" dirty="0"/>
            <a:t>Egypt</a:t>
          </a:r>
          <a:endParaRPr lang="en-US" b="1" dirty="0"/>
        </a:p>
      </dgm:t>
    </dgm:pt>
    <dgm:pt modelId="{27875402-B5C3-4BFB-A6D9-A61A3619DF97}" type="parTrans" cxnId="{E99DE1C7-E9D5-44AC-9A19-C36169D89375}">
      <dgm:prSet/>
      <dgm:spPr/>
      <dgm:t>
        <a:bodyPr/>
        <a:lstStyle/>
        <a:p>
          <a:endParaRPr lang="en-US"/>
        </a:p>
      </dgm:t>
    </dgm:pt>
    <dgm:pt modelId="{1F0862B0-A2A9-442B-ABE9-F6ACC0DD040C}" type="sibTrans" cxnId="{E99DE1C7-E9D5-44AC-9A19-C36169D89375}">
      <dgm:prSet/>
      <dgm:spPr/>
      <dgm:t>
        <a:bodyPr/>
        <a:lstStyle/>
        <a:p>
          <a:endParaRPr lang="en-US"/>
        </a:p>
      </dgm:t>
    </dgm:pt>
    <dgm:pt modelId="{CEF06F38-159D-4C3A-AB23-7446A8F9D719}">
      <dgm:prSet/>
      <dgm:spPr/>
      <dgm:t>
        <a:bodyPr/>
        <a:lstStyle/>
        <a:p>
          <a:r>
            <a:rPr lang="en-US" b="1" i="0" dirty="0"/>
            <a:t>United Arab Emirates</a:t>
          </a:r>
          <a:endParaRPr lang="en-US" b="1" dirty="0"/>
        </a:p>
      </dgm:t>
    </dgm:pt>
    <dgm:pt modelId="{FFDD05DD-BFFF-4A7E-8778-359CB4971CD7}" type="parTrans" cxnId="{148422C7-C32F-4EFF-A031-90F279B8CB21}">
      <dgm:prSet/>
      <dgm:spPr/>
      <dgm:t>
        <a:bodyPr/>
        <a:lstStyle/>
        <a:p>
          <a:endParaRPr lang="en-US"/>
        </a:p>
      </dgm:t>
    </dgm:pt>
    <dgm:pt modelId="{1229F529-914F-4D83-9119-C4FE89742F46}" type="sibTrans" cxnId="{148422C7-C32F-4EFF-A031-90F279B8CB21}">
      <dgm:prSet/>
      <dgm:spPr/>
      <dgm:t>
        <a:bodyPr/>
        <a:lstStyle/>
        <a:p>
          <a:endParaRPr lang="en-US"/>
        </a:p>
      </dgm:t>
    </dgm:pt>
    <dgm:pt modelId="{C4B8FA4E-AF3C-4C65-BECA-8A6388873CB9}">
      <dgm:prSet/>
      <dgm:spPr/>
      <dgm:t>
        <a:bodyPr/>
        <a:lstStyle/>
        <a:p>
          <a:r>
            <a:rPr lang="en-US" b="1" i="0" dirty="0"/>
            <a:t>Australia</a:t>
          </a:r>
          <a:endParaRPr lang="en-US" b="1" dirty="0"/>
        </a:p>
      </dgm:t>
    </dgm:pt>
    <dgm:pt modelId="{E551D8CF-01D2-418D-8466-FF13A9ADA13B}" type="parTrans" cxnId="{3D778D0F-9B84-44B2-8454-E185ECF8628E}">
      <dgm:prSet/>
      <dgm:spPr/>
      <dgm:t>
        <a:bodyPr/>
        <a:lstStyle/>
        <a:p>
          <a:endParaRPr lang="en-US"/>
        </a:p>
      </dgm:t>
    </dgm:pt>
    <dgm:pt modelId="{1EB9992E-1A46-41C5-9668-70BE393400F0}" type="sibTrans" cxnId="{3D778D0F-9B84-44B2-8454-E185ECF8628E}">
      <dgm:prSet/>
      <dgm:spPr/>
      <dgm:t>
        <a:bodyPr/>
        <a:lstStyle/>
        <a:p>
          <a:endParaRPr lang="en-US"/>
        </a:p>
      </dgm:t>
    </dgm:pt>
    <dgm:pt modelId="{F5DDE1D7-590D-46BA-8B9F-4E1ACF96FE61}">
      <dgm:prSet/>
      <dgm:spPr/>
      <dgm:t>
        <a:bodyPr/>
        <a:lstStyle/>
        <a:p>
          <a:r>
            <a:rPr lang="en-US" b="1" i="0" dirty="0"/>
            <a:t>New Zealand</a:t>
          </a:r>
          <a:endParaRPr lang="en-US" b="1" dirty="0"/>
        </a:p>
      </dgm:t>
    </dgm:pt>
    <dgm:pt modelId="{072BA869-5426-4322-829C-B8B65D64EA50}" type="parTrans" cxnId="{D53DE60D-D0D2-4394-9829-8FA89AFFE061}">
      <dgm:prSet/>
      <dgm:spPr/>
      <dgm:t>
        <a:bodyPr/>
        <a:lstStyle/>
        <a:p>
          <a:endParaRPr lang="en-US"/>
        </a:p>
      </dgm:t>
    </dgm:pt>
    <dgm:pt modelId="{E27A4B39-4B3B-4D66-AB3B-D99AEC31B149}" type="sibTrans" cxnId="{D53DE60D-D0D2-4394-9829-8FA89AFFE061}">
      <dgm:prSet/>
      <dgm:spPr/>
      <dgm:t>
        <a:bodyPr/>
        <a:lstStyle/>
        <a:p>
          <a:endParaRPr lang="en-US"/>
        </a:p>
      </dgm:t>
    </dgm:pt>
    <dgm:pt modelId="{7A10B317-97FF-4F51-84F6-BB96B0B7498A}">
      <dgm:prSet/>
      <dgm:spPr/>
      <dgm:t>
        <a:bodyPr/>
        <a:lstStyle/>
        <a:p>
          <a:r>
            <a:rPr lang="en-US" b="1" i="0" dirty="0"/>
            <a:t>The United States has been the most productive country in terms of online learning research published during the COVID-19 pandemic thus far, with 17.8% of the total research (N= 34).</a:t>
          </a:r>
          <a:endParaRPr lang="en-US" b="1" dirty="0"/>
        </a:p>
      </dgm:t>
    </dgm:pt>
    <dgm:pt modelId="{2EB59ACD-65AA-4B98-BC2E-78E3FF832DBC}" type="parTrans" cxnId="{F432198E-F408-4EE1-8BA2-368EC89C6EA0}">
      <dgm:prSet/>
      <dgm:spPr/>
      <dgm:t>
        <a:bodyPr/>
        <a:lstStyle/>
        <a:p>
          <a:endParaRPr lang="en-US"/>
        </a:p>
      </dgm:t>
    </dgm:pt>
    <dgm:pt modelId="{88FD23BD-8D53-4B03-A68D-126CC10D7A9C}" type="sibTrans" cxnId="{F432198E-F408-4EE1-8BA2-368EC89C6EA0}">
      <dgm:prSet/>
      <dgm:spPr/>
      <dgm:t>
        <a:bodyPr/>
        <a:lstStyle/>
        <a:p>
          <a:endParaRPr lang="en-US"/>
        </a:p>
      </dgm:t>
    </dgm:pt>
    <dgm:pt modelId="{8A29E11D-5764-4F6D-884C-EA633CD2DD02}">
      <dgm:prSet/>
      <dgm:spPr/>
      <dgm:t>
        <a:bodyPr/>
        <a:lstStyle/>
        <a:p>
          <a:r>
            <a:rPr lang="en-US" b="1" i="0" dirty="0"/>
            <a:t>China, including Mainland China, Hong Kong, and Taiwan, also produced nearly as large a portion (N= 32, 16.7%) of the publications during this time.</a:t>
          </a:r>
          <a:endParaRPr lang="en-US" b="1" dirty="0"/>
        </a:p>
      </dgm:t>
    </dgm:pt>
    <dgm:pt modelId="{4CA60A73-D969-4CD1-97DF-15D5E437905D}" type="parTrans" cxnId="{30BD023E-B118-4220-BA19-E7E15642A3A9}">
      <dgm:prSet/>
      <dgm:spPr/>
      <dgm:t>
        <a:bodyPr/>
        <a:lstStyle/>
        <a:p>
          <a:endParaRPr lang="en-US"/>
        </a:p>
      </dgm:t>
    </dgm:pt>
    <dgm:pt modelId="{6E167404-D1C7-446D-9EE1-4E1CEDBFD730}" type="sibTrans" cxnId="{30BD023E-B118-4220-BA19-E7E15642A3A9}">
      <dgm:prSet/>
      <dgm:spPr/>
      <dgm:t>
        <a:bodyPr/>
        <a:lstStyle/>
        <a:p>
          <a:endParaRPr lang="en-US"/>
        </a:p>
      </dgm:t>
    </dgm:pt>
    <dgm:pt modelId="{66FF5F86-BFFA-47C1-8765-A1F9A68D0CEF}" type="pres">
      <dgm:prSet presAssocID="{53DF25F5-9EE8-4CBC-AAD0-CA760EA7CCA3}" presName="Name0" presStyleCnt="0">
        <dgm:presLayoutVars>
          <dgm:dir/>
          <dgm:animLvl val="lvl"/>
          <dgm:resizeHandles val="exact"/>
        </dgm:presLayoutVars>
      </dgm:prSet>
      <dgm:spPr/>
      <dgm:t>
        <a:bodyPr/>
        <a:lstStyle/>
        <a:p>
          <a:endParaRPr lang="en-US"/>
        </a:p>
      </dgm:t>
    </dgm:pt>
    <dgm:pt modelId="{4CA91F3B-34E4-42D4-97F9-8EFAAD7DF32E}" type="pres">
      <dgm:prSet presAssocID="{8A29E11D-5764-4F6D-884C-EA633CD2DD02}" presName="boxAndChildren" presStyleCnt="0"/>
      <dgm:spPr/>
    </dgm:pt>
    <dgm:pt modelId="{BEF372BA-4A05-44FB-A676-FF0E93B71BAE}" type="pres">
      <dgm:prSet presAssocID="{8A29E11D-5764-4F6D-884C-EA633CD2DD02}" presName="parentTextBox" presStyleLbl="node1" presStyleIdx="0" presStyleCnt="4"/>
      <dgm:spPr/>
      <dgm:t>
        <a:bodyPr/>
        <a:lstStyle/>
        <a:p>
          <a:endParaRPr lang="en-US"/>
        </a:p>
      </dgm:t>
    </dgm:pt>
    <dgm:pt modelId="{F6BBF789-E011-4B98-9078-B74D0219FD3E}" type="pres">
      <dgm:prSet presAssocID="{88FD23BD-8D53-4B03-A68D-126CC10D7A9C}" presName="sp" presStyleCnt="0"/>
      <dgm:spPr/>
    </dgm:pt>
    <dgm:pt modelId="{29295960-E2F9-44F1-8417-146219DFAFD7}" type="pres">
      <dgm:prSet presAssocID="{7A10B317-97FF-4F51-84F6-BB96B0B7498A}" presName="arrowAndChildren" presStyleCnt="0"/>
      <dgm:spPr/>
    </dgm:pt>
    <dgm:pt modelId="{B404688B-6BE0-44C8-93D2-837F65F2D3A4}" type="pres">
      <dgm:prSet presAssocID="{7A10B317-97FF-4F51-84F6-BB96B0B7498A}" presName="parentTextArrow" presStyleLbl="node1" presStyleIdx="1" presStyleCnt="4"/>
      <dgm:spPr/>
      <dgm:t>
        <a:bodyPr/>
        <a:lstStyle/>
        <a:p>
          <a:endParaRPr lang="en-US"/>
        </a:p>
      </dgm:t>
    </dgm:pt>
    <dgm:pt modelId="{1AF9F2CD-1DB0-48A6-AD07-5A19BA449F56}" type="pres">
      <dgm:prSet presAssocID="{611E2D35-8C38-4B3A-872A-41BACBF817C2}" presName="sp" presStyleCnt="0"/>
      <dgm:spPr/>
    </dgm:pt>
    <dgm:pt modelId="{AF3971BE-963B-4053-838B-5F43B034C8C4}" type="pres">
      <dgm:prSet presAssocID="{3A596838-A08A-4E03-B4D1-8100D53F78CA}" presName="arrowAndChildren" presStyleCnt="0"/>
      <dgm:spPr/>
    </dgm:pt>
    <dgm:pt modelId="{18EA309D-14B0-4A0C-83D6-DC50C6F4EDD6}" type="pres">
      <dgm:prSet presAssocID="{3A596838-A08A-4E03-B4D1-8100D53F78CA}" presName="parentTextArrow" presStyleLbl="node1" presStyleIdx="1" presStyleCnt="4"/>
      <dgm:spPr/>
      <dgm:t>
        <a:bodyPr/>
        <a:lstStyle/>
        <a:p>
          <a:endParaRPr lang="en-US"/>
        </a:p>
      </dgm:t>
    </dgm:pt>
    <dgm:pt modelId="{0911F122-C02A-4678-95BB-784CAA385AC5}" type="pres">
      <dgm:prSet presAssocID="{3A596838-A08A-4E03-B4D1-8100D53F78CA}" presName="arrow" presStyleLbl="node1" presStyleIdx="2" presStyleCnt="4"/>
      <dgm:spPr/>
      <dgm:t>
        <a:bodyPr/>
        <a:lstStyle/>
        <a:p>
          <a:endParaRPr lang="en-US"/>
        </a:p>
      </dgm:t>
    </dgm:pt>
    <dgm:pt modelId="{6669B90B-FE57-434A-B0F6-0D3FD597DD2B}" type="pres">
      <dgm:prSet presAssocID="{3A596838-A08A-4E03-B4D1-8100D53F78CA}" presName="descendantArrow" presStyleCnt="0"/>
      <dgm:spPr/>
    </dgm:pt>
    <dgm:pt modelId="{E9C5A460-C250-4EA3-BBF6-A01E6AB2D17E}" type="pres">
      <dgm:prSet presAssocID="{711B48F1-D94D-4551-B48C-0FD9BBE9A2B8}" presName="childTextArrow" presStyleLbl="fgAccFollowNode1" presStyleIdx="0" presStyleCnt="13">
        <dgm:presLayoutVars>
          <dgm:bulletEnabled val="1"/>
        </dgm:presLayoutVars>
      </dgm:prSet>
      <dgm:spPr/>
      <dgm:t>
        <a:bodyPr/>
        <a:lstStyle/>
        <a:p>
          <a:endParaRPr lang="en-US"/>
        </a:p>
      </dgm:t>
    </dgm:pt>
    <dgm:pt modelId="{2AB14346-5DB4-4002-B9CD-3703D5768A22}" type="pres">
      <dgm:prSet presAssocID="{0A07E734-DDE8-4984-92F5-56785A5814B4}" presName="childTextArrow" presStyleLbl="fgAccFollowNode1" presStyleIdx="1" presStyleCnt="13">
        <dgm:presLayoutVars>
          <dgm:bulletEnabled val="1"/>
        </dgm:presLayoutVars>
      </dgm:prSet>
      <dgm:spPr/>
      <dgm:t>
        <a:bodyPr/>
        <a:lstStyle/>
        <a:p>
          <a:endParaRPr lang="en-US"/>
        </a:p>
      </dgm:t>
    </dgm:pt>
    <dgm:pt modelId="{2323A691-2666-4B01-87C2-4D33C23A22C4}" type="pres">
      <dgm:prSet presAssocID="{B9E8BB72-BFDF-496D-868D-6F71E27EA29F}" presName="childTextArrow" presStyleLbl="fgAccFollowNode1" presStyleIdx="2" presStyleCnt="13">
        <dgm:presLayoutVars>
          <dgm:bulletEnabled val="1"/>
        </dgm:presLayoutVars>
      </dgm:prSet>
      <dgm:spPr/>
      <dgm:t>
        <a:bodyPr/>
        <a:lstStyle/>
        <a:p>
          <a:endParaRPr lang="en-US"/>
        </a:p>
      </dgm:t>
    </dgm:pt>
    <dgm:pt modelId="{8D5879D2-9195-4759-B283-CDC83EC15748}" type="pres">
      <dgm:prSet presAssocID="{B0731FB2-10DC-4498-994B-B28D2B776319}" presName="childTextArrow" presStyleLbl="fgAccFollowNode1" presStyleIdx="3" presStyleCnt="13">
        <dgm:presLayoutVars>
          <dgm:bulletEnabled val="1"/>
        </dgm:presLayoutVars>
      </dgm:prSet>
      <dgm:spPr/>
      <dgm:t>
        <a:bodyPr/>
        <a:lstStyle/>
        <a:p>
          <a:endParaRPr lang="en-US"/>
        </a:p>
      </dgm:t>
    </dgm:pt>
    <dgm:pt modelId="{8B44F7F6-7E65-4C03-987F-FD7B29B8EC52}" type="pres">
      <dgm:prSet presAssocID="{CB0A5419-D5AB-40EE-8108-11E36722FFF2}" presName="childTextArrow" presStyleLbl="fgAccFollowNode1" presStyleIdx="4" presStyleCnt="13">
        <dgm:presLayoutVars>
          <dgm:bulletEnabled val="1"/>
        </dgm:presLayoutVars>
      </dgm:prSet>
      <dgm:spPr/>
      <dgm:t>
        <a:bodyPr/>
        <a:lstStyle/>
        <a:p>
          <a:endParaRPr lang="en-US"/>
        </a:p>
      </dgm:t>
    </dgm:pt>
    <dgm:pt modelId="{43B48EDE-C747-46ED-AB3F-BABE351F085B}" type="pres">
      <dgm:prSet presAssocID="{F32ED958-CD71-48A2-A859-EC4F04BB5442}" presName="childTextArrow" presStyleLbl="fgAccFollowNode1" presStyleIdx="5" presStyleCnt="13">
        <dgm:presLayoutVars>
          <dgm:bulletEnabled val="1"/>
        </dgm:presLayoutVars>
      </dgm:prSet>
      <dgm:spPr/>
      <dgm:t>
        <a:bodyPr/>
        <a:lstStyle/>
        <a:p>
          <a:endParaRPr lang="en-US"/>
        </a:p>
      </dgm:t>
    </dgm:pt>
    <dgm:pt modelId="{76FB4E3E-FD6B-4D42-B176-01AF87F1FD21}" type="pres">
      <dgm:prSet presAssocID="{05849D1C-E9C3-41FD-9786-DBCC03DD5D42}" presName="childTextArrow" presStyleLbl="fgAccFollowNode1" presStyleIdx="6" presStyleCnt="13">
        <dgm:presLayoutVars>
          <dgm:bulletEnabled val="1"/>
        </dgm:presLayoutVars>
      </dgm:prSet>
      <dgm:spPr/>
      <dgm:t>
        <a:bodyPr/>
        <a:lstStyle/>
        <a:p>
          <a:endParaRPr lang="en-US"/>
        </a:p>
      </dgm:t>
    </dgm:pt>
    <dgm:pt modelId="{EE9673BC-CCE6-4293-8585-982556AD0BC3}" type="pres">
      <dgm:prSet presAssocID="{753D78D4-2C56-4BAF-B8BC-C40B6F52429E}" presName="childTextArrow" presStyleLbl="fgAccFollowNode1" presStyleIdx="7" presStyleCnt="13">
        <dgm:presLayoutVars>
          <dgm:bulletEnabled val="1"/>
        </dgm:presLayoutVars>
      </dgm:prSet>
      <dgm:spPr/>
      <dgm:t>
        <a:bodyPr/>
        <a:lstStyle/>
        <a:p>
          <a:endParaRPr lang="en-US"/>
        </a:p>
      </dgm:t>
    </dgm:pt>
    <dgm:pt modelId="{6F8D1D82-D913-4190-9C99-DA81CE3BAF08}" type="pres">
      <dgm:prSet presAssocID="{56B34FAF-FAA5-4872-8F34-4A073FEAFDFF}" presName="childTextArrow" presStyleLbl="fgAccFollowNode1" presStyleIdx="8" presStyleCnt="13">
        <dgm:presLayoutVars>
          <dgm:bulletEnabled val="1"/>
        </dgm:presLayoutVars>
      </dgm:prSet>
      <dgm:spPr/>
      <dgm:t>
        <a:bodyPr/>
        <a:lstStyle/>
        <a:p>
          <a:endParaRPr lang="en-US"/>
        </a:p>
      </dgm:t>
    </dgm:pt>
    <dgm:pt modelId="{ADC9632B-F09D-4C2B-9C38-E8994743A94D}" type="pres">
      <dgm:prSet presAssocID="{8EED2EFA-D486-4C66-BEB8-7C134ABC5E14}" presName="childTextArrow" presStyleLbl="fgAccFollowNode1" presStyleIdx="9" presStyleCnt="13">
        <dgm:presLayoutVars>
          <dgm:bulletEnabled val="1"/>
        </dgm:presLayoutVars>
      </dgm:prSet>
      <dgm:spPr/>
      <dgm:t>
        <a:bodyPr/>
        <a:lstStyle/>
        <a:p>
          <a:endParaRPr lang="en-US"/>
        </a:p>
      </dgm:t>
    </dgm:pt>
    <dgm:pt modelId="{891683CF-D2AD-4451-BB4E-DC5CC1CBBF7E}" type="pres">
      <dgm:prSet presAssocID="{CEF06F38-159D-4C3A-AB23-7446A8F9D719}" presName="childTextArrow" presStyleLbl="fgAccFollowNode1" presStyleIdx="10" presStyleCnt="13">
        <dgm:presLayoutVars>
          <dgm:bulletEnabled val="1"/>
        </dgm:presLayoutVars>
      </dgm:prSet>
      <dgm:spPr/>
      <dgm:t>
        <a:bodyPr/>
        <a:lstStyle/>
        <a:p>
          <a:endParaRPr lang="en-US"/>
        </a:p>
      </dgm:t>
    </dgm:pt>
    <dgm:pt modelId="{A2140841-35CC-4E17-8655-7F9266375B4E}" type="pres">
      <dgm:prSet presAssocID="{C4B8FA4E-AF3C-4C65-BECA-8A6388873CB9}" presName="childTextArrow" presStyleLbl="fgAccFollowNode1" presStyleIdx="11" presStyleCnt="13">
        <dgm:presLayoutVars>
          <dgm:bulletEnabled val="1"/>
        </dgm:presLayoutVars>
      </dgm:prSet>
      <dgm:spPr/>
      <dgm:t>
        <a:bodyPr/>
        <a:lstStyle/>
        <a:p>
          <a:endParaRPr lang="en-US"/>
        </a:p>
      </dgm:t>
    </dgm:pt>
    <dgm:pt modelId="{613E5400-B423-425D-9E50-C3E204B31E46}" type="pres">
      <dgm:prSet presAssocID="{F5DDE1D7-590D-46BA-8B9F-4E1ACF96FE61}" presName="childTextArrow" presStyleLbl="fgAccFollowNode1" presStyleIdx="12" presStyleCnt="13">
        <dgm:presLayoutVars>
          <dgm:bulletEnabled val="1"/>
        </dgm:presLayoutVars>
      </dgm:prSet>
      <dgm:spPr/>
      <dgm:t>
        <a:bodyPr/>
        <a:lstStyle/>
        <a:p>
          <a:endParaRPr lang="en-US"/>
        </a:p>
      </dgm:t>
    </dgm:pt>
    <dgm:pt modelId="{FD4A8055-5413-44F1-8703-2CA17C3A1363}" type="pres">
      <dgm:prSet presAssocID="{6F3D03A4-D43C-4002-969D-65F89D61CB40}" presName="sp" presStyleCnt="0"/>
      <dgm:spPr/>
    </dgm:pt>
    <dgm:pt modelId="{560B35C6-0DC0-4319-963C-F183480BA6DF}" type="pres">
      <dgm:prSet presAssocID="{911E9FC7-AA3B-4877-9316-80174203CA60}" presName="arrowAndChildren" presStyleCnt="0"/>
      <dgm:spPr/>
    </dgm:pt>
    <dgm:pt modelId="{76C0AF84-0777-4B06-BDFA-B49D6F3E16C4}" type="pres">
      <dgm:prSet presAssocID="{911E9FC7-AA3B-4877-9316-80174203CA60}" presName="parentTextArrow" presStyleLbl="node1" presStyleIdx="3" presStyleCnt="4" custLinFactNeighborY="-123"/>
      <dgm:spPr/>
      <dgm:t>
        <a:bodyPr/>
        <a:lstStyle/>
        <a:p>
          <a:endParaRPr lang="en-US"/>
        </a:p>
      </dgm:t>
    </dgm:pt>
  </dgm:ptLst>
  <dgm:cxnLst>
    <dgm:cxn modelId="{2C711DC2-6AAF-437C-BEC8-DAACB1D7B5DE}" srcId="{53DF25F5-9EE8-4CBC-AAD0-CA760EA7CCA3}" destId="{3A596838-A08A-4E03-B4D1-8100D53F78CA}" srcOrd="1" destOrd="0" parTransId="{F8983D77-67AA-4CE1-BDFC-BFACE1F2C517}" sibTransId="{611E2D35-8C38-4B3A-872A-41BACBF817C2}"/>
    <dgm:cxn modelId="{03DC3D7A-03E7-4B4A-8693-6748454FC192}" srcId="{3A596838-A08A-4E03-B4D1-8100D53F78CA}" destId="{56B34FAF-FAA5-4872-8F34-4A073FEAFDFF}" srcOrd="8" destOrd="0" parTransId="{D7AB58B5-09A9-424F-A6F7-F346B5DEC400}" sibTransId="{2B86923E-1A9D-4075-BD4F-F1C104D69B58}"/>
    <dgm:cxn modelId="{7F948387-62A7-4A56-9415-E1542A9DF147}" type="presOf" srcId="{3A596838-A08A-4E03-B4D1-8100D53F78CA}" destId="{18EA309D-14B0-4A0C-83D6-DC50C6F4EDD6}" srcOrd="0" destOrd="0" presId="urn:microsoft.com/office/officeart/2005/8/layout/process4"/>
    <dgm:cxn modelId="{30F69491-5DD2-4A2B-B6D9-A0D6531204A3}" srcId="{3A596838-A08A-4E03-B4D1-8100D53F78CA}" destId="{B9E8BB72-BFDF-496D-868D-6F71E27EA29F}" srcOrd="2" destOrd="0" parTransId="{0C0D49A9-3FCA-42CA-96BB-A7515C2C5B92}" sibTransId="{0FB981E1-5E67-4FD8-83A3-0DB419D365B9}"/>
    <dgm:cxn modelId="{F432198E-F408-4EE1-8BA2-368EC89C6EA0}" srcId="{53DF25F5-9EE8-4CBC-AAD0-CA760EA7CCA3}" destId="{7A10B317-97FF-4F51-84F6-BB96B0B7498A}" srcOrd="2" destOrd="0" parTransId="{2EB59ACD-65AA-4B98-BC2E-78E3FF832DBC}" sibTransId="{88FD23BD-8D53-4B03-A68D-126CC10D7A9C}"/>
    <dgm:cxn modelId="{3D778D0F-9B84-44B2-8454-E185ECF8628E}" srcId="{3A596838-A08A-4E03-B4D1-8100D53F78CA}" destId="{C4B8FA4E-AF3C-4C65-BECA-8A6388873CB9}" srcOrd="11" destOrd="0" parTransId="{E551D8CF-01D2-418D-8466-FF13A9ADA13B}" sibTransId="{1EB9992E-1A46-41C5-9668-70BE393400F0}"/>
    <dgm:cxn modelId="{A69DDCFB-CFEA-46EB-991C-0C2991802DDA}" type="presOf" srcId="{F32ED958-CD71-48A2-A859-EC4F04BB5442}" destId="{43B48EDE-C747-46ED-AB3F-BABE351F085B}" srcOrd="0" destOrd="0" presId="urn:microsoft.com/office/officeart/2005/8/layout/process4"/>
    <dgm:cxn modelId="{288CDE05-F9A7-4360-8392-3E08E76A60E3}" type="presOf" srcId="{C4B8FA4E-AF3C-4C65-BECA-8A6388873CB9}" destId="{A2140841-35CC-4E17-8655-7F9266375B4E}" srcOrd="0" destOrd="0" presId="urn:microsoft.com/office/officeart/2005/8/layout/process4"/>
    <dgm:cxn modelId="{E08F6105-6EAA-42D0-A56A-B0ED654ED117}" type="presOf" srcId="{B0731FB2-10DC-4498-994B-B28D2B776319}" destId="{8D5879D2-9195-4759-B283-CDC83EC15748}" srcOrd="0" destOrd="0" presId="urn:microsoft.com/office/officeart/2005/8/layout/process4"/>
    <dgm:cxn modelId="{69809A40-2524-4353-9BD2-4CC8F7FC080E}" type="presOf" srcId="{3A596838-A08A-4E03-B4D1-8100D53F78CA}" destId="{0911F122-C02A-4678-95BB-784CAA385AC5}" srcOrd="1" destOrd="0" presId="urn:microsoft.com/office/officeart/2005/8/layout/process4"/>
    <dgm:cxn modelId="{494C6F59-7A57-4DBF-94D5-989D0C3401ED}" srcId="{3A596838-A08A-4E03-B4D1-8100D53F78CA}" destId="{711B48F1-D94D-4551-B48C-0FD9BBE9A2B8}" srcOrd="0" destOrd="0" parTransId="{2F976CB7-5AD1-4B81-89DF-A11DD2937C96}" sibTransId="{FF8573A0-A931-46E5-AD9C-E92A7F3C1154}"/>
    <dgm:cxn modelId="{6CFA20B1-4A39-4B82-BE7F-C5C199F8BA47}" type="presOf" srcId="{05849D1C-E9C3-41FD-9786-DBCC03DD5D42}" destId="{76FB4E3E-FD6B-4D42-B176-01AF87F1FD21}" srcOrd="0" destOrd="0" presId="urn:microsoft.com/office/officeart/2005/8/layout/process4"/>
    <dgm:cxn modelId="{7D901EAA-B345-4463-89F8-F0580B53190B}" type="presOf" srcId="{0A07E734-DDE8-4984-92F5-56785A5814B4}" destId="{2AB14346-5DB4-4002-B9CD-3703D5768A22}" srcOrd="0" destOrd="0" presId="urn:microsoft.com/office/officeart/2005/8/layout/process4"/>
    <dgm:cxn modelId="{6E2120B3-66EC-4852-AD1A-8F11467C4011}" srcId="{3A596838-A08A-4E03-B4D1-8100D53F78CA}" destId="{CB0A5419-D5AB-40EE-8108-11E36722FFF2}" srcOrd="4" destOrd="0" parTransId="{C6B0A936-7081-40FA-9A0F-33E963A29DFE}" sibTransId="{9FB2C5CB-AEFF-4C9E-B050-FF25E5FB1B4F}"/>
    <dgm:cxn modelId="{5D5F1620-A649-4CD1-AB74-A889D0B3E1E2}" type="presOf" srcId="{CB0A5419-D5AB-40EE-8108-11E36722FFF2}" destId="{8B44F7F6-7E65-4C03-987F-FD7B29B8EC52}" srcOrd="0" destOrd="0" presId="urn:microsoft.com/office/officeart/2005/8/layout/process4"/>
    <dgm:cxn modelId="{148422C7-C32F-4EFF-A031-90F279B8CB21}" srcId="{3A596838-A08A-4E03-B4D1-8100D53F78CA}" destId="{CEF06F38-159D-4C3A-AB23-7446A8F9D719}" srcOrd="10" destOrd="0" parTransId="{FFDD05DD-BFFF-4A7E-8778-359CB4971CD7}" sibTransId="{1229F529-914F-4D83-9119-C4FE89742F46}"/>
    <dgm:cxn modelId="{88A0E072-7075-4554-85F4-0098E0D99D26}" type="presOf" srcId="{8EED2EFA-D486-4C66-BEB8-7C134ABC5E14}" destId="{ADC9632B-F09D-4C2B-9C38-E8994743A94D}" srcOrd="0" destOrd="0" presId="urn:microsoft.com/office/officeart/2005/8/layout/process4"/>
    <dgm:cxn modelId="{8D30E198-CA75-45CD-9CA7-CD246787218D}" type="presOf" srcId="{911E9FC7-AA3B-4877-9316-80174203CA60}" destId="{76C0AF84-0777-4B06-BDFA-B49D6F3E16C4}" srcOrd="0" destOrd="0" presId="urn:microsoft.com/office/officeart/2005/8/layout/process4"/>
    <dgm:cxn modelId="{30BD023E-B118-4220-BA19-E7E15642A3A9}" srcId="{53DF25F5-9EE8-4CBC-AAD0-CA760EA7CCA3}" destId="{8A29E11D-5764-4F6D-884C-EA633CD2DD02}" srcOrd="3" destOrd="0" parTransId="{4CA60A73-D969-4CD1-97DF-15D5E437905D}" sibTransId="{6E167404-D1C7-446D-9EE1-4E1CEDBFD730}"/>
    <dgm:cxn modelId="{685030D8-2497-402F-BBA0-A424B85A7B5B}" srcId="{53DF25F5-9EE8-4CBC-AAD0-CA760EA7CCA3}" destId="{911E9FC7-AA3B-4877-9316-80174203CA60}" srcOrd="0" destOrd="0" parTransId="{155E79E1-C070-40F8-B0B7-47A4F7FFB312}" sibTransId="{6F3D03A4-D43C-4002-969D-65F89D61CB40}"/>
    <dgm:cxn modelId="{C9E82ADE-7B5F-4FD8-98B2-EAFC55C7EA71}" srcId="{3A596838-A08A-4E03-B4D1-8100D53F78CA}" destId="{05849D1C-E9C3-41FD-9786-DBCC03DD5D42}" srcOrd="6" destOrd="0" parTransId="{8CA79A54-B6D1-43C7-92C6-B2307A12E9C2}" sibTransId="{A42E434A-1BD1-4EE3-891C-25902D8B6A1B}"/>
    <dgm:cxn modelId="{D53DE60D-D0D2-4394-9829-8FA89AFFE061}" srcId="{3A596838-A08A-4E03-B4D1-8100D53F78CA}" destId="{F5DDE1D7-590D-46BA-8B9F-4E1ACF96FE61}" srcOrd="12" destOrd="0" parTransId="{072BA869-5426-4322-829C-B8B65D64EA50}" sibTransId="{E27A4B39-4B3B-4D66-AB3B-D99AEC31B149}"/>
    <dgm:cxn modelId="{0B87B1ED-D295-46B4-B339-0943A12AD71C}" type="presOf" srcId="{711B48F1-D94D-4551-B48C-0FD9BBE9A2B8}" destId="{E9C5A460-C250-4EA3-BBF6-A01E6AB2D17E}" srcOrd="0" destOrd="0" presId="urn:microsoft.com/office/officeart/2005/8/layout/process4"/>
    <dgm:cxn modelId="{81DD97AE-DFEC-4063-9DA8-4AFA3BCE4019}" type="presOf" srcId="{7A10B317-97FF-4F51-84F6-BB96B0B7498A}" destId="{B404688B-6BE0-44C8-93D2-837F65F2D3A4}" srcOrd="0" destOrd="0" presId="urn:microsoft.com/office/officeart/2005/8/layout/process4"/>
    <dgm:cxn modelId="{69EECD1B-0244-4F0A-95FA-1D07D4FB417A}" type="presOf" srcId="{8A29E11D-5764-4F6D-884C-EA633CD2DD02}" destId="{BEF372BA-4A05-44FB-A676-FF0E93B71BAE}" srcOrd="0" destOrd="0" presId="urn:microsoft.com/office/officeart/2005/8/layout/process4"/>
    <dgm:cxn modelId="{3C4D1880-8BEE-4310-A94F-E19FD2828F9E}" type="presOf" srcId="{CEF06F38-159D-4C3A-AB23-7446A8F9D719}" destId="{891683CF-D2AD-4451-BB4E-DC5CC1CBBF7E}" srcOrd="0" destOrd="0" presId="urn:microsoft.com/office/officeart/2005/8/layout/process4"/>
    <dgm:cxn modelId="{23B0468A-8E54-467E-BEB5-BAC456C29E1C}" type="presOf" srcId="{753D78D4-2C56-4BAF-B8BC-C40B6F52429E}" destId="{EE9673BC-CCE6-4293-8585-982556AD0BC3}" srcOrd="0" destOrd="0" presId="urn:microsoft.com/office/officeart/2005/8/layout/process4"/>
    <dgm:cxn modelId="{C7F74B5D-9FCF-4D9E-BE3C-26E508003860}" type="presOf" srcId="{B9E8BB72-BFDF-496D-868D-6F71E27EA29F}" destId="{2323A691-2666-4B01-87C2-4D33C23A22C4}" srcOrd="0" destOrd="0" presId="urn:microsoft.com/office/officeart/2005/8/layout/process4"/>
    <dgm:cxn modelId="{C0B5051E-6504-4BF6-AB61-10B6A81A4C5A}" type="presOf" srcId="{56B34FAF-FAA5-4872-8F34-4A073FEAFDFF}" destId="{6F8D1D82-D913-4190-9C99-DA81CE3BAF08}" srcOrd="0" destOrd="0" presId="urn:microsoft.com/office/officeart/2005/8/layout/process4"/>
    <dgm:cxn modelId="{B5A52633-C40D-4D98-B982-54A6636921D2}" srcId="{3A596838-A08A-4E03-B4D1-8100D53F78CA}" destId="{B0731FB2-10DC-4498-994B-B28D2B776319}" srcOrd="3" destOrd="0" parTransId="{DF9E1D45-819B-425F-9145-AE5662626ACF}" sibTransId="{76AE9294-5D4E-4ECE-A5DC-9603D8C12DED}"/>
    <dgm:cxn modelId="{E99DE1C7-E9D5-44AC-9A19-C36169D89375}" srcId="{3A596838-A08A-4E03-B4D1-8100D53F78CA}" destId="{8EED2EFA-D486-4C66-BEB8-7C134ABC5E14}" srcOrd="9" destOrd="0" parTransId="{27875402-B5C3-4BFB-A6D9-A61A3619DF97}" sibTransId="{1F0862B0-A2A9-442B-ABE9-F6ACC0DD040C}"/>
    <dgm:cxn modelId="{913CA621-6854-46C5-A590-3185DF7643A1}" srcId="{3A596838-A08A-4E03-B4D1-8100D53F78CA}" destId="{753D78D4-2C56-4BAF-B8BC-C40B6F52429E}" srcOrd="7" destOrd="0" parTransId="{42230563-28F1-460D-8AEF-FC40616B0E81}" sibTransId="{C79E416F-BEB3-4BA9-B286-A7BBE91318F4}"/>
    <dgm:cxn modelId="{0270B140-BA79-4639-8AE6-885B689CBFDD}" srcId="{3A596838-A08A-4E03-B4D1-8100D53F78CA}" destId="{F32ED958-CD71-48A2-A859-EC4F04BB5442}" srcOrd="5" destOrd="0" parTransId="{619297D2-94D7-4E04-8F33-2D5C80ED74FC}" sibTransId="{053293AA-D221-4B43-9C84-3D333574A637}"/>
    <dgm:cxn modelId="{8DD0B0F2-82B7-4F84-8AA3-E6AB072EFCBB}" srcId="{3A596838-A08A-4E03-B4D1-8100D53F78CA}" destId="{0A07E734-DDE8-4984-92F5-56785A5814B4}" srcOrd="1" destOrd="0" parTransId="{59FE4910-37A6-4A74-B4A3-96243934250E}" sibTransId="{3C4A8A67-2BC4-4D1D-9037-F6261759ABAC}"/>
    <dgm:cxn modelId="{3A0C095E-87EE-4EFD-A6C5-8DB15567A86E}" type="presOf" srcId="{F5DDE1D7-590D-46BA-8B9F-4E1ACF96FE61}" destId="{613E5400-B423-425D-9E50-C3E204B31E46}" srcOrd="0" destOrd="0" presId="urn:microsoft.com/office/officeart/2005/8/layout/process4"/>
    <dgm:cxn modelId="{1E77C292-E5B0-4C48-A112-DC84960366F7}" type="presOf" srcId="{53DF25F5-9EE8-4CBC-AAD0-CA760EA7CCA3}" destId="{66FF5F86-BFFA-47C1-8765-A1F9A68D0CEF}" srcOrd="0" destOrd="0" presId="urn:microsoft.com/office/officeart/2005/8/layout/process4"/>
    <dgm:cxn modelId="{E7623530-E16E-4B04-B0F2-C0F6799012B6}" type="presParOf" srcId="{66FF5F86-BFFA-47C1-8765-A1F9A68D0CEF}" destId="{4CA91F3B-34E4-42D4-97F9-8EFAAD7DF32E}" srcOrd="0" destOrd="0" presId="urn:microsoft.com/office/officeart/2005/8/layout/process4"/>
    <dgm:cxn modelId="{27199451-FB1F-4592-A003-AE395D705212}" type="presParOf" srcId="{4CA91F3B-34E4-42D4-97F9-8EFAAD7DF32E}" destId="{BEF372BA-4A05-44FB-A676-FF0E93B71BAE}" srcOrd="0" destOrd="0" presId="urn:microsoft.com/office/officeart/2005/8/layout/process4"/>
    <dgm:cxn modelId="{5D5128DE-1C3A-42B0-816B-1F639278730B}" type="presParOf" srcId="{66FF5F86-BFFA-47C1-8765-A1F9A68D0CEF}" destId="{F6BBF789-E011-4B98-9078-B74D0219FD3E}" srcOrd="1" destOrd="0" presId="urn:microsoft.com/office/officeart/2005/8/layout/process4"/>
    <dgm:cxn modelId="{BAF07C8F-4613-4980-B1B9-7D36060308EF}" type="presParOf" srcId="{66FF5F86-BFFA-47C1-8765-A1F9A68D0CEF}" destId="{29295960-E2F9-44F1-8417-146219DFAFD7}" srcOrd="2" destOrd="0" presId="urn:microsoft.com/office/officeart/2005/8/layout/process4"/>
    <dgm:cxn modelId="{8269CB6F-EBEC-4F31-870F-3572FB342206}" type="presParOf" srcId="{29295960-E2F9-44F1-8417-146219DFAFD7}" destId="{B404688B-6BE0-44C8-93D2-837F65F2D3A4}" srcOrd="0" destOrd="0" presId="urn:microsoft.com/office/officeart/2005/8/layout/process4"/>
    <dgm:cxn modelId="{384BA397-7152-4631-AD22-24B588D85BE1}" type="presParOf" srcId="{66FF5F86-BFFA-47C1-8765-A1F9A68D0CEF}" destId="{1AF9F2CD-1DB0-48A6-AD07-5A19BA449F56}" srcOrd="3" destOrd="0" presId="urn:microsoft.com/office/officeart/2005/8/layout/process4"/>
    <dgm:cxn modelId="{5205B959-54D0-41F0-AF71-9EC79E79441B}" type="presParOf" srcId="{66FF5F86-BFFA-47C1-8765-A1F9A68D0CEF}" destId="{AF3971BE-963B-4053-838B-5F43B034C8C4}" srcOrd="4" destOrd="0" presId="urn:microsoft.com/office/officeart/2005/8/layout/process4"/>
    <dgm:cxn modelId="{89FDA869-C417-4587-BED2-56412E283411}" type="presParOf" srcId="{AF3971BE-963B-4053-838B-5F43B034C8C4}" destId="{18EA309D-14B0-4A0C-83D6-DC50C6F4EDD6}" srcOrd="0" destOrd="0" presId="urn:microsoft.com/office/officeart/2005/8/layout/process4"/>
    <dgm:cxn modelId="{528E35E8-C96A-4660-900E-19D2F7014FF3}" type="presParOf" srcId="{AF3971BE-963B-4053-838B-5F43B034C8C4}" destId="{0911F122-C02A-4678-95BB-784CAA385AC5}" srcOrd="1" destOrd="0" presId="urn:microsoft.com/office/officeart/2005/8/layout/process4"/>
    <dgm:cxn modelId="{F0801D61-C747-4642-97C4-40B1BF4835CD}" type="presParOf" srcId="{AF3971BE-963B-4053-838B-5F43B034C8C4}" destId="{6669B90B-FE57-434A-B0F6-0D3FD597DD2B}" srcOrd="2" destOrd="0" presId="urn:microsoft.com/office/officeart/2005/8/layout/process4"/>
    <dgm:cxn modelId="{991E8E09-B82B-4266-8B38-C0A9FF70FA7A}" type="presParOf" srcId="{6669B90B-FE57-434A-B0F6-0D3FD597DD2B}" destId="{E9C5A460-C250-4EA3-BBF6-A01E6AB2D17E}" srcOrd="0" destOrd="0" presId="urn:microsoft.com/office/officeart/2005/8/layout/process4"/>
    <dgm:cxn modelId="{21489CAA-D52E-469B-8D99-DD15F27CE8EA}" type="presParOf" srcId="{6669B90B-FE57-434A-B0F6-0D3FD597DD2B}" destId="{2AB14346-5DB4-4002-B9CD-3703D5768A22}" srcOrd="1" destOrd="0" presId="urn:microsoft.com/office/officeart/2005/8/layout/process4"/>
    <dgm:cxn modelId="{BC669741-0AD6-474F-BEED-C92945AABB60}" type="presParOf" srcId="{6669B90B-FE57-434A-B0F6-0D3FD597DD2B}" destId="{2323A691-2666-4B01-87C2-4D33C23A22C4}" srcOrd="2" destOrd="0" presId="urn:microsoft.com/office/officeart/2005/8/layout/process4"/>
    <dgm:cxn modelId="{71C14E01-C3A8-487A-881E-92477169A67A}" type="presParOf" srcId="{6669B90B-FE57-434A-B0F6-0D3FD597DD2B}" destId="{8D5879D2-9195-4759-B283-CDC83EC15748}" srcOrd="3" destOrd="0" presId="urn:microsoft.com/office/officeart/2005/8/layout/process4"/>
    <dgm:cxn modelId="{70147F8F-4DB5-45A6-BCD3-6053027536CB}" type="presParOf" srcId="{6669B90B-FE57-434A-B0F6-0D3FD597DD2B}" destId="{8B44F7F6-7E65-4C03-987F-FD7B29B8EC52}" srcOrd="4" destOrd="0" presId="urn:microsoft.com/office/officeart/2005/8/layout/process4"/>
    <dgm:cxn modelId="{1024AE22-F232-4C5B-8EE4-FCF2231641CF}" type="presParOf" srcId="{6669B90B-FE57-434A-B0F6-0D3FD597DD2B}" destId="{43B48EDE-C747-46ED-AB3F-BABE351F085B}" srcOrd="5" destOrd="0" presId="urn:microsoft.com/office/officeart/2005/8/layout/process4"/>
    <dgm:cxn modelId="{322AE4F1-C35E-4CDC-AA29-7993C4520B96}" type="presParOf" srcId="{6669B90B-FE57-434A-B0F6-0D3FD597DD2B}" destId="{76FB4E3E-FD6B-4D42-B176-01AF87F1FD21}" srcOrd="6" destOrd="0" presId="urn:microsoft.com/office/officeart/2005/8/layout/process4"/>
    <dgm:cxn modelId="{319D8FA9-F29E-4C09-8BB6-EFDEA5F8A4FC}" type="presParOf" srcId="{6669B90B-FE57-434A-B0F6-0D3FD597DD2B}" destId="{EE9673BC-CCE6-4293-8585-982556AD0BC3}" srcOrd="7" destOrd="0" presId="urn:microsoft.com/office/officeart/2005/8/layout/process4"/>
    <dgm:cxn modelId="{F1C5DEF3-7C9E-40BB-BA62-B59732F9AD7A}" type="presParOf" srcId="{6669B90B-FE57-434A-B0F6-0D3FD597DD2B}" destId="{6F8D1D82-D913-4190-9C99-DA81CE3BAF08}" srcOrd="8" destOrd="0" presId="urn:microsoft.com/office/officeart/2005/8/layout/process4"/>
    <dgm:cxn modelId="{8D1C4879-9DAD-4D1F-A574-25446D9A1887}" type="presParOf" srcId="{6669B90B-FE57-434A-B0F6-0D3FD597DD2B}" destId="{ADC9632B-F09D-4C2B-9C38-E8994743A94D}" srcOrd="9" destOrd="0" presId="urn:microsoft.com/office/officeart/2005/8/layout/process4"/>
    <dgm:cxn modelId="{0B061438-9D24-4819-AE59-8EE72163896C}" type="presParOf" srcId="{6669B90B-FE57-434A-B0F6-0D3FD597DD2B}" destId="{891683CF-D2AD-4451-BB4E-DC5CC1CBBF7E}" srcOrd="10" destOrd="0" presId="urn:microsoft.com/office/officeart/2005/8/layout/process4"/>
    <dgm:cxn modelId="{B7D923E2-613F-4AE3-9B36-D53DE397E83E}" type="presParOf" srcId="{6669B90B-FE57-434A-B0F6-0D3FD597DD2B}" destId="{A2140841-35CC-4E17-8655-7F9266375B4E}" srcOrd="11" destOrd="0" presId="urn:microsoft.com/office/officeart/2005/8/layout/process4"/>
    <dgm:cxn modelId="{1A10AD74-22C6-4C2C-BF82-901E85D45A42}" type="presParOf" srcId="{6669B90B-FE57-434A-B0F6-0D3FD597DD2B}" destId="{613E5400-B423-425D-9E50-C3E204B31E46}" srcOrd="12" destOrd="0" presId="urn:microsoft.com/office/officeart/2005/8/layout/process4"/>
    <dgm:cxn modelId="{5049F4B4-20E7-4B0C-A903-BF5F4566CC1D}" type="presParOf" srcId="{66FF5F86-BFFA-47C1-8765-A1F9A68D0CEF}" destId="{FD4A8055-5413-44F1-8703-2CA17C3A1363}" srcOrd="5" destOrd="0" presId="urn:microsoft.com/office/officeart/2005/8/layout/process4"/>
    <dgm:cxn modelId="{F2956DCB-1936-45DF-8395-0EDBD3D9B3EC}" type="presParOf" srcId="{66FF5F86-BFFA-47C1-8765-A1F9A68D0CEF}" destId="{560B35C6-0DC0-4319-963C-F183480BA6DF}" srcOrd="6" destOrd="0" presId="urn:microsoft.com/office/officeart/2005/8/layout/process4"/>
    <dgm:cxn modelId="{9B0AE1CB-A494-48C5-BEA0-C37B3105BE2F}" type="presParOf" srcId="{560B35C6-0DC0-4319-963C-F183480BA6DF}" destId="{76C0AF84-0777-4B06-BDFA-B49D6F3E16C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0FAB0B1-C36F-4636-A23A-C74747CDC39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28F1CC44-5745-45E4-9C71-F6247FEAB382}">
      <dgm:prSet custT="1"/>
      <dgm:spPr/>
      <dgm:t>
        <a:bodyPr/>
        <a:lstStyle/>
        <a:p>
          <a:r>
            <a:rPr lang="en-US" sz="1800" b="1" i="0" dirty="0"/>
            <a:t>Quantitative methods were predominantly used in online learning research (N= 111, 58.1%).</a:t>
          </a:r>
          <a:endParaRPr lang="en-US" sz="1800" b="1" dirty="0"/>
        </a:p>
      </dgm:t>
    </dgm:pt>
    <dgm:pt modelId="{AB71E2EA-3162-4618-88B0-81AE7386A2F6}" type="parTrans" cxnId="{3EB5D181-C77A-425F-979E-5FC7472BE133}">
      <dgm:prSet/>
      <dgm:spPr/>
      <dgm:t>
        <a:bodyPr/>
        <a:lstStyle/>
        <a:p>
          <a:endParaRPr lang="en-US"/>
        </a:p>
      </dgm:t>
    </dgm:pt>
    <dgm:pt modelId="{25277867-498B-4484-97A0-346023B717ED}" type="sibTrans" cxnId="{3EB5D181-C77A-425F-979E-5FC7472BE133}">
      <dgm:prSet/>
      <dgm:spPr/>
      <dgm:t>
        <a:bodyPr/>
        <a:lstStyle/>
        <a:p>
          <a:endParaRPr lang="en-US"/>
        </a:p>
      </dgm:t>
    </dgm:pt>
    <dgm:pt modelId="{204C835A-B8DB-4171-85DF-1562A603CEF8}">
      <dgm:prSet custT="1"/>
      <dgm:spPr/>
      <dgm:t>
        <a:bodyPr/>
        <a:lstStyle/>
        <a:p>
          <a:r>
            <a:rPr lang="en-US" sz="1800" b="1" i="0" dirty="0"/>
            <a:t>Qualitative methods were the second most common method used (N= 46, 24.1%).</a:t>
          </a:r>
          <a:endParaRPr lang="en-US" sz="1800" b="1" dirty="0"/>
        </a:p>
      </dgm:t>
    </dgm:pt>
    <dgm:pt modelId="{8DE26023-F8FD-4FF3-B047-F2E011DC70BD}" type="parTrans" cxnId="{9B791289-E18C-48A1-8376-B56DA0B09FB0}">
      <dgm:prSet/>
      <dgm:spPr/>
      <dgm:t>
        <a:bodyPr/>
        <a:lstStyle/>
        <a:p>
          <a:endParaRPr lang="en-US"/>
        </a:p>
      </dgm:t>
    </dgm:pt>
    <dgm:pt modelId="{55066628-A896-489D-BFDC-A0D945DDB579}" type="sibTrans" cxnId="{9B791289-E18C-48A1-8376-B56DA0B09FB0}">
      <dgm:prSet/>
      <dgm:spPr/>
      <dgm:t>
        <a:bodyPr/>
        <a:lstStyle/>
        <a:p>
          <a:endParaRPr lang="en-US"/>
        </a:p>
      </dgm:t>
    </dgm:pt>
    <dgm:pt modelId="{454F2A60-DF1E-4A09-B021-CCBA951A614C}">
      <dgm:prSet custT="1"/>
      <dgm:spPr/>
      <dgm:t>
        <a:bodyPr/>
        <a:lstStyle/>
        <a:p>
          <a:r>
            <a:rPr lang="en-US" sz="1800" b="1" i="0" dirty="0"/>
            <a:t>Mixed methods were used in a smaller proportion of studies (N= 33, 17.3%).</a:t>
          </a:r>
          <a:endParaRPr lang="en-US" sz="1800" b="1" dirty="0"/>
        </a:p>
      </dgm:t>
    </dgm:pt>
    <dgm:pt modelId="{DEAD734C-E9F4-49AE-9C64-039520F39B9D}" type="parTrans" cxnId="{97091ABC-2FDD-4364-946E-57651831A169}">
      <dgm:prSet/>
      <dgm:spPr/>
      <dgm:t>
        <a:bodyPr/>
        <a:lstStyle/>
        <a:p>
          <a:endParaRPr lang="en-US"/>
        </a:p>
      </dgm:t>
    </dgm:pt>
    <dgm:pt modelId="{56C99C6D-4546-40F9-8457-8BB76A992072}" type="sibTrans" cxnId="{97091ABC-2FDD-4364-946E-57651831A169}">
      <dgm:prSet/>
      <dgm:spPr/>
      <dgm:t>
        <a:bodyPr/>
        <a:lstStyle/>
        <a:p>
          <a:endParaRPr lang="en-US"/>
        </a:p>
      </dgm:t>
    </dgm:pt>
    <dgm:pt modelId="{14682BDE-60C3-4180-A8CC-6ACE869F15C8}">
      <dgm:prSet custT="1"/>
      <dgm:spPr/>
      <dgm:t>
        <a:bodyPr/>
        <a:lstStyle/>
        <a:p>
          <a:r>
            <a:rPr lang="en-US" sz="1800" b="1" i="0" dirty="0"/>
            <a:t>Only one study which adopted a developmental research methodology was included in the analysis.</a:t>
          </a:r>
          <a:endParaRPr lang="en-US" sz="1800" b="1" dirty="0"/>
        </a:p>
      </dgm:t>
    </dgm:pt>
    <dgm:pt modelId="{4EFB34B3-6F73-47D6-8232-52334B873DCB}" type="parTrans" cxnId="{69C3018D-A5CB-4864-A9F6-CEABA1D6DC45}">
      <dgm:prSet/>
      <dgm:spPr/>
      <dgm:t>
        <a:bodyPr/>
        <a:lstStyle/>
        <a:p>
          <a:endParaRPr lang="en-US"/>
        </a:p>
      </dgm:t>
    </dgm:pt>
    <dgm:pt modelId="{CEA672DA-3190-4D59-9965-03C7B0BBA6FC}" type="sibTrans" cxnId="{69C3018D-A5CB-4864-A9F6-CEABA1D6DC45}">
      <dgm:prSet/>
      <dgm:spPr/>
      <dgm:t>
        <a:bodyPr/>
        <a:lstStyle/>
        <a:p>
          <a:endParaRPr lang="en-US"/>
        </a:p>
      </dgm:t>
    </dgm:pt>
    <dgm:pt modelId="{5063A1D7-2F33-4D9E-BAB8-0B9315754593}">
      <dgm:prSet custT="1"/>
      <dgm:spPr/>
      <dgm:t>
        <a:bodyPr/>
        <a:lstStyle/>
        <a:p>
          <a:r>
            <a:rPr lang="en-US" sz="1800" b="1" i="0" dirty="0"/>
            <a:t>More than half of the research (N= 122, 63.54%) adopted survey methodology.</a:t>
          </a:r>
          <a:endParaRPr lang="en-US" sz="1800" b="1" dirty="0"/>
        </a:p>
      </dgm:t>
    </dgm:pt>
    <dgm:pt modelId="{2B97A9B2-C57D-4F60-9AF7-75FA34311E0E}" type="parTrans" cxnId="{D2EDC878-79EA-4FE9-B4C9-3B64E4218B68}">
      <dgm:prSet/>
      <dgm:spPr/>
      <dgm:t>
        <a:bodyPr/>
        <a:lstStyle/>
        <a:p>
          <a:endParaRPr lang="en-US"/>
        </a:p>
      </dgm:t>
    </dgm:pt>
    <dgm:pt modelId="{9FAA49BD-CBDC-4C2C-8FB2-3B162F65581F}" type="sibTrans" cxnId="{D2EDC878-79EA-4FE9-B4C9-3B64E4218B68}">
      <dgm:prSet/>
      <dgm:spPr/>
      <dgm:t>
        <a:bodyPr/>
        <a:lstStyle/>
        <a:p>
          <a:endParaRPr lang="en-US"/>
        </a:p>
      </dgm:t>
    </dgm:pt>
    <dgm:pt modelId="{3F353145-95E4-4574-A710-E0758C24DDAD}">
      <dgm:prSet custT="1"/>
      <dgm:spPr/>
      <dgm:t>
        <a:bodyPr/>
        <a:lstStyle/>
        <a:p>
          <a:r>
            <a:rPr lang="en-US" sz="1800" b="1" i="0" dirty="0"/>
            <a:t>Approx. 1 in 5 studies (N= 36, 18.75%) used interviews, including focus group interviews, to conduct qualitative research.</a:t>
          </a:r>
          <a:endParaRPr lang="en-US" sz="1800" b="1" dirty="0"/>
        </a:p>
      </dgm:t>
    </dgm:pt>
    <dgm:pt modelId="{CB67EFC1-58C9-425E-9C51-D6911E8C1CBA}" type="parTrans" cxnId="{E426EDA3-CC97-4ACB-B415-9DD53F72DBA5}">
      <dgm:prSet/>
      <dgm:spPr/>
      <dgm:t>
        <a:bodyPr/>
        <a:lstStyle/>
        <a:p>
          <a:endParaRPr lang="en-US"/>
        </a:p>
      </dgm:t>
    </dgm:pt>
    <dgm:pt modelId="{475D397D-2E40-4D09-8286-704374E2A670}" type="sibTrans" cxnId="{E426EDA3-CC97-4ACB-B415-9DD53F72DBA5}">
      <dgm:prSet/>
      <dgm:spPr/>
      <dgm:t>
        <a:bodyPr/>
        <a:lstStyle/>
        <a:p>
          <a:endParaRPr lang="en-US"/>
        </a:p>
      </dgm:t>
    </dgm:pt>
    <dgm:pt modelId="{7A8512F3-2FEA-4CE8-8472-1974A97F7358}">
      <dgm:prSet custT="1"/>
      <dgm:spPr/>
      <dgm:t>
        <a:bodyPr/>
        <a:lstStyle/>
        <a:p>
          <a:r>
            <a:rPr lang="en-US" sz="1800" b="1" i="0" dirty="0">
              <a:solidFill>
                <a:srgbClr val="7030A0"/>
              </a:solidFill>
            </a:rPr>
            <a:t>Only four studies in the pool of 191 studies adopted an experimental or quasi-experimental research design.</a:t>
          </a:r>
          <a:endParaRPr lang="en-US" sz="1800" b="1" dirty="0">
            <a:solidFill>
              <a:srgbClr val="7030A0"/>
            </a:solidFill>
          </a:endParaRPr>
        </a:p>
      </dgm:t>
    </dgm:pt>
    <dgm:pt modelId="{2C494A43-C1B3-44AC-BB97-12C0BA577805}" type="parTrans" cxnId="{5F5FEEDB-6A59-4F18-AFD7-A99F9E78AAAF}">
      <dgm:prSet/>
      <dgm:spPr/>
      <dgm:t>
        <a:bodyPr/>
        <a:lstStyle/>
        <a:p>
          <a:endParaRPr lang="en-US"/>
        </a:p>
      </dgm:t>
    </dgm:pt>
    <dgm:pt modelId="{5BF41A04-7481-44BB-BBE5-29DEDE2CDD2D}" type="sibTrans" cxnId="{5F5FEEDB-6A59-4F18-AFD7-A99F9E78AAAF}">
      <dgm:prSet/>
      <dgm:spPr/>
      <dgm:t>
        <a:bodyPr/>
        <a:lstStyle/>
        <a:p>
          <a:endParaRPr lang="en-US"/>
        </a:p>
      </dgm:t>
    </dgm:pt>
    <dgm:pt modelId="{5029D861-DDCB-45F8-8334-EF5DE0693DEF}" type="pres">
      <dgm:prSet presAssocID="{50FAB0B1-C36F-4636-A23A-C74747CDC390}" presName="vert0" presStyleCnt="0">
        <dgm:presLayoutVars>
          <dgm:dir/>
          <dgm:animOne val="branch"/>
          <dgm:animLvl val="lvl"/>
        </dgm:presLayoutVars>
      </dgm:prSet>
      <dgm:spPr/>
      <dgm:t>
        <a:bodyPr/>
        <a:lstStyle/>
        <a:p>
          <a:endParaRPr lang="en-US"/>
        </a:p>
      </dgm:t>
    </dgm:pt>
    <dgm:pt modelId="{C38C658B-E975-4AA9-B650-D90C3CE9D065}" type="pres">
      <dgm:prSet presAssocID="{28F1CC44-5745-45E4-9C71-F6247FEAB382}" presName="thickLine" presStyleLbl="alignNode1" presStyleIdx="0" presStyleCnt="7"/>
      <dgm:spPr/>
    </dgm:pt>
    <dgm:pt modelId="{A655EEE0-5742-4319-A2B1-016C48971069}" type="pres">
      <dgm:prSet presAssocID="{28F1CC44-5745-45E4-9C71-F6247FEAB382}" presName="horz1" presStyleCnt="0"/>
      <dgm:spPr/>
    </dgm:pt>
    <dgm:pt modelId="{3FA4BA89-399B-4218-AF43-D1142FE8CBA7}" type="pres">
      <dgm:prSet presAssocID="{28F1CC44-5745-45E4-9C71-F6247FEAB382}" presName="tx1" presStyleLbl="revTx" presStyleIdx="0" presStyleCnt="7"/>
      <dgm:spPr/>
      <dgm:t>
        <a:bodyPr/>
        <a:lstStyle/>
        <a:p>
          <a:endParaRPr lang="en-US"/>
        </a:p>
      </dgm:t>
    </dgm:pt>
    <dgm:pt modelId="{9D880FCB-41DE-43C6-A74E-6B5A13903572}" type="pres">
      <dgm:prSet presAssocID="{28F1CC44-5745-45E4-9C71-F6247FEAB382}" presName="vert1" presStyleCnt="0"/>
      <dgm:spPr/>
    </dgm:pt>
    <dgm:pt modelId="{A72AC9E7-15BF-441D-A7DE-F9B3A938026E}" type="pres">
      <dgm:prSet presAssocID="{204C835A-B8DB-4171-85DF-1562A603CEF8}" presName="thickLine" presStyleLbl="alignNode1" presStyleIdx="1" presStyleCnt="7"/>
      <dgm:spPr/>
    </dgm:pt>
    <dgm:pt modelId="{6902D660-27EF-4AFF-A91C-7BAAC75E5D96}" type="pres">
      <dgm:prSet presAssocID="{204C835A-B8DB-4171-85DF-1562A603CEF8}" presName="horz1" presStyleCnt="0"/>
      <dgm:spPr/>
    </dgm:pt>
    <dgm:pt modelId="{AB6EC67E-B803-4157-97E0-150027E1F478}" type="pres">
      <dgm:prSet presAssocID="{204C835A-B8DB-4171-85DF-1562A603CEF8}" presName="tx1" presStyleLbl="revTx" presStyleIdx="1" presStyleCnt="7"/>
      <dgm:spPr/>
      <dgm:t>
        <a:bodyPr/>
        <a:lstStyle/>
        <a:p>
          <a:endParaRPr lang="en-US"/>
        </a:p>
      </dgm:t>
    </dgm:pt>
    <dgm:pt modelId="{8FBD102B-772D-4835-9B2F-23C8F530EB46}" type="pres">
      <dgm:prSet presAssocID="{204C835A-B8DB-4171-85DF-1562A603CEF8}" presName="vert1" presStyleCnt="0"/>
      <dgm:spPr/>
    </dgm:pt>
    <dgm:pt modelId="{59276F35-448F-41CA-96C1-089A0049D80B}" type="pres">
      <dgm:prSet presAssocID="{454F2A60-DF1E-4A09-B021-CCBA951A614C}" presName="thickLine" presStyleLbl="alignNode1" presStyleIdx="2" presStyleCnt="7"/>
      <dgm:spPr/>
    </dgm:pt>
    <dgm:pt modelId="{684A9D0D-A46C-48C5-8FF2-C096FFCAB751}" type="pres">
      <dgm:prSet presAssocID="{454F2A60-DF1E-4A09-B021-CCBA951A614C}" presName="horz1" presStyleCnt="0"/>
      <dgm:spPr/>
    </dgm:pt>
    <dgm:pt modelId="{DBECB728-2C8E-4C1D-950D-F6F31E7CA505}" type="pres">
      <dgm:prSet presAssocID="{454F2A60-DF1E-4A09-B021-CCBA951A614C}" presName="tx1" presStyleLbl="revTx" presStyleIdx="2" presStyleCnt="7"/>
      <dgm:spPr/>
      <dgm:t>
        <a:bodyPr/>
        <a:lstStyle/>
        <a:p>
          <a:endParaRPr lang="en-US"/>
        </a:p>
      </dgm:t>
    </dgm:pt>
    <dgm:pt modelId="{6949ECED-DAF9-450A-984A-83DEC2B909D0}" type="pres">
      <dgm:prSet presAssocID="{454F2A60-DF1E-4A09-B021-CCBA951A614C}" presName="vert1" presStyleCnt="0"/>
      <dgm:spPr/>
    </dgm:pt>
    <dgm:pt modelId="{79D0601E-07CC-4BEC-9655-5769F65E8325}" type="pres">
      <dgm:prSet presAssocID="{14682BDE-60C3-4180-A8CC-6ACE869F15C8}" presName="thickLine" presStyleLbl="alignNode1" presStyleIdx="3" presStyleCnt="7"/>
      <dgm:spPr/>
    </dgm:pt>
    <dgm:pt modelId="{C90D897F-0593-4111-A081-C7E0F29137EA}" type="pres">
      <dgm:prSet presAssocID="{14682BDE-60C3-4180-A8CC-6ACE869F15C8}" presName="horz1" presStyleCnt="0"/>
      <dgm:spPr/>
    </dgm:pt>
    <dgm:pt modelId="{6200A357-3BEF-4C6D-A385-33F1B2789596}" type="pres">
      <dgm:prSet presAssocID="{14682BDE-60C3-4180-A8CC-6ACE869F15C8}" presName="tx1" presStyleLbl="revTx" presStyleIdx="3" presStyleCnt="7"/>
      <dgm:spPr/>
      <dgm:t>
        <a:bodyPr/>
        <a:lstStyle/>
        <a:p>
          <a:endParaRPr lang="en-US"/>
        </a:p>
      </dgm:t>
    </dgm:pt>
    <dgm:pt modelId="{3E5D04A7-5C73-415E-A1FD-EE5270D3ABB5}" type="pres">
      <dgm:prSet presAssocID="{14682BDE-60C3-4180-A8CC-6ACE869F15C8}" presName="vert1" presStyleCnt="0"/>
      <dgm:spPr/>
    </dgm:pt>
    <dgm:pt modelId="{907C588F-DA03-44F5-906E-31F3CE332A77}" type="pres">
      <dgm:prSet presAssocID="{5063A1D7-2F33-4D9E-BAB8-0B9315754593}" presName="thickLine" presStyleLbl="alignNode1" presStyleIdx="4" presStyleCnt="7"/>
      <dgm:spPr/>
    </dgm:pt>
    <dgm:pt modelId="{578F409C-2EF1-4EBA-9675-995373C00BCC}" type="pres">
      <dgm:prSet presAssocID="{5063A1D7-2F33-4D9E-BAB8-0B9315754593}" presName="horz1" presStyleCnt="0"/>
      <dgm:spPr/>
    </dgm:pt>
    <dgm:pt modelId="{59097DF9-0118-49EB-8816-730B561AA8C1}" type="pres">
      <dgm:prSet presAssocID="{5063A1D7-2F33-4D9E-BAB8-0B9315754593}" presName="tx1" presStyleLbl="revTx" presStyleIdx="4" presStyleCnt="7"/>
      <dgm:spPr/>
      <dgm:t>
        <a:bodyPr/>
        <a:lstStyle/>
        <a:p>
          <a:endParaRPr lang="en-US"/>
        </a:p>
      </dgm:t>
    </dgm:pt>
    <dgm:pt modelId="{099CA4E2-3DAF-4CE6-A2CD-9766F0B8B46F}" type="pres">
      <dgm:prSet presAssocID="{5063A1D7-2F33-4D9E-BAB8-0B9315754593}" presName="vert1" presStyleCnt="0"/>
      <dgm:spPr/>
    </dgm:pt>
    <dgm:pt modelId="{167A306D-0DE4-4FC9-82E7-D0C46BBC8B4C}" type="pres">
      <dgm:prSet presAssocID="{3F353145-95E4-4574-A710-E0758C24DDAD}" presName="thickLine" presStyleLbl="alignNode1" presStyleIdx="5" presStyleCnt="7"/>
      <dgm:spPr/>
    </dgm:pt>
    <dgm:pt modelId="{0D09826E-9F57-430D-B6C9-FAAB6BB9D8BB}" type="pres">
      <dgm:prSet presAssocID="{3F353145-95E4-4574-A710-E0758C24DDAD}" presName="horz1" presStyleCnt="0"/>
      <dgm:spPr/>
    </dgm:pt>
    <dgm:pt modelId="{7BA7678A-8BA2-4648-ADD6-A1988B32D470}" type="pres">
      <dgm:prSet presAssocID="{3F353145-95E4-4574-A710-E0758C24DDAD}" presName="tx1" presStyleLbl="revTx" presStyleIdx="5" presStyleCnt="7"/>
      <dgm:spPr/>
      <dgm:t>
        <a:bodyPr/>
        <a:lstStyle/>
        <a:p>
          <a:endParaRPr lang="en-US"/>
        </a:p>
      </dgm:t>
    </dgm:pt>
    <dgm:pt modelId="{2E2064AF-764A-41CF-B8F9-F1BF6B4F0660}" type="pres">
      <dgm:prSet presAssocID="{3F353145-95E4-4574-A710-E0758C24DDAD}" presName="vert1" presStyleCnt="0"/>
      <dgm:spPr/>
    </dgm:pt>
    <dgm:pt modelId="{F8DBA283-F9BD-47C8-94C3-41C9E757E7B4}" type="pres">
      <dgm:prSet presAssocID="{7A8512F3-2FEA-4CE8-8472-1974A97F7358}" presName="thickLine" presStyleLbl="alignNode1" presStyleIdx="6" presStyleCnt="7"/>
      <dgm:spPr/>
    </dgm:pt>
    <dgm:pt modelId="{4A41F8CC-1173-4941-AED7-BD859E44A155}" type="pres">
      <dgm:prSet presAssocID="{7A8512F3-2FEA-4CE8-8472-1974A97F7358}" presName="horz1" presStyleCnt="0"/>
      <dgm:spPr/>
    </dgm:pt>
    <dgm:pt modelId="{BBEC4146-4F8E-4006-808B-9C8E952A4F13}" type="pres">
      <dgm:prSet presAssocID="{7A8512F3-2FEA-4CE8-8472-1974A97F7358}" presName="tx1" presStyleLbl="revTx" presStyleIdx="6" presStyleCnt="7" custScaleX="99094" custScaleY="244537"/>
      <dgm:spPr/>
      <dgm:t>
        <a:bodyPr/>
        <a:lstStyle/>
        <a:p>
          <a:endParaRPr lang="en-US"/>
        </a:p>
      </dgm:t>
    </dgm:pt>
    <dgm:pt modelId="{F5899D75-68E5-4F9A-BEC2-A87B54ADC133}" type="pres">
      <dgm:prSet presAssocID="{7A8512F3-2FEA-4CE8-8472-1974A97F7358}" presName="vert1" presStyleCnt="0"/>
      <dgm:spPr/>
    </dgm:pt>
  </dgm:ptLst>
  <dgm:cxnLst>
    <dgm:cxn modelId="{7A12A9E6-B2A1-4BC7-A206-FCA14CF13DBE}" type="presOf" srcId="{14682BDE-60C3-4180-A8CC-6ACE869F15C8}" destId="{6200A357-3BEF-4C6D-A385-33F1B2789596}" srcOrd="0" destOrd="0" presId="urn:microsoft.com/office/officeart/2008/layout/LinedList"/>
    <dgm:cxn modelId="{97091ABC-2FDD-4364-946E-57651831A169}" srcId="{50FAB0B1-C36F-4636-A23A-C74747CDC390}" destId="{454F2A60-DF1E-4A09-B021-CCBA951A614C}" srcOrd="2" destOrd="0" parTransId="{DEAD734C-E9F4-49AE-9C64-039520F39B9D}" sibTransId="{56C99C6D-4546-40F9-8457-8BB76A992072}"/>
    <dgm:cxn modelId="{1FBB6961-97CD-4D84-9834-890D56B8B491}" type="presOf" srcId="{204C835A-B8DB-4171-85DF-1562A603CEF8}" destId="{AB6EC67E-B803-4157-97E0-150027E1F478}" srcOrd="0" destOrd="0" presId="urn:microsoft.com/office/officeart/2008/layout/LinedList"/>
    <dgm:cxn modelId="{6BBA0D51-E524-4DA3-A7D8-2E9D2EBDC981}" type="presOf" srcId="{50FAB0B1-C36F-4636-A23A-C74747CDC390}" destId="{5029D861-DDCB-45F8-8334-EF5DE0693DEF}" srcOrd="0" destOrd="0" presId="urn:microsoft.com/office/officeart/2008/layout/LinedList"/>
    <dgm:cxn modelId="{D2EDC878-79EA-4FE9-B4C9-3B64E4218B68}" srcId="{50FAB0B1-C36F-4636-A23A-C74747CDC390}" destId="{5063A1D7-2F33-4D9E-BAB8-0B9315754593}" srcOrd="4" destOrd="0" parTransId="{2B97A9B2-C57D-4F60-9AF7-75FA34311E0E}" sibTransId="{9FAA49BD-CBDC-4C2C-8FB2-3B162F65581F}"/>
    <dgm:cxn modelId="{9B791289-E18C-48A1-8376-B56DA0B09FB0}" srcId="{50FAB0B1-C36F-4636-A23A-C74747CDC390}" destId="{204C835A-B8DB-4171-85DF-1562A603CEF8}" srcOrd="1" destOrd="0" parTransId="{8DE26023-F8FD-4FF3-B047-F2E011DC70BD}" sibTransId="{55066628-A896-489D-BFDC-A0D945DDB579}"/>
    <dgm:cxn modelId="{69C3018D-A5CB-4864-A9F6-CEABA1D6DC45}" srcId="{50FAB0B1-C36F-4636-A23A-C74747CDC390}" destId="{14682BDE-60C3-4180-A8CC-6ACE869F15C8}" srcOrd="3" destOrd="0" parTransId="{4EFB34B3-6F73-47D6-8232-52334B873DCB}" sibTransId="{CEA672DA-3190-4D59-9965-03C7B0BBA6FC}"/>
    <dgm:cxn modelId="{34367D99-44B5-4587-AB0E-F724021165F7}" type="presOf" srcId="{7A8512F3-2FEA-4CE8-8472-1974A97F7358}" destId="{BBEC4146-4F8E-4006-808B-9C8E952A4F13}" srcOrd="0" destOrd="0" presId="urn:microsoft.com/office/officeart/2008/layout/LinedList"/>
    <dgm:cxn modelId="{CA08782E-C40E-449C-B0B3-902EE42C724A}" type="presOf" srcId="{5063A1D7-2F33-4D9E-BAB8-0B9315754593}" destId="{59097DF9-0118-49EB-8816-730B561AA8C1}" srcOrd="0" destOrd="0" presId="urn:microsoft.com/office/officeart/2008/layout/LinedList"/>
    <dgm:cxn modelId="{3EB5D181-C77A-425F-979E-5FC7472BE133}" srcId="{50FAB0B1-C36F-4636-A23A-C74747CDC390}" destId="{28F1CC44-5745-45E4-9C71-F6247FEAB382}" srcOrd="0" destOrd="0" parTransId="{AB71E2EA-3162-4618-88B0-81AE7386A2F6}" sibTransId="{25277867-498B-4484-97A0-346023B717ED}"/>
    <dgm:cxn modelId="{E426EDA3-CC97-4ACB-B415-9DD53F72DBA5}" srcId="{50FAB0B1-C36F-4636-A23A-C74747CDC390}" destId="{3F353145-95E4-4574-A710-E0758C24DDAD}" srcOrd="5" destOrd="0" parTransId="{CB67EFC1-58C9-425E-9C51-D6911E8C1CBA}" sibTransId="{475D397D-2E40-4D09-8286-704374E2A670}"/>
    <dgm:cxn modelId="{3EC3D891-1B3E-4EAE-9A69-E200F809A191}" type="presOf" srcId="{28F1CC44-5745-45E4-9C71-F6247FEAB382}" destId="{3FA4BA89-399B-4218-AF43-D1142FE8CBA7}" srcOrd="0" destOrd="0" presId="urn:microsoft.com/office/officeart/2008/layout/LinedList"/>
    <dgm:cxn modelId="{5F5FEEDB-6A59-4F18-AFD7-A99F9E78AAAF}" srcId="{50FAB0B1-C36F-4636-A23A-C74747CDC390}" destId="{7A8512F3-2FEA-4CE8-8472-1974A97F7358}" srcOrd="6" destOrd="0" parTransId="{2C494A43-C1B3-44AC-BB97-12C0BA577805}" sibTransId="{5BF41A04-7481-44BB-BBE5-29DEDE2CDD2D}"/>
    <dgm:cxn modelId="{C200A908-D56C-40F3-8E71-5E5957339A5F}" type="presOf" srcId="{454F2A60-DF1E-4A09-B021-CCBA951A614C}" destId="{DBECB728-2C8E-4C1D-950D-F6F31E7CA505}" srcOrd="0" destOrd="0" presId="urn:microsoft.com/office/officeart/2008/layout/LinedList"/>
    <dgm:cxn modelId="{619D2721-0070-43A8-B3CC-944FF833EF76}" type="presOf" srcId="{3F353145-95E4-4574-A710-E0758C24DDAD}" destId="{7BA7678A-8BA2-4648-ADD6-A1988B32D470}" srcOrd="0" destOrd="0" presId="urn:microsoft.com/office/officeart/2008/layout/LinedList"/>
    <dgm:cxn modelId="{4DF1B1E1-65FD-49A4-92B3-626506958224}" type="presParOf" srcId="{5029D861-DDCB-45F8-8334-EF5DE0693DEF}" destId="{C38C658B-E975-4AA9-B650-D90C3CE9D065}" srcOrd="0" destOrd="0" presId="urn:microsoft.com/office/officeart/2008/layout/LinedList"/>
    <dgm:cxn modelId="{B9ADFEAD-39D8-4CB5-9DA5-7218043573B7}" type="presParOf" srcId="{5029D861-DDCB-45F8-8334-EF5DE0693DEF}" destId="{A655EEE0-5742-4319-A2B1-016C48971069}" srcOrd="1" destOrd="0" presId="urn:microsoft.com/office/officeart/2008/layout/LinedList"/>
    <dgm:cxn modelId="{EBEA62C2-6A38-440A-BA8F-5555D4128F6A}" type="presParOf" srcId="{A655EEE0-5742-4319-A2B1-016C48971069}" destId="{3FA4BA89-399B-4218-AF43-D1142FE8CBA7}" srcOrd="0" destOrd="0" presId="urn:microsoft.com/office/officeart/2008/layout/LinedList"/>
    <dgm:cxn modelId="{DAC5EAD8-6D1C-456D-9DB0-FC0DA76FFA16}" type="presParOf" srcId="{A655EEE0-5742-4319-A2B1-016C48971069}" destId="{9D880FCB-41DE-43C6-A74E-6B5A13903572}" srcOrd="1" destOrd="0" presId="urn:microsoft.com/office/officeart/2008/layout/LinedList"/>
    <dgm:cxn modelId="{F2C85671-4A6E-49EA-99A3-759E405C4163}" type="presParOf" srcId="{5029D861-DDCB-45F8-8334-EF5DE0693DEF}" destId="{A72AC9E7-15BF-441D-A7DE-F9B3A938026E}" srcOrd="2" destOrd="0" presId="urn:microsoft.com/office/officeart/2008/layout/LinedList"/>
    <dgm:cxn modelId="{4B5214FA-419E-45FD-848D-9C6D04960F83}" type="presParOf" srcId="{5029D861-DDCB-45F8-8334-EF5DE0693DEF}" destId="{6902D660-27EF-4AFF-A91C-7BAAC75E5D96}" srcOrd="3" destOrd="0" presId="urn:microsoft.com/office/officeart/2008/layout/LinedList"/>
    <dgm:cxn modelId="{0EE06D79-E0A9-465F-9819-A2114900FB01}" type="presParOf" srcId="{6902D660-27EF-4AFF-A91C-7BAAC75E5D96}" destId="{AB6EC67E-B803-4157-97E0-150027E1F478}" srcOrd="0" destOrd="0" presId="urn:microsoft.com/office/officeart/2008/layout/LinedList"/>
    <dgm:cxn modelId="{AD6210EB-FFEE-45F9-85B6-F332AC053CEB}" type="presParOf" srcId="{6902D660-27EF-4AFF-A91C-7BAAC75E5D96}" destId="{8FBD102B-772D-4835-9B2F-23C8F530EB46}" srcOrd="1" destOrd="0" presId="urn:microsoft.com/office/officeart/2008/layout/LinedList"/>
    <dgm:cxn modelId="{F4623501-9D21-44D8-9E54-86618CBAE653}" type="presParOf" srcId="{5029D861-DDCB-45F8-8334-EF5DE0693DEF}" destId="{59276F35-448F-41CA-96C1-089A0049D80B}" srcOrd="4" destOrd="0" presId="urn:microsoft.com/office/officeart/2008/layout/LinedList"/>
    <dgm:cxn modelId="{3F662032-74CA-4DDE-805F-8CDB02565729}" type="presParOf" srcId="{5029D861-DDCB-45F8-8334-EF5DE0693DEF}" destId="{684A9D0D-A46C-48C5-8FF2-C096FFCAB751}" srcOrd="5" destOrd="0" presId="urn:microsoft.com/office/officeart/2008/layout/LinedList"/>
    <dgm:cxn modelId="{0DC1FE20-761A-49DA-AF89-E809B438A5A9}" type="presParOf" srcId="{684A9D0D-A46C-48C5-8FF2-C096FFCAB751}" destId="{DBECB728-2C8E-4C1D-950D-F6F31E7CA505}" srcOrd="0" destOrd="0" presId="urn:microsoft.com/office/officeart/2008/layout/LinedList"/>
    <dgm:cxn modelId="{D9EF1DA0-BB78-45CC-8FA3-7269A9D1C196}" type="presParOf" srcId="{684A9D0D-A46C-48C5-8FF2-C096FFCAB751}" destId="{6949ECED-DAF9-450A-984A-83DEC2B909D0}" srcOrd="1" destOrd="0" presId="urn:microsoft.com/office/officeart/2008/layout/LinedList"/>
    <dgm:cxn modelId="{0FAD9E51-9EA8-454F-BA1D-4E18EF2D7CB8}" type="presParOf" srcId="{5029D861-DDCB-45F8-8334-EF5DE0693DEF}" destId="{79D0601E-07CC-4BEC-9655-5769F65E8325}" srcOrd="6" destOrd="0" presId="urn:microsoft.com/office/officeart/2008/layout/LinedList"/>
    <dgm:cxn modelId="{305BE334-B9E0-4F8C-A256-FBFBA2DF55BD}" type="presParOf" srcId="{5029D861-DDCB-45F8-8334-EF5DE0693DEF}" destId="{C90D897F-0593-4111-A081-C7E0F29137EA}" srcOrd="7" destOrd="0" presId="urn:microsoft.com/office/officeart/2008/layout/LinedList"/>
    <dgm:cxn modelId="{E03ED064-4102-4029-8267-57599F4D8D77}" type="presParOf" srcId="{C90D897F-0593-4111-A081-C7E0F29137EA}" destId="{6200A357-3BEF-4C6D-A385-33F1B2789596}" srcOrd="0" destOrd="0" presId="urn:microsoft.com/office/officeart/2008/layout/LinedList"/>
    <dgm:cxn modelId="{2D44455C-7F42-4370-A591-666ED3FA5EEE}" type="presParOf" srcId="{C90D897F-0593-4111-A081-C7E0F29137EA}" destId="{3E5D04A7-5C73-415E-A1FD-EE5270D3ABB5}" srcOrd="1" destOrd="0" presId="urn:microsoft.com/office/officeart/2008/layout/LinedList"/>
    <dgm:cxn modelId="{B1C1396A-AC85-49B1-8376-EA62C528291D}" type="presParOf" srcId="{5029D861-DDCB-45F8-8334-EF5DE0693DEF}" destId="{907C588F-DA03-44F5-906E-31F3CE332A77}" srcOrd="8" destOrd="0" presId="urn:microsoft.com/office/officeart/2008/layout/LinedList"/>
    <dgm:cxn modelId="{853D33CA-DBB7-4BCA-9A42-D703BAABDA77}" type="presParOf" srcId="{5029D861-DDCB-45F8-8334-EF5DE0693DEF}" destId="{578F409C-2EF1-4EBA-9675-995373C00BCC}" srcOrd="9" destOrd="0" presId="urn:microsoft.com/office/officeart/2008/layout/LinedList"/>
    <dgm:cxn modelId="{FBCFEF41-ADB6-4256-A6AE-A8F471B21E62}" type="presParOf" srcId="{578F409C-2EF1-4EBA-9675-995373C00BCC}" destId="{59097DF9-0118-49EB-8816-730B561AA8C1}" srcOrd="0" destOrd="0" presId="urn:microsoft.com/office/officeart/2008/layout/LinedList"/>
    <dgm:cxn modelId="{8E3BC0C2-2970-441B-8B84-FDC804338DA9}" type="presParOf" srcId="{578F409C-2EF1-4EBA-9675-995373C00BCC}" destId="{099CA4E2-3DAF-4CE6-A2CD-9766F0B8B46F}" srcOrd="1" destOrd="0" presId="urn:microsoft.com/office/officeart/2008/layout/LinedList"/>
    <dgm:cxn modelId="{2B6BD6FD-A422-465B-8541-E6EC202D6FA2}" type="presParOf" srcId="{5029D861-DDCB-45F8-8334-EF5DE0693DEF}" destId="{167A306D-0DE4-4FC9-82E7-D0C46BBC8B4C}" srcOrd="10" destOrd="0" presId="urn:microsoft.com/office/officeart/2008/layout/LinedList"/>
    <dgm:cxn modelId="{8E82F93F-0168-4421-B2BA-D84DEA85E79F}" type="presParOf" srcId="{5029D861-DDCB-45F8-8334-EF5DE0693DEF}" destId="{0D09826E-9F57-430D-B6C9-FAAB6BB9D8BB}" srcOrd="11" destOrd="0" presId="urn:microsoft.com/office/officeart/2008/layout/LinedList"/>
    <dgm:cxn modelId="{93E86800-17CD-4833-8E4D-902734030DAF}" type="presParOf" srcId="{0D09826E-9F57-430D-B6C9-FAAB6BB9D8BB}" destId="{7BA7678A-8BA2-4648-ADD6-A1988B32D470}" srcOrd="0" destOrd="0" presId="urn:microsoft.com/office/officeart/2008/layout/LinedList"/>
    <dgm:cxn modelId="{651DF66A-070A-4A09-9301-21624B3CAE5B}" type="presParOf" srcId="{0D09826E-9F57-430D-B6C9-FAAB6BB9D8BB}" destId="{2E2064AF-764A-41CF-B8F9-F1BF6B4F0660}" srcOrd="1" destOrd="0" presId="urn:microsoft.com/office/officeart/2008/layout/LinedList"/>
    <dgm:cxn modelId="{FB30B622-3AB3-4CFD-9E9B-F470FCDE3B5D}" type="presParOf" srcId="{5029D861-DDCB-45F8-8334-EF5DE0693DEF}" destId="{F8DBA283-F9BD-47C8-94C3-41C9E757E7B4}" srcOrd="12" destOrd="0" presId="urn:microsoft.com/office/officeart/2008/layout/LinedList"/>
    <dgm:cxn modelId="{36A9D5B1-4661-4013-9BDD-A56DD391F45A}" type="presParOf" srcId="{5029D861-DDCB-45F8-8334-EF5DE0693DEF}" destId="{4A41F8CC-1173-4941-AED7-BD859E44A155}" srcOrd="13" destOrd="0" presId="urn:microsoft.com/office/officeart/2008/layout/LinedList"/>
    <dgm:cxn modelId="{86F97D66-1974-4A22-96B6-B346BA449EB9}" type="presParOf" srcId="{4A41F8CC-1173-4941-AED7-BD859E44A155}" destId="{BBEC4146-4F8E-4006-808B-9C8E952A4F13}" srcOrd="0" destOrd="0" presId="urn:microsoft.com/office/officeart/2008/layout/LinedList"/>
    <dgm:cxn modelId="{76445F89-E4E3-46FF-96F0-0B76389C95F4}" type="presParOf" srcId="{4A41F8CC-1173-4941-AED7-BD859E44A155}" destId="{F5899D75-68E5-4F9A-BEC2-A87B54ADC1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8E29ADD-9CCD-4A1A-9713-43ABFCFF966E}"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B04DB40-17FD-48DF-B4BE-9CB0B748A09B}">
      <dgm:prSet custT="1"/>
      <dgm:spPr/>
      <dgm:t>
        <a:bodyPr/>
        <a:lstStyle/>
        <a:p>
          <a:r>
            <a:rPr lang="en-US" sz="3000" b="1" i="0" dirty="0"/>
            <a:t>The research settings were diverse and included early childhood, K-12, higher education, and adult and lifelong learning.</a:t>
          </a:r>
          <a:endParaRPr lang="en-US" sz="3000" b="1" dirty="0"/>
        </a:p>
      </dgm:t>
    </dgm:pt>
    <dgm:pt modelId="{4BF657D6-619C-4027-BAE4-07372328D045}" type="parTrans" cxnId="{2098FD17-8CD5-41F6-9E54-782CF4873E19}">
      <dgm:prSet/>
      <dgm:spPr/>
      <dgm:t>
        <a:bodyPr/>
        <a:lstStyle/>
        <a:p>
          <a:endParaRPr lang="en-US"/>
        </a:p>
      </dgm:t>
    </dgm:pt>
    <dgm:pt modelId="{AB167BCE-747D-4C67-99C6-3F9B84AA58A5}" type="sibTrans" cxnId="{2098FD17-8CD5-41F6-9E54-782CF4873E19}">
      <dgm:prSet/>
      <dgm:spPr/>
      <dgm:t>
        <a:bodyPr/>
        <a:lstStyle/>
        <a:p>
          <a:endParaRPr lang="en-US"/>
        </a:p>
      </dgm:t>
    </dgm:pt>
    <dgm:pt modelId="{D5F4CE70-4971-4FF3-94FC-FC26D74E56DB}">
      <dgm:prSet custT="1"/>
      <dgm:spPr/>
      <dgm:t>
        <a:bodyPr/>
        <a:lstStyle/>
        <a:p>
          <a:r>
            <a:rPr lang="en-US" sz="3000" b="1" i="0" dirty="0"/>
            <a:t>Higher education was the most predominant research setting (64.5%), followed by K-12 settings (26.7%).</a:t>
          </a:r>
          <a:endParaRPr lang="en-US" sz="3000" b="1" dirty="0"/>
        </a:p>
      </dgm:t>
    </dgm:pt>
    <dgm:pt modelId="{58E24590-CC50-4709-8728-7D6180596159}" type="parTrans" cxnId="{2AD51D49-ED9D-4A09-A941-86D26326D8B2}">
      <dgm:prSet/>
      <dgm:spPr/>
      <dgm:t>
        <a:bodyPr/>
        <a:lstStyle/>
        <a:p>
          <a:endParaRPr lang="en-US"/>
        </a:p>
      </dgm:t>
    </dgm:pt>
    <dgm:pt modelId="{25DC0D14-FBA2-49CE-B37E-1DB649C4E13D}" type="sibTrans" cxnId="{2AD51D49-ED9D-4A09-A941-86D26326D8B2}">
      <dgm:prSet/>
      <dgm:spPr/>
      <dgm:t>
        <a:bodyPr/>
        <a:lstStyle/>
        <a:p>
          <a:endParaRPr lang="en-US"/>
        </a:p>
      </dgm:t>
    </dgm:pt>
    <dgm:pt modelId="{62637231-8414-4339-8A06-EE19D437C4A8}">
      <dgm:prSet custT="1"/>
      <dgm:spPr/>
      <dgm:t>
        <a:bodyPr/>
        <a:lstStyle/>
        <a:p>
          <a:r>
            <a:rPr lang="en-US" sz="3000" b="1" i="0" dirty="0"/>
            <a:t>Only three studies were conducted in early childhood and two studies in adult learning.</a:t>
          </a:r>
          <a:endParaRPr lang="en-US" sz="3000" b="1" dirty="0"/>
        </a:p>
      </dgm:t>
    </dgm:pt>
    <dgm:pt modelId="{852E9380-BFE8-4131-8D36-25FE8D439CD9}" type="parTrans" cxnId="{6DB14118-0F32-463C-9017-D9CEB6B065A1}">
      <dgm:prSet/>
      <dgm:spPr/>
      <dgm:t>
        <a:bodyPr/>
        <a:lstStyle/>
        <a:p>
          <a:endParaRPr lang="en-US"/>
        </a:p>
      </dgm:t>
    </dgm:pt>
    <dgm:pt modelId="{F4424675-17D1-4128-A4E8-1CDFFB8BFE48}" type="sibTrans" cxnId="{6DB14118-0F32-463C-9017-D9CEB6B065A1}">
      <dgm:prSet/>
      <dgm:spPr/>
      <dgm:t>
        <a:bodyPr/>
        <a:lstStyle/>
        <a:p>
          <a:endParaRPr lang="en-US"/>
        </a:p>
      </dgm:t>
    </dgm:pt>
    <dgm:pt modelId="{BD3CC243-DD2F-4ED5-B26E-42735846FC22}" type="pres">
      <dgm:prSet presAssocID="{D8E29ADD-9CCD-4A1A-9713-43ABFCFF966E}" presName="vert0" presStyleCnt="0">
        <dgm:presLayoutVars>
          <dgm:dir/>
          <dgm:animOne val="branch"/>
          <dgm:animLvl val="lvl"/>
        </dgm:presLayoutVars>
      </dgm:prSet>
      <dgm:spPr/>
      <dgm:t>
        <a:bodyPr/>
        <a:lstStyle/>
        <a:p>
          <a:endParaRPr lang="en-US"/>
        </a:p>
      </dgm:t>
    </dgm:pt>
    <dgm:pt modelId="{98B652E6-2D5F-4F21-B21F-5F1210A28EA5}" type="pres">
      <dgm:prSet presAssocID="{8B04DB40-17FD-48DF-B4BE-9CB0B748A09B}" presName="thickLine" presStyleLbl="alignNode1" presStyleIdx="0" presStyleCnt="3"/>
      <dgm:spPr/>
    </dgm:pt>
    <dgm:pt modelId="{4906611F-40EC-4BE1-8AAB-39F96AF787C1}" type="pres">
      <dgm:prSet presAssocID="{8B04DB40-17FD-48DF-B4BE-9CB0B748A09B}" presName="horz1" presStyleCnt="0"/>
      <dgm:spPr/>
    </dgm:pt>
    <dgm:pt modelId="{C400A1A2-C3BD-4D80-929A-A91D4AE466AA}" type="pres">
      <dgm:prSet presAssocID="{8B04DB40-17FD-48DF-B4BE-9CB0B748A09B}" presName="tx1" presStyleLbl="revTx" presStyleIdx="0" presStyleCnt="3"/>
      <dgm:spPr/>
      <dgm:t>
        <a:bodyPr/>
        <a:lstStyle/>
        <a:p>
          <a:endParaRPr lang="en-US"/>
        </a:p>
      </dgm:t>
    </dgm:pt>
    <dgm:pt modelId="{D2015170-C04F-4DF9-8411-3FD8FB4952A8}" type="pres">
      <dgm:prSet presAssocID="{8B04DB40-17FD-48DF-B4BE-9CB0B748A09B}" presName="vert1" presStyleCnt="0"/>
      <dgm:spPr/>
    </dgm:pt>
    <dgm:pt modelId="{D3B1A065-2AFE-41A6-B758-8EB17155E1AC}" type="pres">
      <dgm:prSet presAssocID="{D5F4CE70-4971-4FF3-94FC-FC26D74E56DB}" presName="thickLine" presStyleLbl="alignNode1" presStyleIdx="1" presStyleCnt="3"/>
      <dgm:spPr/>
    </dgm:pt>
    <dgm:pt modelId="{BA6392CB-86B0-4DCE-B513-439E8083729D}" type="pres">
      <dgm:prSet presAssocID="{D5F4CE70-4971-4FF3-94FC-FC26D74E56DB}" presName="horz1" presStyleCnt="0"/>
      <dgm:spPr/>
    </dgm:pt>
    <dgm:pt modelId="{DF632823-A8FC-4274-8448-FDC245CC2077}" type="pres">
      <dgm:prSet presAssocID="{D5F4CE70-4971-4FF3-94FC-FC26D74E56DB}" presName="tx1" presStyleLbl="revTx" presStyleIdx="1" presStyleCnt="3"/>
      <dgm:spPr/>
      <dgm:t>
        <a:bodyPr/>
        <a:lstStyle/>
        <a:p>
          <a:endParaRPr lang="en-US"/>
        </a:p>
      </dgm:t>
    </dgm:pt>
    <dgm:pt modelId="{9208FB43-BE51-4146-9E26-E7293E3B17E8}" type="pres">
      <dgm:prSet presAssocID="{D5F4CE70-4971-4FF3-94FC-FC26D74E56DB}" presName="vert1" presStyleCnt="0"/>
      <dgm:spPr/>
    </dgm:pt>
    <dgm:pt modelId="{3B778CC2-FA81-4EAF-9A79-037E90BB1405}" type="pres">
      <dgm:prSet presAssocID="{62637231-8414-4339-8A06-EE19D437C4A8}" presName="thickLine" presStyleLbl="alignNode1" presStyleIdx="2" presStyleCnt="3"/>
      <dgm:spPr/>
    </dgm:pt>
    <dgm:pt modelId="{530AC290-1EB7-47C1-AE4F-CBAF1C26169E}" type="pres">
      <dgm:prSet presAssocID="{62637231-8414-4339-8A06-EE19D437C4A8}" presName="horz1" presStyleCnt="0"/>
      <dgm:spPr/>
    </dgm:pt>
    <dgm:pt modelId="{59967EBC-3C43-4C6C-867A-99C18BAEEF21}" type="pres">
      <dgm:prSet presAssocID="{62637231-8414-4339-8A06-EE19D437C4A8}" presName="tx1" presStyleLbl="revTx" presStyleIdx="2" presStyleCnt="3"/>
      <dgm:spPr/>
      <dgm:t>
        <a:bodyPr/>
        <a:lstStyle/>
        <a:p>
          <a:endParaRPr lang="en-US"/>
        </a:p>
      </dgm:t>
    </dgm:pt>
    <dgm:pt modelId="{40BD5D05-0EA6-4A57-9EBB-6E30E839DBE3}" type="pres">
      <dgm:prSet presAssocID="{62637231-8414-4339-8A06-EE19D437C4A8}" presName="vert1" presStyleCnt="0"/>
      <dgm:spPr/>
    </dgm:pt>
  </dgm:ptLst>
  <dgm:cxnLst>
    <dgm:cxn modelId="{CA5B1E98-CB30-420A-95D3-45319554DBD0}" type="presOf" srcId="{D5F4CE70-4971-4FF3-94FC-FC26D74E56DB}" destId="{DF632823-A8FC-4274-8448-FDC245CC2077}" srcOrd="0" destOrd="0" presId="urn:microsoft.com/office/officeart/2008/layout/LinedList"/>
    <dgm:cxn modelId="{2AD51D49-ED9D-4A09-A941-86D26326D8B2}" srcId="{D8E29ADD-9CCD-4A1A-9713-43ABFCFF966E}" destId="{D5F4CE70-4971-4FF3-94FC-FC26D74E56DB}" srcOrd="1" destOrd="0" parTransId="{58E24590-CC50-4709-8728-7D6180596159}" sibTransId="{25DC0D14-FBA2-49CE-B37E-1DB649C4E13D}"/>
    <dgm:cxn modelId="{87125601-C074-4F00-805F-5A241DAA5833}" type="presOf" srcId="{D8E29ADD-9CCD-4A1A-9713-43ABFCFF966E}" destId="{BD3CC243-DD2F-4ED5-B26E-42735846FC22}" srcOrd="0" destOrd="0" presId="urn:microsoft.com/office/officeart/2008/layout/LinedList"/>
    <dgm:cxn modelId="{6DB14118-0F32-463C-9017-D9CEB6B065A1}" srcId="{D8E29ADD-9CCD-4A1A-9713-43ABFCFF966E}" destId="{62637231-8414-4339-8A06-EE19D437C4A8}" srcOrd="2" destOrd="0" parTransId="{852E9380-BFE8-4131-8D36-25FE8D439CD9}" sibTransId="{F4424675-17D1-4128-A4E8-1CDFFB8BFE48}"/>
    <dgm:cxn modelId="{FAFF1948-1A23-4ED5-A807-51B4A951C9C6}" type="presOf" srcId="{8B04DB40-17FD-48DF-B4BE-9CB0B748A09B}" destId="{C400A1A2-C3BD-4D80-929A-A91D4AE466AA}" srcOrd="0" destOrd="0" presId="urn:microsoft.com/office/officeart/2008/layout/LinedList"/>
    <dgm:cxn modelId="{62B26895-8398-405A-9240-5659A66B230D}" type="presOf" srcId="{62637231-8414-4339-8A06-EE19D437C4A8}" destId="{59967EBC-3C43-4C6C-867A-99C18BAEEF21}" srcOrd="0" destOrd="0" presId="urn:microsoft.com/office/officeart/2008/layout/LinedList"/>
    <dgm:cxn modelId="{2098FD17-8CD5-41F6-9E54-782CF4873E19}" srcId="{D8E29ADD-9CCD-4A1A-9713-43ABFCFF966E}" destId="{8B04DB40-17FD-48DF-B4BE-9CB0B748A09B}" srcOrd="0" destOrd="0" parTransId="{4BF657D6-619C-4027-BAE4-07372328D045}" sibTransId="{AB167BCE-747D-4C67-99C6-3F9B84AA58A5}"/>
    <dgm:cxn modelId="{62D6E7AE-998E-42A0-AB10-DF6408BDCF78}" type="presParOf" srcId="{BD3CC243-DD2F-4ED5-B26E-42735846FC22}" destId="{98B652E6-2D5F-4F21-B21F-5F1210A28EA5}" srcOrd="0" destOrd="0" presId="urn:microsoft.com/office/officeart/2008/layout/LinedList"/>
    <dgm:cxn modelId="{DDB92500-C732-4325-A9ED-4482CC3CAE8B}" type="presParOf" srcId="{BD3CC243-DD2F-4ED5-B26E-42735846FC22}" destId="{4906611F-40EC-4BE1-8AAB-39F96AF787C1}" srcOrd="1" destOrd="0" presId="urn:microsoft.com/office/officeart/2008/layout/LinedList"/>
    <dgm:cxn modelId="{2E6EB7E0-694A-41AA-BDF6-B3DEFA33DFC6}" type="presParOf" srcId="{4906611F-40EC-4BE1-8AAB-39F96AF787C1}" destId="{C400A1A2-C3BD-4D80-929A-A91D4AE466AA}" srcOrd="0" destOrd="0" presId="urn:microsoft.com/office/officeart/2008/layout/LinedList"/>
    <dgm:cxn modelId="{D86BD6B7-BAAE-407B-ADF9-0EB5F2F1D54F}" type="presParOf" srcId="{4906611F-40EC-4BE1-8AAB-39F96AF787C1}" destId="{D2015170-C04F-4DF9-8411-3FD8FB4952A8}" srcOrd="1" destOrd="0" presId="urn:microsoft.com/office/officeart/2008/layout/LinedList"/>
    <dgm:cxn modelId="{A14A9A7B-107B-4488-A0D7-B1270E0B7BFD}" type="presParOf" srcId="{BD3CC243-DD2F-4ED5-B26E-42735846FC22}" destId="{D3B1A065-2AFE-41A6-B758-8EB17155E1AC}" srcOrd="2" destOrd="0" presId="urn:microsoft.com/office/officeart/2008/layout/LinedList"/>
    <dgm:cxn modelId="{60655488-DF69-4857-A241-CC2338475ED1}" type="presParOf" srcId="{BD3CC243-DD2F-4ED5-B26E-42735846FC22}" destId="{BA6392CB-86B0-4DCE-B513-439E8083729D}" srcOrd="3" destOrd="0" presId="urn:microsoft.com/office/officeart/2008/layout/LinedList"/>
    <dgm:cxn modelId="{98091D4C-18DC-46F2-B0F1-DA762CCF2A53}" type="presParOf" srcId="{BA6392CB-86B0-4DCE-B513-439E8083729D}" destId="{DF632823-A8FC-4274-8448-FDC245CC2077}" srcOrd="0" destOrd="0" presId="urn:microsoft.com/office/officeart/2008/layout/LinedList"/>
    <dgm:cxn modelId="{54C687B2-0184-47B8-8AF0-E2472C105E24}" type="presParOf" srcId="{BA6392CB-86B0-4DCE-B513-439E8083729D}" destId="{9208FB43-BE51-4146-9E26-E7293E3B17E8}" srcOrd="1" destOrd="0" presId="urn:microsoft.com/office/officeart/2008/layout/LinedList"/>
    <dgm:cxn modelId="{D085B0D7-4261-45A1-BFFD-5C1226C67728}" type="presParOf" srcId="{BD3CC243-DD2F-4ED5-B26E-42735846FC22}" destId="{3B778CC2-FA81-4EAF-9A79-037E90BB1405}" srcOrd="4" destOrd="0" presId="urn:microsoft.com/office/officeart/2008/layout/LinedList"/>
    <dgm:cxn modelId="{D390644D-E5BB-40AA-B7D6-D750CE222EDB}" type="presParOf" srcId="{BD3CC243-DD2F-4ED5-B26E-42735846FC22}" destId="{530AC290-1EB7-47C1-AE4F-CBAF1C26169E}" srcOrd="5" destOrd="0" presId="urn:microsoft.com/office/officeart/2008/layout/LinedList"/>
    <dgm:cxn modelId="{F48321FE-EB1F-4B87-8FDA-840A594706D0}" type="presParOf" srcId="{530AC290-1EB7-47C1-AE4F-CBAF1C26169E}" destId="{59967EBC-3C43-4C6C-867A-99C18BAEEF21}" srcOrd="0" destOrd="0" presId="urn:microsoft.com/office/officeart/2008/layout/LinedList"/>
    <dgm:cxn modelId="{B3059FB0-E358-44C4-BB6D-83869A0F54CA}" type="presParOf" srcId="{530AC290-1EB7-47C1-AE4F-CBAF1C26169E}" destId="{40BD5D05-0EA6-4A57-9EBB-6E30E839DB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187820-66CA-41AE-9AAB-9ED647F1EB5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FFD811E-0033-4B29-A316-3A483CC08B09}">
      <dgm:prSet custT="1"/>
      <dgm:spPr/>
      <dgm:t>
        <a:bodyPr/>
        <a:lstStyle/>
        <a:p>
          <a:r>
            <a:rPr lang="en-US" sz="2400" b="1" i="0" dirty="0"/>
            <a:t>Parents (3.7%)</a:t>
          </a:r>
          <a:endParaRPr lang="en-US" sz="2400" b="1" dirty="0"/>
        </a:p>
      </dgm:t>
    </dgm:pt>
    <dgm:pt modelId="{A47B2185-4B21-4352-A0D8-71EAFF84D323}" type="parTrans" cxnId="{45AE14A1-29F9-43B2-939E-EC508D39D7A5}">
      <dgm:prSet/>
      <dgm:spPr/>
      <dgm:t>
        <a:bodyPr/>
        <a:lstStyle/>
        <a:p>
          <a:endParaRPr lang="en-US"/>
        </a:p>
      </dgm:t>
    </dgm:pt>
    <dgm:pt modelId="{DC546032-EF0F-41FE-9396-60174B9B8E19}" type="sibTrans" cxnId="{45AE14A1-29F9-43B2-939E-EC508D39D7A5}">
      <dgm:prSet/>
      <dgm:spPr/>
      <dgm:t>
        <a:bodyPr/>
        <a:lstStyle/>
        <a:p>
          <a:endParaRPr lang="en-US"/>
        </a:p>
      </dgm:t>
    </dgm:pt>
    <dgm:pt modelId="{69847F5C-F719-40F7-8FB3-64B7D1264C77}">
      <dgm:prSet/>
      <dgm:spPr/>
      <dgm:t>
        <a:bodyPr/>
        <a:lstStyle/>
        <a:p>
          <a:r>
            <a:rPr lang="en-US" b="1" i="0" dirty="0"/>
            <a:t>Learners' experiences and perceptions about online learning (6.3%)</a:t>
          </a:r>
          <a:endParaRPr lang="en-US" b="1" dirty="0"/>
        </a:p>
      </dgm:t>
    </dgm:pt>
    <dgm:pt modelId="{11793291-B8A7-4F15-A6C2-075018E3DC34}" type="parTrans" cxnId="{1CF7EE15-46FD-47F2-AAB3-ECF8CC8BBCA9}">
      <dgm:prSet/>
      <dgm:spPr/>
      <dgm:t>
        <a:bodyPr/>
        <a:lstStyle/>
        <a:p>
          <a:endParaRPr lang="en-US"/>
        </a:p>
      </dgm:t>
    </dgm:pt>
    <dgm:pt modelId="{4C393048-A495-4FBC-992E-8667BEA07FAB}" type="sibTrans" cxnId="{1CF7EE15-46FD-47F2-AAB3-ECF8CC8BBCA9}">
      <dgm:prSet/>
      <dgm:spPr/>
      <dgm:t>
        <a:bodyPr/>
        <a:lstStyle/>
        <a:p>
          <a:endParaRPr lang="en-US"/>
        </a:p>
      </dgm:t>
    </dgm:pt>
    <dgm:pt modelId="{126EBCFA-21BB-43C2-AC66-60CF676DED4D}">
      <dgm:prSet/>
      <dgm:spPr/>
      <dgm:t>
        <a:bodyPr/>
        <a:lstStyle/>
        <a:p>
          <a:r>
            <a:rPr lang="en-US" b="1" i="0" dirty="0"/>
            <a:t>Teachers' experience during COVID-19 (5.8%)</a:t>
          </a:r>
          <a:endParaRPr lang="en-US" b="1" dirty="0"/>
        </a:p>
      </dgm:t>
    </dgm:pt>
    <dgm:pt modelId="{6F1C7623-A498-4B33-B7DE-900390F33897}" type="parTrans" cxnId="{3143A758-3B97-44B0-94BE-73632F924EE0}">
      <dgm:prSet/>
      <dgm:spPr/>
      <dgm:t>
        <a:bodyPr/>
        <a:lstStyle/>
        <a:p>
          <a:endParaRPr lang="en-US"/>
        </a:p>
      </dgm:t>
    </dgm:pt>
    <dgm:pt modelId="{655F3A87-7972-4745-8074-B5B26313E719}" type="sibTrans" cxnId="{3143A758-3B97-44B0-94BE-73632F924EE0}">
      <dgm:prSet/>
      <dgm:spPr/>
      <dgm:t>
        <a:bodyPr/>
        <a:lstStyle/>
        <a:p>
          <a:endParaRPr lang="en-US"/>
        </a:p>
      </dgm:t>
    </dgm:pt>
    <dgm:pt modelId="{9614B422-F773-42AC-8EE8-53166DE01C6A}">
      <dgm:prSet/>
      <dgm:spPr/>
      <dgm:t>
        <a:bodyPr/>
        <a:lstStyle/>
        <a:p>
          <a:r>
            <a:rPr lang="en-US" b="1" i="0" dirty="0"/>
            <a:t>Technology acceptance or adoption of technology (4.7%)</a:t>
          </a:r>
          <a:endParaRPr lang="en-US" b="1" dirty="0"/>
        </a:p>
      </dgm:t>
    </dgm:pt>
    <dgm:pt modelId="{2100282F-2D1F-42B6-A11F-5B1F8FA622CB}" type="parTrans" cxnId="{59F21EC4-2B6E-4212-9A9F-F38C9F4B38BB}">
      <dgm:prSet/>
      <dgm:spPr/>
      <dgm:t>
        <a:bodyPr/>
        <a:lstStyle/>
        <a:p>
          <a:endParaRPr lang="en-US"/>
        </a:p>
      </dgm:t>
    </dgm:pt>
    <dgm:pt modelId="{056C74A5-409F-4656-B05B-679BA2DE8008}" type="sibTrans" cxnId="{59F21EC4-2B6E-4212-9A9F-F38C9F4B38BB}">
      <dgm:prSet/>
      <dgm:spPr/>
      <dgm:t>
        <a:bodyPr/>
        <a:lstStyle/>
        <a:p>
          <a:endParaRPr lang="en-US"/>
        </a:p>
      </dgm:t>
    </dgm:pt>
    <dgm:pt modelId="{37406765-640E-4441-9800-1EB5D8854A05}">
      <dgm:prSet/>
      <dgm:spPr/>
      <dgm:t>
        <a:bodyPr/>
        <a:lstStyle/>
        <a:p>
          <a:r>
            <a:rPr lang="en-US" b="1" i="0" dirty="0"/>
            <a:t>Learners' psychological well-being or stress (1.0%)</a:t>
          </a:r>
          <a:endParaRPr lang="en-US" b="1" dirty="0"/>
        </a:p>
      </dgm:t>
    </dgm:pt>
    <dgm:pt modelId="{A7C99218-F342-43FA-9AB8-34582D6B0B28}" type="parTrans" cxnId="{4CD6C31E-9B72-4766-BE2D-2607A034CA8A}">
      <dgm:prSet/>
      <dgm:spPr/>
      <dgm:t>
        <a:bodyPr/>
        <a:lstStyle/>
        <a:p>
          <a:endParaRPr lang="en-US"/>
        </a:p>
      </dgm:t>
    </dgm:pt>
    <dgm:pt modelId="{0727D1FB-7D37-4B8C-8920-2D6767712813}" type="sibTrans" cxnId="{4CD6C31E-9B72-4766-BE2D-2607A034CA8A}">
      <dgm:prSet/>
      <dgm:spPr/>
      <dgm:t>
        <a:bodyPr/>
        <a:lstStyle/>
        <a:p>
          <a:endParaRPr lang="en-US"/>
        </a:p>
      </dgm:t>
    </dgm:pt>
    <dgm:pt modelId="{16CB45C9-4728-49E3-B82A-300E1D09AC19}" type="pres">
      <dgm:prSet presAssocID="{0A187820-66CA-41AE-9AAB-9ED647F1EB5D}" presName="linear" presStyleCnt="0">
        <dgm:presLayoutVars>
          <dgm:animLvl val="lvl"/>
          <dgm:resizeHandles val="exact"/>
        </dgm:presLayoutVars>
      </dgm:prSet>
      <dgm:spPr/>
      <dgm:t>
        <a:bodyPr/>
        <a:lstStyle/>
        <a:p>
          <a:endParaRPr lang="en-US"/>
        </a:p>
      </dgm:t>
    </dgm:pt>
    <dgm:pt modelId="{E8C5D183-2497-4339-9E9E-415C3501FE09}" type="pres">
      <dgm:prSet presAssocID="{4FFD811E-0033-4B29-A316-3A483CC08B09}" presName="parentText" presStyleLbl="node1" presStyleIdx="0" presStyleCnt="5">
        <dgm:presLayoutVars>
          <dgm:chMax val="0"/>
          <dgm:bulletEnabled val="1"/>
        </dgm:presLayoutVars>
      </dgm:prSet>
      <dgm:spPr/>
      <dgm:t>
        <a:bodyPr/>
        <a:lstStyle/>
        <a:p>
          <a:endParaRPr lang="en-US"/>
        </a:p>
      </dgm:t>
    </dgm:pt>
    <dgm:pt modelId="{C15CCA87-79E2-45EF-90D2-F8D869AADB5A}" type="pres">
      <dgm:prSet presAssocID="{DC546032-EF0F-41FE-9396-60174B9B8E19}" presName="spacer" presStyleCnt="0"/>
      <dgm:spPr/>
    </dgm:pt>
    <dgm:pt modelId="{5291D735-97AB-4E0A-8A3B-298953E6CA18}" type="pres">
      <dgm:prSet presAssocID="{69847F5C-F719-40F7-8FB3-64B7D1264C77}" presName="parentText" presStyleLbl="node1" presStyleIdx="1" presStyleCnt="5">
        <dgm:presLayoutVars>
          <dgm:chMax val="0"/>
          <dgm:bulletEnabled val="1"/>
        </dgm:presLayoutVars>
      </dgm:prSet>
      <dgm:spPr/>
      <dgm:t>
        <a:bodyPr/>
        <a:lstStyle/>
        <a:p>
          <a:endParaRPr lang="en-US"/>
        </a:p>
      </dgm:t>
    </dgm:pt>
    <dgm:pt modelId="{8CFA0983-413C-4306-8B13-559BA67DDB01}" type="pres">
      <dgm:prSet presAssocID="{4C393048-A495-4FBC-992E-8667BEA07FAB}" presName="spacer" presStyleCnt="0"/>
      <dgm:spPr/>
    </dgm:pt>
    <dgm:pt modelId="{DAE9ECEB-AA3F-46AB-84CA-DF133ABC3826}" type="pres">
      <dgm:prSet presAssocID="{126EBCFA-21BB-43C2-AC66-60CF676DED4D}" presName="parentText" presStyleLbl="node1" presStyleIdx="2" presStyleCnt="5">
        <dgm:presLayoutVars>
          <dgm:chMax val="0"/>
          <dgm:bulletEnabled val="1"/>
        </dgm:presLayoutVars>
      </dgm:prSet>
      <dgm:spPr/>
      <dgm:t>
        <a:bodyPr/>
        <a:lstStyle/>
        <a:p>
          <a:endParaRPr lang="en-US"/>
        </a:p>
      </dgm:t>
    </dgm:pt>
    <dgm:pt modelId="{73F69C16-D82C-468E-8133-B49602963405}" type="pres">
      <dgm:prSet presAssocID="{655F3A87-7972-4745-8074-B5B26313E719}" presName="spacer" presStyleCnt="0"/>
      <dgm:spPr/>
    </dgm:pt>
    <dgm:pt modelId="{46216676-140E-4ADD-8C29-377600B42F0A}" type="pres">
      <dgm:prSet presAssocID="{9614B422-F773-42AC-8EE8-53166DE01C6A}" presName="parentText" presStyleLbl="node1" presStyleIdx="3" presStyleCnt="5">
        <dgm:presLayoutVars>
          <dgm:chMax val="0"/>
          <dgm:bulletEnabled val="1"/>
        </dgm:presLayoutVars>
      </dgm:prSet>
      <dgm:spPr/>
      <dgm:t>
        <a:bodyPr/>
        <a:lstStyle/>
        <a:p>
          <a:endParaRPr lang="en-US"/>
        </a:p>
      </dgm:t>
    </dgm:pt>
    <dgm:pt modelId="{B7F3DA9C-BC69-4E09-8292-1E735D1EEF77}" type="pres">
      <dgm:prSet presAssocID="{056C74A5-409F-4656-B05B-679BA2DE8008}" presName="spacer" presStyleCnt="0"/>
      <dgm:spPr/>
    </dgm:pt>
    <dgm:pt modelId="{BCF77F26-5129-4A6C-B3E4-EAB55B1443F6}" type="pres">
      <dgm:prSet presAssocID="{37406765-640E-4441-9800-1EB5D8854A05}" presName="parentText" presStyleLbl="node1" presStyleIdx="4" presStyleCnt="5">
        <dgm:presLayoutVars>
          <dgm:chMax val="0"/>
          <dgm:bulletEnabled val="1"/>
        </dgm:presLayoutVars>
      </dgm:prSet>
      <dgm:spPr/>
      <dgm:t>
        <a:bodyPr/>
        <a:lstStyle/>
        <a:p>
          <a:endParaRPr lang="en-US"/>
        </a:p>
      </dgm:t>
    </dgm:pt>
  </dgm:ptLst>
  <dgm:cxnLst>
    <dgm:cxn modelId="{0EDB8367-A6E9-45E0-B64B-191EA4E5D58B}" type="presOf" srcId="{37406765-640E-4441-9800-1EB5D8854A05}" destId="{BCF77F26-5129-4A6C-B3E4-EAB55B1443F6}" srcOrd="0" destOrd="0" presId="urn:microsoft.com/office/officeart/2005/8/layout/vList2"/>
    <dgm:cxn modelId="{240DBA8B-216B-48C3-9ED3-B0C867DDAB84}" type="presOf" srcId="{4FFD811E-0033-4B29-A316-3A483CC08B09}" destId="{E8C5D183-2497-4339-9E9E-415C3501FE09}" srcOrd="0" destOrd="0" presId="urn:microsoft.com/office/officeart/2005/8/layout/vList2"/>
    <dgm:cxn modelId="{59F21EC4-2B6E-4212-9A9F-F38C9F4B38BB}" srcId="{0A187820-66CA-41AE-9AAB-9ED647F1EB5D}" destId="{9614B422-F773-42AC-8EE8-53166DE01C6A}" srcOrd="3" destOrd="0" parTransId="{2100282F-2D1F-42B6-A11F-5B1F8FA622CB}" sibTransId="{056C74A5-409F-4656-B05B-679BA2DE8008}"/>
    <dgm:cxn modelId="{45AE14A1-29F9-43B2-939E-EC508D39D7A5}" srcId="{0A187820-66CA-41AE-9AAB-9ED647F1EB5D}" destId="{4FFD811E-0033-4B29-A316-3A483CC08B09}" srcOrd="0" destOrd="0" parTransId="{A47B2185-4B21-4352-A0D8-71EAFF84D323}" sibTransId="{DC546032-EF0F-41FE-9396-60174B9B8E19}"/>
    <dgm:cxn modelId="{1CF7EE15-46FD-47F2-AAB3-ECF8CC8BBCA9}" srcId="{0A187820-66CA-41AE-9AAB-9ED647F1EB5D}" destId="{69847F5C-F719-40F7-8FB3-64B7D1264C77}" srcOrd="1" destOrd="0" parTransId="{11793291-B8A7-4F15-A6C2-075018E3DC34}" sibTransId="{4C393048-A495-4FBC-992E-8667BEA07FAB}"/>
    <dgm:cxn modelId="{2F46191B-8BCA-45EF-BB32-C9EFB19E99C6}" type="presOf" srcId="{9614B422-F773-42AC-8EE8-53166DE01C6A}" destId="{46216676-140E-4ADD-8C29-377600B42F0A}" srcOrd="0" destOrd="0" presId="urn:microsoft.com/office/officeart/2005/8/layout/vList2"/>
    <dgm:cxn modelId="{4CD6C31E-9B72-4766-BE2D-2607A034CA8A}" srcId="{0A187820-66CA-41AE-9AAB-9ED647F1EB5D}" destId="{37406765-640E-4441-9800-1EB5D8854A05}" srcOrd="4" destOrd="0" parTransId="{A7C99218-F342-43FA-9AB8-34582D6B0B28}" sibTransId="{0727D1FB-7D37-4B8C-8920-2D6767712813}"/>
    <dgm:cxn modelId="{3143A758-3B97-44B0-94BE-73632F924EE0}" srcId="{0A187820-66CA-41AE-9AAB-9ED647F1EB5D}" destId="{126EBCFA-21BB-43C2-AC66-60CF676DED4D}" srcOrd="2" destOrd="0" parTransId="{6F1C7623-A498-4B33-B7DE-900390F33897}" sibTransId="{655F3A87-7972-4745-8074-B5B26313E719}"/>
    <dgm:cxn modelId="{E4301EE1-2C3C-485B-A462-E7674CB618AD}" type="presOf" srcId="{126EBCFA-21BB-43C2-AC66-60CF676DED4D}" destId="{DAE9ECEB-AA3F-46AB-84CA-DF133ABC3826}" srcOrd="0" destOrd="0" presId="urn:microsoft.com/office/officeart/2005/8/layout/vList2"/>
    <dgm:cxn modelId="{865CBD02-1D46-4E10-9947-1224481FD27E}" type="presOf" srcId="{0A187820-66CA-41AE-9AAB-9ED647F1EB5D}" destId="{16CB45C9-4728-49E3-B82A-300E1D09AC19}" srcOrd="0" destOrd="0" presId="urn:microsoft.com/office/officeart/2005/8/layout/vList2"/>
    <dgm:cxn modelId="{1D368BCC-0D78-46A2-8217-6BF076D27A4E}" type="presOf" srcId="{69847F5C-F719-40F7-8FB3-64B7D1264C77}" destId="{5291D735-97AB-4E0A-8A3B-298953E6CA18}" srcOrd="0" destOrd="0" presId="urn:microsoft.com/office/officeart/2005/8/layout/vList2"/>
    <dgm:cxn modelId="{4117A0B8-2471-4051-ACC8-B79332DDCB54}" type="presParOf" srcId="{16CB45C9-4728-49E3-B82A-300E1D09AC19}" destId="{E8C5D183-2497-4339-9E9E-415C3501FE09}" srcOrd="0" destOrd="0" presId="urn:microsoft.com/office/officeart/2005/8/layout/vList2"/>
    <dgm:cxn modelId="{5FC08617-8142-4666-9DF1-DDA6C7E41C20}" type="presParOf" srcId="{16CB45C9-4728-49E3-B82A-300E1D09AC19}" destId="{C15CCA87-79E2-45EF-90D2-F8D869AADB5A}" srcOrd="1" destOrd="0" presId="urn:microsoft.com/office/officeart/2005/8/layout/vList2"/>
    <dgm:cxn modelId="{DADACD32-315E-476C-A305-BAE13FF5DF5C}" type="presParOf" srcId="{16CB45C9-4728-49E3-B82A-300E1D09AC19}" destId="{5291D735-97AB-4E0A-8A3B-298953E6CA18}" srcOrd="2" destOrd="0" presId="urn:microsoft.com/office/officeart/2005/8/layout/vList2"/>
    <dgm:cxn modelId="{7CD2E9E2-0021-4160-81CC-268D4C5F30AD}" type="presParOf" srcId="{16CB45C9-4728-49E3-B82A-300E1D09AC19}" destId="{8CFA0983-413C-4306-8B13-559BA67DDB01}" srcOrd="3" destOrd="0" presId="urn:microsoft.com/office/officeart/2005/8/layout/vList2"/>
    <dgm:cxn modelId="{3C046EB4-8F49-4398-8D3E-B1517EAA18C6}" type="presParOf" srcId="{16CB45C9-4728-49E3-B82A-300E1D09AC19}" destId="{DAE9ECEB-AA3F-46AB-84CA-DF133ABC3826}" srcOrd="4" destOrd="0" presId="urn:microsoft.com/office/officeart/2005/8/layout/vList2"/>
    <dgm:cxn modelId="{09AB2256-DA2A-4FB9-830A-D1F34215E874}" type="presParOf" srcId="{16CB45C9-4728-49E3-B82A-300E1D09AC19}" destId="{73F69C16-D82C-468E-8133-B49602963405}" srcOrd="5" destOrd="0" presId="urn:microsoft.com/office/officeart/2005/8/layout/vList2"/>
    <dgm:cxn modelId="{4E1F378F-23D7-48FC-ABF9-B6B24634DA5D}" type="presParOf" srcId="{16CB45C9-4728-49E3-B82A-300E1D09AC19}" destId="{46216676-140E-4ADD-8C29-377600B42F0A}" srcOrd="6" destOrd="0" presId="urn:microsoft.com/office/officeart/2005/8/layout/vList2"/>
    <dgm:cxn modelId="{F5896416-C698-43F3-9643-DD5FA12DFFDA}" type="presParOf" srcId="{16CB45C9-4728-49E3-B82A-300E1D09AC19}" destId="{B7F3DA9C-BC69-4E09-8292-1E735D1EEF77}" srcOrd="7" destOrd="0" presId="urn:microsoft.com/office/officeart/2005/8/layout/vList2"/>
    <dgm:cxn modelId="{91DD6EF3-EE49-4830-B5F5-9B8901BFD2D1}" type="presParOf" srcId="{16CB45C9-4728-49E3-B82A-300E1D09AC19}" destId="{BCF77F26-5129-4A6C-B3E4-EAB55B1443F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B202001-E404-49B0-9C82-83A0B33662C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ACFE35C-D403-4DE9-BB6C-755C9103CEA2}">
      <dgm:prSet/>
      <dgm:spPr/>
      <dgm:t>
        <a:bodyPr/>
        <a:lstStyle/>
        <a:p>
          <a:r>
            <a:rPr lang="en-US" b="1" i="0" dirty="0"/>
            <a:t>Most online learning research before the pandemic was conducted on learners, but during the pandemic, the focus expanded to include courses and instructors as well.</a:t>
          </a:r>
          <a:endParaRPr lang="en-US" b="1" dirty="0"/>
        </a:p>
      </dgm:t>
    </dgm:pt>
    <dgm:pt modelId="{75620228-1E76-4377-A828-45D23568946A}" type="parTrans" cxnId="{FEACA7C0-B892-461A-A3DC-6E6C5B196E53}">
      <dgm:prSet/>
      <dgm:spPr/>
      <dgm:t>
        <a:bodyPr/>
        <a:lstStyle/>
        <a:p>
          <a:endParaRPr lang="en-US"/>
        </a:p>
      </dgm:t>
    </dgm:pt>
    <dgm:pt modelId="{FF53A217-85C0-4566-9BDE-04B2BD3CDBB3}" type="sibTrans" cxnId="{FEACA7C0-B892-461A-A3DC-6E6C5B196E53}">
      <dgm:prSet/>
      <dgm:spPr/>
      <dgm:t>
        <a:bodyPr/>
        <a:lstStyle/>
        <a:p>
          <a:endParaRPr lang="en-US"/>
        </a:p>
      </dgm:t>
    </dgm:pt>
    <dgm:pt modelId="{9096D180-00B9-43B3-BFCD-2C9AFE48017D}">
      <dgm:prSet/>
      <dgm:spPr/>
      <dgm:t>
        <a:bodyPr/>
        <a:lstStyle/>
        <a:p>
          <a:r>
            <a:rPr lang="en-US" b="1" i="0" dirty="0"/>
            <a:t>Over 70% of the reviewed literature was about online learning in higher education, like previous findings.</a:t>
          </a:r>
          <a:endParaRPr lang="en-US" b="1" dirty="0"/>
        </a:p>
      </dgm:t>
    </dgm:pt>
    <dgm:pt modelId="{8BEA3F16-1E98-45A2-AD2A-0788B4850AF7}" type="parTrans" cxnId="{527B95B7-58FF-4D04-985A-FFF31A27BE02}">
      <dgm:prSet/>
      <dgm:spPr/>
      <dgm:t>
        <a:bodyPr/>
        <a:lstStyle/>
        <a:p>
          <a:endParaRPr lang="en-US"/>
        </a:p>
      </dgm:t>
    </dgm:pt>
    <dgm:pt modelId="{B891DF44-48B6-4F41-8886-DA0FED05B47E}" type="sibTrans" cxnId="{527B95B7-58FF-4D04-985A-FFF31A27BE02}">
      <dgm:prSet/>
      <dgm:spPr/>
      <dgm:t>
        <a:bodyPr/>
        <a:lstStyle/>
        <a:p>
          <a:endParaRPr lang="en-US"/>
        </a:p>
      </dgm:t>
    </dgm:pt>
    <dgm:pt modelId="{42F103D0-3993-4CA2-B0E9-206CF2BF6260}">
      <dgm:prSet/>
      <dgm:spPr/>
      <dgm:t>
        <a:bodyPr/>
        <a:lstStyle/>
        <a:p>
          <a:r>
            <a:rPr lang="en-US" b="1" i="0" dirty="0"/>
            <a:t>K-12 online learning research accounted for only 26.7% of the reviewed literature, despite significant growth in virtual schools in the U.S. in recent years.</a:t>
          </a:r>
          <a:endParaRPr lang="en-US" b="1" dirty="0"/>
        </a:p>
      </dgm:t>
    </dgm:pt>
    <dgm:pt modelId="{E9336B53-9EF5-46C2-A266-10583614EF9C}" type="parTrans" cxnId="{55B012F1-F532-4369-8889-F03D020D53AA}">
      <dgm:prSet/>
      <dgm:spPr/>
      <dgm:t>
        <a:bodyPr/>
        <a:lstStyle/>
        <a:p>
          <a:endParaRPr lang="en-US"/>
        </a:p>
      </dgm:t>
    </dgm:pt>
    <dgm:pt modelId="{5FCA1318-A507-4A6D-8DE0-5314D5477775}" type="sibTrans" cxnId="{55B012F1-F532-4369-8889-F03D020D53AA}">
      <dgm:prSet/>
      <dgm:spPr/>
      <dgm:t>
        <a:bodyPr/>
        <a:lstStyle/>
        <a:p>
          <a:endParaRPr lang="en-US"/>
        </a:p>
      </dgm:t>
    </dgm:pt>
    <dgm:pt modelId="{1A7329F6-6E68-4303-A411-366C83129130}">
      <dgm:prSet/>
      <dgm:spPr/>
      <dgm:t>
        <a:bodyPr/>
        <a:lstStyle/>
        <a:p>
          <a:r>
            <a:rPr lang="en-US" b="1" i="0" dirty="0"/>
            <a:t>Engagement was the most researched theme in online learning during COVID-19 (22.5%), and research on learning outcomes remained low (about 4%). The popularity of engagement as a research theme warrants further investigation.</a:t>
          </a:r>
          <a:endParaRPr lang="en-US" b="1" dirty="0"/>
        </a:p>
      </dgm:t>
    </dgm:pt>
    <dgm:pt modelId="{86F47567-BFA6-437D-B976-ED1704EAE1ED}" type="parTrans" cxnId="{72B9271F-E2F6-46FD-B358-BE73C32041E5}">
      <dgm:prSet/>
      <dgm:spPr/>
      <dgm:t>
        <a:bodyPr/>
        <a:lstStyle/>
        <a:p>
          <a:endParaRPr lang="en-US"/>
        </a:p>
      </dgm:t>
    </dgm:pt>
    <dgm:pt modelId="{08D14B1A-A019-43B6-B18A-D6A9CB8D5649}" type="sibTrans" cxnId="{72B9271F-E2F6-46FD-B358-BE73C32041E5}">
      <dgm:prSet/>
      <dgm:spPr/>
      <dgm:t>
        <a:bodyPr/>
        <a:lstStyle/>
        <a:p>
          <a:endParaRPr lang="en-US"/>
        </a:p>
      </dgm:t>
    </dgm:pt>
    <dgm:pt modelId="{8EC4B761-B14F-424D-9247-52B1A6FC4CA9}" type="pres">
      <dgm:prSet presAssocID="{3B202001-E404-49B0-9C82-83A0B33662C6}" presName="linear" presStyleCnt="0">
        <dgm:presLayoutVars>
          <dgm:animLvl val="lvl"/>
          <dgm:resizeHandles val="exact"/>
        </dgm:presLayoutVars>
      </dgm:prSet>
      <dgm:spPr/>
      <dgm:t>
        <a:bodyPr/>
        <a:lstStyle/>
        <a:p>
          <a:endParaRPr lang="en-US"/>
        </a:p>
      </dgm:t>
    </dgm:pt>
    <dgm:pt modelId="{A28711B2-9CF2-4232-836B-DD4163ABC634}" type="pres">
      <dgm:prSet presAssocID="{0ACFE35C-D403-4DE9-BB6C-755C9103CEA2}" presName="parentText" presStyleLbl="node1" presStyleIdx="0" presStyleCnt="4">
        <dgm:presLayoutVars>
          <dgm:chMax val="0"/>
          <dgm:bulletEnabled val="1"/>
        </dgm:presLayoutVars>
      </dgm:prSet>
      <dgm:spPr/>
      <dgm:t>
        <a:bodyPr/>
        <a:lstStyle/>
        <a:p>
          <a:endParaRPr lang="en-US"/>
        </a:p>
      </dgm:t>
    </dgm:pt>
    <dgm:pt modelId="{59E7DC73-D643-440D-8374-D960197189EA}" type="pres">
      <dgm:prSet presAssocID="{FF53A217-85C0-4566-9BDE-04B2BD3CDBB3}" presName="spacer" presStyleCnt="0"/>
      <dgm:spPr/>
    </dgm:pt>
    <dgm:pt modelId="{2C6B595B-5397-4282-B190-1D94AACBB2EA}" type="pres">
      <dgm:prSet presAssocID="{9096D180-00B9-43B3-BFCD-2C9AFE48017D}" presName="parentText" presStyleLbl="node1" presStyleIdx="1" presStyleCnt="4">
        <dgm:presLayoutVars>
          <dgm:chMax val="0"/>
          <dgm:bulletEnabled val="1"/>
        </dgm:presLayoutVars>
      </dgm:prSet>
      <dgm:spPr/>
      <dgm:t>
        <a:bodyPr/>
        <a:lstStyle/>
        <a:p>
          <a:endParaRPr lang="en-US"/>
        </a:p>
      </dgm:t>
    </dgm:pt>
    <dgm:pt modelId="{F462EAC6-A5F1-4FF8-92EA-2A000EEF7DD9}" type="pres">
      <dgm:prSet presAssocID="{B891DF44-48B6-4F41-8886-DA0FED05B47E}" presName="spacer" presStyleCnt="0"/>
      <dgm:spPr/>
    </dgm:pt>
    <dgm:pt modelId="{2FC12B2F-7328-4352-8035-12A341733A39}" type="pres">
      <dgm:prSet presAssocID="{42F103D0-3993-4CA2-B0E9-206CF2BF6260}" presName="parentText" presStyleLbl="node1" presStyleIdx="2" presStyleCnt="4">
        <dgm:presLayoutVars>
          <dgm:chMax val="0"/>
          <dgm:bulletEnabled val="1"/>
        </dgm:presLayoutVars>
      </dgm:prSet>
      <dgm:spPr/>
      <dgm:t>
        <a:bodyPr/>
        <a:lstStyle/>
        <a:p>
          <a:endParaRPr lang="en-US"/>
        </a:p>
      </dgm:t>
    </dgm:pt>
    <dgm:pt modelId="{EBD7165C-AA1E-4079-A490-C29EE9008AD2}" type="pres">
      <dgm:prSet presAssocID="{5FCA1318-A507-4A6D-8DE0-5314D5477775}" presName="spacer" presStyleCnt="0"/>
      <dgm:spPr/>
    </dgm:pt>
    <dgm:pt modelId="{72B177A4-F6E9-439C-82FA-A2359DA0CA5E}" type="pres">
      <dgm:prSet presAssocID="{1A7329F6-6E68-4303-A411-366C83129130}" presName="parentText" presStyleLbl="node1" presStyleIdx="3" presStyleCnt="4" custScaleX="98514" custScaleY="148905">
        <dgm:presLayoutVars>
          <dgm:chMax val="0"/>
          <dgm:bulletEnabled val="1"/>
        </dgm:presLayoutVars>
      </dgm:prSet>
      <dgm:spPr/>
      <dgm:t>
        <a:bodyPr/>
        <a:lstStyle/>
        <a:p>
          <a:endParaRPr lang="en-US"/>
        </a:p>
      </dgm:t>
    </dgm:pt>
  </dgm:ptLst>
  <dgm:cxnLst>
    <dgm:cxn modelId="{BC7E6250-01AF-4492-A29E-1EA3F69BE210}" type="presOf" srcId="{3B202001-E404-49B0-9C82-83A0B33662C6}" destId="{8EC4B761-B14F-424D-9247-52B1A6FC4CA9}" srcOrd="0" destOrd="0" presId="urn:microsoft.com/office/officeart/2005/8/layout/vList2"/>
    <dgm:cxn modelId="{527B95B7-58FF-4D04-985A-FFF31A27BE02}" srcId="{3B202001-E404-49B0-9C82-83A0B33662C6}" destId="{9096D180-00B9-43B3-BFCD-2C9AFE48017D}" srcOrd="1" destOrd="0" parTransId="{8BEA3F16-1E98-45A2-AD2A-0788B4850AF7}" sibTransId="{B891DF44-48B6-4F41-8886-DA0FED05B47E}"/>
    <dgm:cxn modelId="{FEACA7C0-B892-461A-A3DC-6E6C5B196E53}" srcId="{3B202001-E404-49B0-9C82-83A0B33662C6}" destId="{0ACFE35C-D403-4DE9-BB6C-755C9103CEA2}" srcOrd="0" destOrd="0" parTransId="{75620228-1E76-4377-A828-45D23568946A}" sibTransId="{FF53A217-85C0-4566-9BDE-04B2BD3CDBB3}"/>
    <dgm:cxn modelId="{8122AF99-6548-4539-9E73-C115053B2682}" type="presOf" srcId="{9096D180-00B9-43B3-BFCD-2C9AFE48017D}" destId="{2C6B595B-5397-4282-B190-1D94AACBB2EA}" srcOrd="0" destOrd="0" presId="urn:microsoft.com/office/officeart/2005/8/layout/vList2"/>
    <dgm:cxn modelId="{1F896684-F544-4024-A8B7-88DC477F518F}" type="presOf" srcId="{42F103D0-3993-4CA2-B0E9-206CF2BF6260}" destId="{2FC12B2F-7328-4352-8035-12A341733A39}" srcOrd="0" destOrd="0" presId="urn:microsoft.com/office/officeart/2005/8/layout/vList2"/>
    <dgm:cxn modelId="{72B9271F-E2F6-46FD-B358-BE73C32041E5}" srcId="{3B202001-E404-49B0-9C82-83A0B33662C6}" destId="{1A7329F6-6E68-4303-A411-366C83129130}" srcOrd="3" destOrd="0" parTransId="{86F47567-BFA6-437D-B976-ED1704EAE1ED}" sibTransId="{08D14B1A-A019-43B6-B18A-D6A9CB8D5649}"/>
    <dgm:cxn modelId="{86BEF66C-16F9-47EA-8B42-3C13D284878B}" type="presOf" srcId="{1A7329F6-6E68-4303-A411-366C83129130}" destId="{72B177A4-F6E9-439C-82FA-A2359DA0CA5E}" srcOrd="0" destOrd="0" presId="urn:microsoft.com/office/officeart/2005/8/layout/vList2"/>
    <dgm:cxn modelId="{9125D62C-D62C-4D49-84B5-C5228B7C7AD5}" type="presOf" srcId="{0ACFE35C-D403-4DE9-BB6C-755C9103CEA2}" destId="{A28711B2-9CF2-4232-836B-DD4163ABC634}" srcOrd="0" destOrd="0" presId="urn:microsoft.com/office/officeart/2005/8/layout/vList2"/>
    <dgm:cxn modelId="{55B012F1-F532-4369-8889-F03D020D53AA}" srcId="{3B202001-E404-49B0-9C82-83A0B33662C6}" destId="{42F103D0-3993-4CA2-B0E9-206CF2BF6260}" srcOrd="2" destOrd="0" parTransId="{E9336B53-9EF5-46C2-A266-10583614EF9C}" sibTransId="{5FCA1318-A507-4A6D-8DE0-5314D5477775}"/>
    <dgm:cxn modelId="{D71A889C-B2FF-4509-8391-9C9B44B9BD70}" type="presParOf" srcId="{8EC4B761-B14F-424D-9247-52B1A6FC4CA9}" destId="{A28711B2-9CF2-4232-836B-DD4163ABC634}" srcOrd="0" destOrd="0" presId="urn:microsoft.com/office/officeart/2005/8/layout/vList2"/>
    <dgm:cxn modelId="{32CDD6BF-86C6-44DA-B253-D2311305D949}" type="presParOf" srcId="{8EC4B761-B14F-424D-9247-52B1A6FC4CA9}" destId="{59E7DC73-D643-440D-8374-D960197189EA}" srcOrd="1" destOrd="0" presId="urn:microsoft.com/office/officeart/2005/8/layout/vList2"/>
    <dgm:cxn modelId="{5938BE4F-84D2-4FED-9495-D9020096F3BD}" type="presParOf" srcId="{8EC4B761-B14F-424D-9247-52B1A6FC4CA9}" destId="{2C6B595B-5397-4282-B190-1D94AACBB2EA}" srcOrd="2" destOrd="0" presId="urn:microsoft.com/office/officeart/2005/8/layout/vList2"/>
    <dgm:cxn modelId="{92424E64-1EC4-42E5-AF13-8A98D974136C}" type="presParOf" srcId="{8EC4B761-B14F-424D-9247-52B1A6FC4CA9}" destId="{F462EAC6-A5F1-4FF8-92EA-2A000EEF7DD9}" srcOrd="3" destOrd="0" presId="urn:microsoft.com/office/officeart/2005/8/layout/vList2"/>
    <dgm:cxn modelId="{DE5FFF48-31F9-4288-8437-EC5E6AB4BA4D}" type="presParOf" srcId="{8EC4B761-B14F-424D-9247-52B1A6FC4CA9}" destId="{2FC12B2F-7328-4352-8035-12A341733A39}" srcOrd="4" destOrd="0" presId="urn:microsoft.com/office/officeart/2005/8/layout/vList2"/>
    <dgm:cxn modelId="{05BB2F4B-3F4F-4E06-84DD-59BE74C97030}" type="presParOf" srcId="{8EC4B761-B14F-424D-9247-52B1A6FC4CA9}" destId="{EBD7165C-AA1E-4079-A490-C29EE9008AD2}" srcOrd="5" destOrd="0" presId="urn:microsoft.com/office/officeart/2005/8/layout/vList2"/>
    <dgm:cxn modelId="{F3B20628-9C75-4E4C-9548-5BC4EC6ED357}" type="presParOf" srcId="{8EC4B761-B14F-424D-9247-52B1A6FC4CA9}" destId="{72B177A4-F6E9-439C-82FA-A2359DA0CA5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E2F78E-A8CF-4005-A176-8FD85C214591}"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AA8E890-E24A-4E28-90AA-2493A955C4E8}">
      <dgm:prSet/>
      <dgm:spPr/>
      <dgm:t>
        <a:bodyPr/>
        <a:lstStyle/>
        <a:p>
          <a:r>
            <a:rPr lang="en-US" b="1" i="0" dirty="0"/>
            <a:t>Structural changes in online learning during the pandemic include:</a:t>
          </a:r>
          <a:endParaRPr lang="en-US" b="1" dirty="0"/>
        </a:p>
      </dgm:t>
    </dgm:pt>
    <dgm:pt modelId="{1F3C58FE-19B7-41F3-999A-DAA6C7977C9D}" type="parTrans" cxnId="{939EEB16-78A0-4CCC-9CEB-68783EBDB36F}">
      <dgm:prSet/>
      <dgm:spPr/>
      <dgm:t>
        <a:bodyPr/>
        <a:lstStyle/>
        <a:p>
          <a:endParaRPr lang="en-US"/>
        </a:p>
      </dgm:t>
    </dgm:pt>
    <dgm:pt modelId="{8D8BB17F-B951-409B-8B78-B3A232C5884A}" type="sibTrans" cxnId="{939EEB16-78A0-4CCC-9CEB-68783EBDB36F}">
      <dgm:prSet/>
      <dgm:spPr/>
      <dgm:t>
        <a:bodyPr/>
        <a:lstStyle/>
        <a:p>
          <a:endParaRPr lang="en-US"/>
        </a:p>
      </dgm:t>
    </dgm:pt>
    <dgm:pt modelId="{EDDE9D4C-BC89-41E0-A08F-CD40BE96F45C}">
      <dgm:prSet custT="1"/>
      <dgm:spPr/>
      <dgm:t>
        <a:bodyPr/>
        <a:lstStyle/>
        <a:p>
          <a:r>
            <a:rPr lang="en-US" sz="1800" b="1" i="0" dirty="0"/>
            <a:t>A significant increase in the number of online learners.</a:t>
          </a:r>
          <a:endParaRPr lang="en-US" sz="1800" b="1" dirty="0"/>
        </a:p>
      </dgm:t>
    </dgm:pt>
    <dgm:pt modelId="{DC8D623B-9DD1-4E4A-A190-69B9462490AE}" type="parTrans" cxnId="{8CDFBBF4-B585-48E1-B2F0-5263D010D418}">
      <dgm:prSet/>
      <dgm:spPr/>
      <dgm:t>
        <a:bodyPr/>
        <a:lstStyle/>
        <a:p>
          <a:endParaRPr lang="en-US"/>
        </a:p>
      </dgm:t>
    </dgm:pt>
    <dgm:pt modelId="{28AC7D11-E18E-4462-A860-9FC9FC166E16}" type="sibTrans" cxnId="{8CDFBBF4-B585-48E1-B2F0-5263D010D418}">
      <dgm:prSet/>
      <dgm:spPr/>
      <dgm:t>
        <a:bodyPr/>
        <a:lstStyle/>
        <a:p>
          <a:endParaRPr lang="en-US"/>
        </a:p>
      </dgm:t>
    </dgm:pt>
    <dgm:pt modelId="{76D605EC-192E-4D3D-A171-A43633A33B88}">
      <dgm:prSet/>
      <dgm:spPr/>
      <dgm:t>
        <a:bodyPr/>
        <a:lstStyle/>
        <a:p>
          <a:r>
            <a:rPr lang="en-US" b="1" i="0" dirty="0"/>
            <a:t>A shift from online learning being an alternative to traditional schools to being the only educational option available.</a:t>
          </a:r>
          <a:endParaRPr lang="en-US" b="1" dirty="0"/>
        </a:p>
      </dgm:t>
    </dgm:pt>
    <dgm:pt modelId="{29D31E2A-B2EF-4C83-9577-4BA65026643E}" type="parTrans" cxnId="{91AB2638-8CE1-4244-8DC2-75ACC2160EF8}">
      <dgm:prSet/>
      <dgm:spPr/>
      <dgm:t>
        <a:bodyPr/>
        <a:lstStyle/>
        <a:p>
          <a:endParaRPr lang="en-US"/>
        </a:p>
      </dgm:t>
    </dgm:pt>
    <dgm:pt modelId="{3AA24E29-B575-4FE0-8A46-63E36C16C294}" type="sibTrans" cxnId="{91AB2638-8CE1-4244-8DC2-75ACC2160EF8}">
      <dgm:prSet/>
      <dgm:spPr/>
      <dgm:t>
        <a:bodyPr/>
        <a:lstStyle/>
        <a:p>
          <a:endParaRPr lang="en-US"/>
        </a:p>
      </dgm:t>
    </dgm:pt>
    <dgm:pt modelId="{7053A68C-8F16-46B8-9B17-B79DBD6FA0E4}">
      <dgm:prSet/>
      <dgm:spPr/>
      <dgm:t>
        <a:bodyPr/>
        <a:lstStyle/>
        <a:p>
          <a:r>
            <a:rPr lang="en-US" b="1" i="0" dirty="0"/>
            <a:t>These changes have led to:</a:t>
          </a:r>
          <a:endParaRPr lang="en-US" b="1" dirty="0"/>
        </a:p>
      </dgm:t>
    </dgm:pt>
    <dgm:pt modelId="{C431E8B0-26D2-402A-A875-BE84A9EF6572}" type="parTrans" cxnId="{A64373AC-019F-49FB-B831-BB49B688A5BC}">
      <dgm:prSet/>
      <dgm:spPr/>
      <dgm:t>
        <a:bodyPr/>
        <a:lstStyle/>
        <a:p>
          <a:endParaRPr lang="en-US"/>
        </a:p>
      </dgm:t>
    </dgm:pt>
    <dgm:pt modelId="{638DD69D-8B74-45DC-8CC5-12F59D191472}" type="sibTrans" cxnId="{A64373AC-019F-49FB-B831-BB49B688A5BC}">
      <dgm:prSet/>
      <dgm:spPr/>
      <dgm:t>
        <a:bodyPr/>
        <a:lstStyle/>
        <a:p>
          <a:endParaRPr lang="en-US"/>
        </a:p>
      </dgm:t>
    </dgm:pt>
    <dgm:pt modelId="{588BC427-6496-4DFB-B34C-459B8478DE4A}">
      <dgm:prSet custT="1"/>
      <dgm:spPr/>
      <dgm:t>
        <a:bodyPr/>
        <a:lstStyle/>
        <a:p>
          <a:r>
            <a:rPr lang="en-US" sz="1800" b="1" i="0" dirty="0"/>
            <a:t>Changes in online learning research approaches and topics.</a:t>
          </a:r>
          <a:endParaRPr lang="en-US" sz="1800" b="1" dirty="0"/>
        </a:p>
      </dgm:t>
    </dgm:pt>
    <dgm:pt modelId="{27E16B54-490C-4A55-A735-7EBE3252A565}" type="parTrans" cxnId="{EB13D13C-011B-470D-A567-3C57CEE6AD73}">
      <dgm:prSet/>
      <dgm:spPr/>
      <dgm:t>
        <a:bodyPr/>
        <a:lstStyle/>
        <a:p>
          <a:endParaRPr lang="en-US"/>
        </a:p>
      </dgm:t>
    </dgm:pt>
    <dgm:pt modelId="{03FDAF1D-6FB0-470A-8DC3-C3CBAD1B0F4C}" type="sibTrans" cxnId="{EB13D13C-011B-470D-A567-3C57CEE6AD73}">
      <dgm:prSet/>
      <dgm:spPr/>
      <dgm:t>
        <a:bodyPr/>
        <a:lstStyle/>
        <a:p>
          <a:endParaRPr lang="en-US"/>
        </a:p>
      </dgm:t>
    </dgm:pt>
    <dgm:pt modelId="{899C5F90-2AFF-496B-8FC8-4127EF776EBB}">
      <dgm:prSet/>
      <dgm:spPr/>
      <dgm:t>
        <a:bodyPr/>
        <a:lstStyle/>
        <a:p>
          <a:r>
            <a:rPr lang="en-US" b="1" i="0" dirty="0"/>
            <a:t>Shifts in research locations to explore the impact and challenges of emergency remote forms of teaching and learning during COVID-19.</a:t>
          </a:r>
          <a:endParaRPr lang="en-US" b="1" dirty="0"/>
        </a:p>
      </dgm:t>
    </dgm:pt>
    <dgm:pt modelId="{8D1ECD75-3618-4B5D-A751-6BC2DF3DAD3A}" type="parTrans" cxnId="{6C632073-3E0B-4D51-B98A-43F7F420CE87}">
      <dgm:prSet/>
      <dgm:spPr/>
      <dgm:t>
        <a:bodyPr/>
        <a:lstStyle/>
        <a:p>
          <a:endParaRPr lang="en-US"/>
        </a:p>
      </dgm:t>
    </dgm:pt>
    <dgm:pt modelId="{CCC90823-2647-4D52-ABCF-AD94C938F8FD}" type="sibTrans" cxnId="{6C632073-3E0B-4D51-B98A-43F7F420CE87}">
      <dgm:prSet/>
      <dgm:spPr/>
      <dgm:t>
        <a:bodyPr/>
        <a:lstStyle/>
        <a:p>
          <a:endParaRPr lang="en-US"/>
        </a:p>
      </dgm:t>
    </dgm:pt>
    <dgm:pt modelId="{93BE9C90-7D6A-40B0-BEBB-91D47C68B391}">
      <dgm:prSet/>
      <dgm:spPr/>
      <dgm:t>
        <a:bodyPr/>
        <a:lstStyle/>
        <a:p>
          <a:r>
            <a:rPr lang="en-US" b="1" i="0" dirty="0"/>
            <a:t>Governments have been involved in this research to determine the impact and challenges of online learning during the pandemic.</a:t>
          </a:r>
          <a:endParaRPr lang="en-US" b="1" dirty="0"/>
        </a:p>
      </dgm:t>
    </dgm:pt>
    <dgm:pt modelId="{4266D4D9-96A3-455C-94BF-A261BE62249E}" type="parTrans" cxnId="{70E467B0-5B1E-436E-85A6-42F417DE01FF}">
      <dgm:prSet/>
      <dgm:spPr/>
      <dgm:t>
        <a:bodyPr/>
        <a:lstStyle/>
        <a:p>
          <a:endParaRPr lang="en-US"/>
        </a:p>
      </dgm:t>
    </dgm:pt>
    <dgm:pt modelId="{90DF7D6D-6B15-483E-B33C-A01C222D161D}" type="sibTrans" cxnId="{70E467B0-5B1E-436E-85A6-42F417DE01FF}">
      <dgm:prSet/>
      <dgm:spPr/>
      <dgm:t>
        <a:bodyPr/>
        <a:lstStyle/>
        <a:p>
          <a:endParaRPr lang="en-US"/>
        </a:p>
      </dgm:t>
    </dgm:pt>
    <dgm:pt modelId="{6F115A7C-2D13-4A50-B8E9-85132F608878}" type="pres">
      <dgm:prSet presAssocID="{39E2F78E-A8CF-4005-A176-8FD85C214591}" presName="Name0" presStyleCnt="0">
        <dgm:presLayoutVars>
          <dgm:dir/>
          <dgm:animLvl val="lvl"/>
          <dgm:resizeHandles val="exact"/>
        </dgm:presLayoutVars>
      </dgm:prSet>
      <dgm:spPr/>
      <dgm:t>
        <a:bodyPr/>
        <a:lstStyle/>
        <a:p>
          <a:endParaRPr lang="en-US"/>
        </a:p>
      </dgm:t>
    </dgm:pt>
    <dgm:pt modelId="{A37F7910-FA51-4B2D-AC37-E42C47D486A5}" type="pres">
      <dgm:prSet presAssocID="{93BE9C90-7D6A-40B0-BEBB-91D47C68B391}" presName="boxAndChildren" presStyleCnt="0"/>
      <dgm:spPr/>
    </dgm:pt>
    <dgm:pt modelId="{E61B5367-43F1-48E8-94A2-9268872603D9}" type="pres">
      <dgm:prSet presAssocID="{93BE9C90-7D6A-40B0-BEBB-91D47C68B391}" presName="parentTextBox" presStyleLbl="node1" presStyleIdx="0" presStyleCnt="3"/>
      <dgm:spPr/>
      <dgm:t>
        <a:bodyPr/>
        <a:lstStyle/>
        <a:p>
          <a:endParaRPr lang="en-US"/>
        </a:p>
      </dgm:t>
    </dgm:pt>
    <dgm:pt modelId="{4CA0731B-2FC3-4020-813E-22428FADC95C}" type="pres">
      <dgm:prSet presAssocID="{638DD69D-8B74-45DC-8CC5-12F59D191472}" presName="sp" presStyleCnt="0"/>
      <dgm:spPr/>
    </dgm:pt>
    <dgm:pt modelId="{04B78404-E945-4927-A1CA-3EE93668B943}" type="pres">
      <dgm:prSet presAssocID="{7053A68C-8F16-46B8-9B17-B79DBD6FA0E4}" presName="arrowAndChildren" presStyleCnt="0"/>
      <dgm:spPr/>
    </dgm:pt>
    <dgm:pt modelId="{8EEC278B-75DA-47B4-A227-65154E8A4F74}" type="pres">
      <dgm:prSet presAssocID="{7053A68C-8F16-46B8-9B17-B79DBD6FA0E4}" presName="parentTextArrow" presStyleLbl="node1" presStyleIdx="0" presStyleCnt="3"/>
      <dgm:spPr/>
      <dgm:t>
        <a:bodyPr/>
        <a:lstStyle/>
        <a:p>
          <a:endParaRPr lang="en-US"/>
        </a:p>
      </dgm:t>
    </dgm:pt>
    <dgm:pt modelId="{86511368-9BD0-46E2-A11E-F877BF89CA04}" type="pres">
      <dgm:prSet presAssocID="{7053A68C-8F16-46B8-9B17-B79DBD6FA0E4}" presName="arrow" presStyleLbl="node1" presStyleIdx="1" presStyleCnt="3"/>
      <dgm:spPr/>
      <dgm:t>
        <a:bodyPr/>
        <a:lstStyle/>
        <a:p>
          <a:endParaRPr lang="en-US"/>
        </a:p>
      </dgm:t>
    </dgm:pt>
    <dgm:pt modelId="{03711D28-CDF4-4660-8C3B-6C9868937357}" type="pres">
      <dgm:prSet presAssocID="{7053A68C-8F16-46B8-9B17-B79DBD6FA0E4}" presName="descendantArrow" presStyleCnt="0"/>
      <dgm:spPr/>
    </dgm:pt>
    <dgm:pt modelId="{06713AE1-BA1A-45F9-852E-3F34983205D8}" type="pres">
      <dgm:prSet presAssocID="{588BC427-6496-4DFB-B34C-459B8478DE4A}" presName="childTextArrow" presStyleLbl="fgAccFollowNode1" presStyleIdx="0" presStyleCnt="4">
        <dgm:presLayoutVars>
          <dgm:bulletEnabled val="1"/>
        </dgm:presLayoutVars>
      </dgm:prSet>
      <dgm:spPr/>
      <dgm:t>
        <a:bodyPr/>
        <a:lstStyle/>
        <a:p>
          <a:endParaRPr lang="en-US"/>
        </a:p>
      </dgm:t>
    </dgm:pt>
    <dgm:pt modelId="{4148D102-D5D0-4094-BCEE-B52CCA98D518}" type="pres">
      <dgm:prSet presAssocID="{899C5F90-2AFF-496B-8FC8-4127EF776EBB}" presName="childTextArrow" presStyleLbl="fgAccFollowNode1" presStyleIdx="1" presStyleCnt="4">
        <dgm:presLayoutVars>
          <dgm:bulletEnabled val="1"/>
        </dgm:presLayoutVars>
      </dgm:prSet>
      <dgm:spPr/>
      <dgm:t>
        <a:bodyPr/>
        <a:lstStyle/>
        <a:p>
          <a:endParaRPr lang="en-US"/>
        </a:p>
      </dgm:t>
    </dgm:pt>
    <dgm:pt modelId="{0F9468D0-C15D-4E60-9C94-E34CFD49360F}" type="pres">
      <dgm:prSet presAssocID="{8D8BB17F-B951-409B-8B78-B3A232C5884A}" presName="sp" presStyleCnt="0"/>
      <dgm:spPr/>
    </dgm:pt>
    <dgm:pt modelId="{0E5E4D21-1FEC-4251-B8B4-B01E959AEF6A}" type="pres">
      <dgm:prSet presAssocID="{DAA8E890-E24A-4E28-90AA-2493A955C4E8}" presName="arrowAndChildren" presStyleCnt="0"/>
      <dgm:spPr/>
    </dgm:pt>
    <dgm:pt modelId="{D3BCD2A7-89BF-484D-9FDD-E27AF28A26FE}" type="pres">
      <dgm:prSet presAssocID="{DAA8E890-E24A-4E28-90AA-2493A955C4E8}" presName="parentTextArrow" presStyleLbl="node1" presStyleIdx="1" presStyleCnt="3"/>
      <dgm:spPr/>
      <dgm:t>
        <a:bodyPr/>
        <a:lstStyle/>
        <a:p>
          <a:endParaRPr lang="en-US"/>
        </a:p>
      </dgm:t>
    </dgm:pt>
    <dgm:pt modelId="{0E7202B5-37E4-405B-A209-98E63CFBA118}" type="pres">
      <dgm:prSet presAssocID="{DAA8E890-E24A-4E28-90AA-2493A955C4E8}" presName="arrow" presStyleLbl="node1" presStyleIdx="2" presStyleCnt="3"/>
      <dgm:spPr/>
      <dgm:t>
        <a:bodyPr/>
        <a:lstStyle/>
        <a:p>
          <a:endParaRPr lang="en-US"/>
        </a:p>
      </dgm:t>
    </dgm:pt>
    <dgm:pt modelId="{260C98BF-E33D-4B54-8737-1A6954BDE3E3}" type="pres">
      <dgm:prSet presAssocID="{DAA8E890-E24A-4E28-90AA-2493A955C4E8}" presName="descendantArrow" presStyleCnt="0"/>
      <dgm:spPr/>
    </dgm:pt>
    <dgm:pt modelId="{FDCE644F-A3C3-4FDE-A07F-F4F7A3F523B0}" type="pres">
      <dgm:prSet presAssocID="{EDDE9D4C-BC89-41E0-A08F-CD40BE96F45C}" presName="childTextArrow" presStyleLbl="fgAccFollowNode1" presStyleIdx="2" presStyleCnt="4">
        <dgm:presLayoutVars>
          <dgm:bulletEnabled val="1"/>
        </dgm:presLayoutVars>
      </dgm:prSet>
      <dgm:spPr/>
      <dgm:t>
        <a:bodyPr/>
        <a:lstStyle/>
        <a:p>
          <a:endParaRPr lang="en-US"/>
        </a:p>
      </dgm:t>
    </dgm:pt>
    <dgm:pt modelId="{0B00576D-29A7-4ABF-B16F-5FFA37575C93}" type="pres">
      <dgm:prSet presAssocID="{76D605EC-192E-4D3D-A171-A43633A33B88}" presName="childTextArrow" presStyleLbl="fgAccFollowNode1" presStyleIdx="3" presStyleCnt="4">
        <dgm:presLayoutVars>
          <dgm:bulletEnabled val="1"/>
        </dgm:presLayoutVars>
      </dgm:prSet>
      <dgm:spPr/>
      <dgm:t>
        <a:bodyPr/>
        <a:lstStyle/>
        <a:p>
          <a:endParaRPr lang="en-US"/>
        </a:p>
      </dgm:t>
    </dgm:pt>
  </dgm:ptLst>
  <dgm:cxnLst>
    <dgm:cxn modelId="{8CDFBBF4-B585-48E1-B2F0-5263D010D418}" srcId="{DAA8E890-E24A-4E28-90AA-2493A955C4E8}" destId="{EDDE9D4C-BC89-41E0-A08F-CD40BE96F45C}" srcOrd="0" destOrd="0" parTransId="{DC8D623B-9DD1-4E4A-A190-69B9462490AE}" sibTransId="{28AC7D11-E18E-4462-A860-9FC9FC166E16}"/>
    <dgm:cxn modelId="{939EEB16-78A0-4CCC-9CEB-68783EBDB36F}" srcId="{39E2F78E-A8CF-4005-A176-8FD85C214591}" destId="{DAA8E890-E24A-4E28-90AA-2493A955C4E8}" srcOrd="0" destOrd="0" parTransId="{1F3C58FE-19B7-41F3-999A-DAA6C7977C9D}" sibTransId="{8D8BB17F-B951-409B-8B78-B3A232C5884A}"/>
    <dgm:cxn modelId="{6F18DCEF-E8DB-48E3-9B64-37997843C3F5}" type="presOf" srcId="{93BE9C90-7D6A-40B0-BEBB-91D47C68B391}" destId="{E61B5367-43F1-48E8-94A2-9268872603D9}" srcOrd="0" destOrd="0" presId="urn:microsoft.com/office/officeart/2005/8/layout/process4"/>
    <dgm:cxn modelId="{4468F7B8-A510-4954-A940-4E884AF94FC5}" type="presOf" srcId="{39E2F78E-A8CF-4005-A176-8FD85C214591}" destId="{6F115A7C-2D13-4A50-B8E9-85132F608878}" srcOrd="0" destOrd="0" presId="urn:microsoft.com/office/officeart/2005/8/layout/process4"/>
    <dgm:cxn modelId="{EB13D13C-011B-470D-A567-3C57CEE6AD73}" srcId="{7053A68C-8F16-46B8-9B17-B79DBD6FA0E4}" destId="{588BC427-6496-4DFB-B34C-459B8478DE4A}" srcOrd="0" destOrd="0" parTransId="{27E16B54-490C-4A55-A735-7EBE3252A565}" sibTransId="{03FDAF1D-6FB0-470A-8DC3-C3CBAD1B0F4C}"/>
    <dgm:cxn modelId="{82FD8CBF-5C75-43D4-AC35-F8F2536CCEE2}" type="presOf" srcId="{7053A68C-8F16-46B8-9B17-B79DBD6FA0E4}" destId="{8EEC278B-75DA-47B4-A227-65154E8A4F74}" srcOrd="0" destOrd="0" presId="urn:microsoft.com/office/officeart/2005/8/layout/process4"/>
    <dgm:cxn modelId="{8FEF49ED-242C-4E48-8F6A-3A4DA6FED106}" type="presOf" srcId="{899C5F90-2AFF-496B-8FC8-4127EF776EBB}" destId="{4148D102-D5D0-4094-BCEE-B52CCA98D518}" srcOrd="0" destOrd="0" presId="urn:microsoft.com/office/officeart/2005/8/layout/process4"/>
    <dgm:cxn modelId="{CE3B7B20-2D93-492C-8079-4C1A20266DC9}" type="presOf" srcId="{588BC427-6496-4DFB-B34C-459B8478DE4A}" destId="{06713AE1-BA1A-45F9-852E-3F34983205D8}" srcOrd="0" destOrd="0" presId="urn:microsoft.com/office/officeart/2005/8/layout/process4"/>
    <dgm:cxn modelId="{91AB2638-8CE1-4244-8DC2-75ACC2160EF8}" srcId="{DAA8E890-E24A-4E28-90AA-2493A955C4E8}" destId="{76D605EC-192E-4D3D-A171-A43633A33B88}" srcOrd="1" destOrd="0" parTransId="{29D31E2A-B2EF-4C83-9577-4BA65026643E}" sibTransId="{3AA24E29-B575-4FE0-8A46-63E36C16C294}"/>
    <dgm:cxn modelId="{6C632073-3E0B-4D51-B98A-43F7F420CE87}" srcId="{7053A68C-8F16-46B8-9B17-B79DBD6FA0E4}" destId="{899C5F90-2AFF-496B-8FC8-4127EF776EBB}" srcOrd="1" destOrd="0" parTransId="{8D1ECD75-3618-4B5D-A751-6BC2DF3DAD3A}" sibTransId="{CCC90823-2647-4D52-ABCF-AD94C938F8FD}"/>
    <dgm:cxn modelId="{ECC6B2E6-2CF3-451B-8BA4-9195E85D52F4}" type="presOf" srcId="{7053A68C-8F16-46B8-9B17-B79DBD6FA0E4}" destId="{86511368-9BD0-46E2-A11E-F877BF89CA04}" srcOrd="1" destOrd="0" presId="urn:microsoft.com/office/officeart/2005/8/layout/process4"/>
    <dgm:cxn modelId="{059CF90E-64B5-4FE8-906A-C24313E782AD}" type="presOf" srcId="{DAA8E890-E24A-4E28-90AA-2493A955C4E8}" destId="{0E7202B5-37E4-405B-A209-98E63CFBA118}" srcOrd="1" destOrd="0" presId="urn:microsoft.com/office/officeart/2005/8/layout/process4"/>
    <dgm:cxn modelId="{4792F94B-48A9-452B-8AB1-C8BB3E641AF9}" type="presOf" srcId="{DAA8E890-E24A-4E28-90AA-2493A955C4E8}" destId="{D3BCD2A7-89BF-484D-9FDD-E27AF28A26FE}" srcOrd="0" destOrd="0" presId="urn:microsoft.com/office/officeart/2005/8/layout/process4"/>
    <dgm:cxn modelId="{3A6CE158-CDB1-4E65-94CC-AA83F53BCFEC}" type="presOf" srcId="{EDDE9D4C-BC89-41E0-A08F-CD40BE96F45C}" destId="{FDCE644F-A3C3-4FDE-A07F-F4F7A3F523B0}" srcOrd="0" destOrd="0" presId="urn:microsoft.com/office/officeart/2005/8/layout/process4"/>
    <dgm:cxn modelId="{70E467B0-5B1E-436E-85A6-42F417DE01FF}" srcId="{39E2F78E-A8CF-4005-A176-8FD85C214591}" destId="{93BE9C90-7D6A-40B0-BEBB-91D47C68B391}" srcOrd="2" destOrd="0" parTransId="{4266D4D9-96A3-455C-94BF-A261BE62249E}" sibTransId="{90DF7D6D-6B15-483E-B33C-A01C222D161D}"/>
    <dgm:cxn modelId="{A64373AC-019F-49FB-B831-BB49B688A5BC}" srcId="{39E2F78E-A8CF-4005-A176-8FD85C214591}" destId="{7053A68C-8F16-46B8-9B17-B79DBD6FA0E4}" srcOrd="1" destOrd="0" parTransId="{C431E8B0-26D2-402A-A875-BE84A9EF6572}" sibTransId="{638DD69D-8B74-45DC-8CC5-12F59D191472}"/>
    <dgm:cxn modelId="{248D4227-BB96-4938-A6C2-610BB9C3261A}" type="presOf" srcId="{76D605EC-192E-4D3D-A171-A43633A33B88}" destId="{0B00576D-29A7-4ABF-B16F-5FFA37575C93}" srcOrd="0" destOrd="0" presId="urn:microsoft.com/office/officeart/2005/8/layout/process4"/>
    <dgm:cxn modelId="{BEC70455-52BC-4249-B218-00A56AB0CE88}" type="presParOf" srcId="{6F115A7C-2D13-4A50-B8E9-85132F608878}" destId="{A37F7910-FA51-4B2D-AC37-E42C47D486A5}" srcOrd="0" destOrd="0" presId="urn:microsoft.com/office/officeart/2005/8/layout/process4"/>
    <dgm:cxn modelId="{D6B40336-6028-4EB5-86A9-188933ACE14F}" type="presParOf" srcId="{A37F7910-FA51-4B2D-AC37-E42C47D486A5}" destId="{E61B5367-43F1-48E8-94A2-9268872603D9}" srcOrd="0" destOrd="0" presId="urn:microsoft.com/office/officeart/2005/8/layout/process4"/>
    <dgm:cxn modelId="{EF457549-C099-4F5B-8D9C-EFC2220D0421}" type="presParOf" srcId="{6F115A7C-2D13-4A50-B8E9-85132F608878}" destId="{4CA0731B-2FC3-4020-813E-22428FADC95C}" srcOrd="1" destOrd="0" presId="urn:microsoft.com/office/officeart/2005/8/layout/process4"/>
    <dgm:cxn modelId="{526C4037-F1A6-4DAE-87E6-DFC0099CC5D6}" type="presParOf" srcId="{6F115A7C-2D13-4A50-B8E9-85132F608878}" destId="{04B78404-E945-4927-A1CA-3EE93668B943}" srcOrd="2" destOrd="0" presId="urn:microsoft.com/office/officeart/2005/8/layout/process4"/>
    <dgm:cxn modelId="{221BB172-B2CD-4BE3-A447-5E5F466F8FA6}" type="presParOf" srcId="{04B78404-E945-4927-A1CA-3EE93668B943}" destId="{8EEC278B-75DA-47B4-A227-65154E8A4F74}" srcOrd="0" destOrd="0" presId="urn:microsoft.com/office/officeart/2005/8/layout/process4"/>
    <dgm:cxn modelId="{6C0D3DBD-0103-4C41-8FFC-0EB89422822A}" type="presParOf" srcId="{04B78404-E945-4927-A1CA-3EE93668B943}" destId="{86511368-9BD0-46E2-A11E-F877BF89CA04}" srcOrd="1" destOrd="0" presId="urn:microsoft.com/office/officeart/2005/8/layout/process4"/>
    <dgm:cxn modelId="{246AC77C-ABBE-4001-8B2D-896FB508E509}" type="presParOf" srcId="{04B78404-E945-4927-A1CA-3EE93668B943}" destId="{03711D28-CDF4-4660-8C3B-6C9868937357}" srcOrd="2" destOrd="0" presId="urn:microsoft.com/office/officeart/2005/8/layout/process4"/>
    <dgm:cxn modelId="{0EF4CFE2-E1C5-4F1C-8FF9-780D7A08F6A5}" type="presParOf" srcId="{03711D28-CDF4-4660-8C3B-6C9868937357}" destId="{06713AE1-BA1A-45F9-852E-3F34983205D8}" srcOrd="0" destOrd="0" presId="urn:microsoft.com/office/officeart/2005/8/layout/process4"/>
    <dgm:cxn modelId="{DEBF6A42-1A11-4E4E-8408-FE519AF3D94B}" type="presParOf" srcId="{03711D28-CDF4-4660-8C3B-6C9868937357}" destId="{4148D102-D5D0-4094-BCEE-B52CCA98D518}" srcOrd="1" destOrd="0" presId="urn:microsoft.com/office/officeart/2005/8/layout/process4"/>
    <dgm:cxn modelId="{4B409250-D9BC-458B-BDC6-CDA16D80B0E6}" type="presParOf" srcId="{6F115A7C-2D13-4A50-B8E9-85132F608878}" destId="{0F9468D0-C15D-4E60-9C94-E34CFD49360F}" srcOrd="3" destOrd="0" presId="urn:microsoft.com/office/officeart/2005/8/layout/process4"/>
    <dgm:cxn modelId="{1D600BA4-0D36-4E9B-8DDB-BAB858C6A6CC}" type="presParOf" srcId="{6F115A7C-2D13-4A50-B8E9-85132F608878}" destId="{0E5E4D21-1FEC-4251-B8B4-B01E959AEF6A}" srcOrd="4" destOrd="0" presId="urn:microsoft.com/office/officeart/2005/8/layout/process4"/>
    <dgm:cxn modelId="{F6A6E249-4B8A-42FC-89DB-17E060E8CB0B}" type="presParOf" srcId="{0E5E4D21-1FEC-4251-B8B4-B01E959AEF6A}" destId="{D3BCD2A7-89BF-484D-9FDD-E27AF28A26FE}" srcOrd="0" destOrd="0" presId="urn:microsoft.com/office/officeart/2005/8/layout/process4"/>
    <dgm:cxn modelId="{F72E5A88-60D0-4725-AC43-5B67956DB329}" type="presParOf" srcId="{0E5E4D21-1FEC-4251-B8B4-B01E959AEF6A}" destId="{0E7202B5-37E4-405B-A209-98E63CFBA118}" srcOrd="1" destOrd="0" presId="urn:microsoft.com/office/officeart/2005/8/layout/process4"/>
    <dgm:cxn modelId="{4CC0F124-607E-486F-BC01-8BEABAEF553F}" type="presParOf" srcId="{0E5E4D21-1FEC-4251-B8B4-B01E959AEF6A}" destId="{260C98BF-E33D-4B54-8737-1A6954BDE3E3}" srcOrd="2" destOrd="0" presId="urn:microsoft.com/office/officeart/2005/8/layout/process4"/>
    <dgm:cxn modelId="{D94D88E2-F9A3-473A-8509-E5676CF081BB}" type="presParOf" srcId="{260C98BF-E33D-4B54-8737-1A6954BDE3E3}" destId="{FDCE644F-A3C3-4FDE-A07F-F4F7A3F523B0}" srcOrd="0" destOrd="0" presId="urn:microsoft.com/office/officeart/2005/8/layout/process4"/>
    <dgm:cxn modelId="{E0094D20-7523-44EE-820E-E690DC8780E7}" type="presParOf" srcId="{260C98BF-E33D-4B54-8737-1A6954BDE3E3}" destId="{0B00576D-29A7-4ABF-B16F-5FFA37575C9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30C0EBE-2712-4A23-8877-B3BD2B95350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E0F2684-C57E-4C88-AC43-199E084D564F}">
      <dgm:prSet/>
      <dgm:spPr/>
      <dgm:t>
        <a:bodyPr/>
        <a:lstStyle/>
        <a:p>
          <a:r>
            <a:rPr lang="en-US" b="1" i="0" dirty="0"/>
            <a:t>Course design and development and course technology received more attention in academia during the pandemic compared to the pre-COVID-19 era.</a:t>
          </a:r>
          <a:endParaRPr lang="en-US" b="1" dirty="0"/>
        </a:p>
      </dgm:t>
    </dgm:pt>
    <dgm:pt modelId="{F3E62D68-8FA8-4D8A-8943-71B1B815AD76}" type="parTrans" cxnId="{B38B2D5E-BC03-4230-9752-7225DFF0DFAB}">
      <dgm:prSet/>
      <dgm:spPr/>
      <dgm:t>
        <a:bodyPr/>
        <a:lstStyle/>
        <a:p>
          <a:endParaRPr lang="en-US"/>
        </a:p>
      </dgm:t>
    </dgm:pt>
    <dgm:pt modelId="{72596719-3023-4362-B17F-B0F248EAD6F2}" type="sibTrans" cxnId="{B38B2D5E-BC03-4230-9752-7225DFF0DFAB}">
      <dgm:prSet/>
      <dgm:spPr/>
      <dgm:t>
        <a:bodyPr/>
        <a:lstStyle/>
        <a:p>
          <a:endParaRPr lang="en-US"/>
        </a:p>
      </dgm:t>
    </dgm:pt>
    <dgm:pt modelId="{F656CC9F-4ECB-401A-BF71-6A478EB9B139}">
      <dgm:prSet/>
      <dgm:spPr/>
      <dgm:t>
        <a:bodyPr/>
        <a:lstStyle/>
        <a:p>
          <a:r>
            <a:rPr lang="en-US" b="1" i="0" dirty="0"/>
            <a:t>Research interest shifted from learners to instructors during the pandemic due to the structural changes taking place in schools and higher education institutions.</a:t>
          </a:r>
          <a:endParaRPr lang="en-US" b="1" dirty="0"/>
        </a:p>
      </dgm:t>
    </dgm:pt>
    <dgm:pt modelId="{EA842D11-2468-42EC-A8FF-08CD103C64A4}" type="parTrans" cxnId="{B956C648-CB0C-4F14-A69F-0FE540D69924}">
      <dgm:prSet/>
      <dgm:spPr/>
      <dgm:t>
        <a:bodyPr/>
        <a:lstStyle/>
        <a:p>
          <a:endParaRPr lang="en-US"/>
        </a:p>
      </dgm:t>
    </dgm:pt>
    <dgm:pt modelId="{23B7DFD6-C5FA-4AC5-A6BF-BF6483072144}" type="sibTrans" cxnId="{B956C648-CB0C-4F14-A69F-0FE540D69924}">
      <dgm:prSet/>
      <dgm:spPr/>
      <dgm:t>
        <a:bodyPr/>
        <a:lstStyle/>
        <a:p>
          <a:endParaRPr lang="en-US"/>
        </a:p>
      </dgm:t>
    </dgm:pt>
    <dgm:pt modelId="{67C81E75-4F1B-4EBB-8C88-AE79CC5E807B}">
      <dgm:prSet/>
      <dgm:spPr/>
      <dgm:t>
        <a:bodyPr/>
        <a:lstStyle/>
        <a:p>
          <a:r>
            <a:rPr lang="en-US" b="1" i="0" dirty="0"/>
            <a:t>Least researched areas, such as access, culture, equity, inclusion, and ethics, leadership, policy, and management, course facilitation, and course assessment, need greater attention for better understanding the long-term success of online learning.</a:t>
          </a:r>
          <a:endParaRPr lang="en-US" b="1" dirty="0"/>
        </a:p>
      </dgm:t>
    </dgm:pt>
    <dgm:pt modelId="{83DBEB75-FEFA-431B-A5E6-9D49267B63A9}" type="parTrans" cxnId="{BF01DBA4-B391-447E-976A-3788F588E51D}">
      <dgm:prSet/>
      <dgm:spPr/>
      <dgm:t>
        <a:bodyPr/>
        <a:lstStyle/>
        <a:p>
          <a:endParaRPr lang="en-US"/>
        </a:p>
      </dgm:t>
    </dgm:pt>
    <dgm:pt modelId="{B86E8324-BA2D-4BD8-B029-50F86BBA3E06}" type="sibTrans" cxnId="{BF01DBA4-B391-447E-976A-3788F588E51D}">
      <dgm:prSet/>
      <dgm:spPr/>
      <dgm:t>
        <a:bodyPr/>
        <a:lstStyle/>
        <a:p>
          <a:endParaRPr lang="en-US"/>
        </a:p>
      </dgm:t>
    </dgm:pt>
    <dgm:pt modelId="{045F0A11-8188-456F-A626-C54F4E32E442}">
      <dgm:prSet/>
      <dgm:spPr/>
      <dgm:t>
        <a:bodyPr/>
        <a:lstStyle/>
        <a:p>
          <a:r>
            <a:rPr lang="en-US" b="1" i="0" dirty="0"/>
            <a:t>Researchers in the United States have been the most prolific in terms of published online learning research, but the present study included research conducted in 58 countries.</a:t>
          </a:r>
          <a:endParaRPr lang="en-US" b="1" dirty="0"/>
        </a:p>
      </dgm:t>
    </dgm:pt>
    <dgm:pt modelId="{2D60AB03-E6A1-4543-A9C8-28E45FB230B6}" type="parTrans" cxnId="{B35BCC92-F952-48FD-A56E-A8F81BE37464}">
      <dgm:prSet/>
      <dgm:spPr/>
      <dgm:t>
        <a:bodyPr/>
        <a:lstStyle/>
        <a:p>
          <a:endParaRPr lang="en-US"/>
        </a:p>
      </dgm:t>
    </dgm:pt>
    <dgm:pt modelId="{EE1DA506-A6B0-4CA4-8CC4-53A07783CFCD}" type="sibTrans" cxnId="{B35BCC92-F952-48FD-A56E-A8F81BE37464}">
      <dgm:prSet/>
      <dgm:spPr/>
      <dgm:t>
        <a:bodyPr/>
        <a:lstStyle/>
        <a:p>
          <a:endParaRPr lang="en-US"/>
        </a:p>
      </dgm:t>
    </dgm:pt>
    <dgm:pt modelId="{93D08F0B-53DB-409C-A5CD-A31141F4C2A2}">
      <dgm:prSet/>
      <dgm:spPr/>
      <dgm:t>
        <a:bodyPr/>
        <a:lstStyle/>
        <a:p>
          <a:r>
            <a:rPr lang="en-US" b="1" i="0" dirty="0"/>
            <a:t>Nearly 30% of all countries in the world community produced online learning research during the pandemic, demonstrating the extensive global expansion of online learning.</a:t>
          </a:r>
          <a:endParaRPr lang="en-US" b="1" dirty="0"/>
        </a:p>
      </dgm:t>
    </dgm:pt>
    <dgm:pt modelId="{DAD2240B-D820-4AA5-9EF7-90A4ED7FA12E}" type="parTrans" cxnId="{CC638B66-5BA7-490B-80A2-6AC8346AE59C}">
      <dgm:prSet/>
      <dgm:spPr/>
      <dgm:t>
        <a:bodyPr/>
        <a:lstStyle/>
        <a:p>
          <a:endParaRPr lang="en-US"/>
        </a:p>
      </dgm:t>
    </dgm:pt>
    <dgm:pt modelId="{E7D39EFC-D412-4B23-8213-96F1EE51489A}" type="sibTrans" cxnId="{CC638B66-5BA7-490B-80A2-6AC8346AE59C}">
      <dgm:prSet/>
      <dgm:spPr/>
      <dgm:t>
        <a:bodyPr/>
        <a:lstStyle/>
        <a:p>
          <a:endParaRPr lang="en-US"/>
        </a:p>
      </dgm:t>
    </dgm:pt>
    <dgm:pt modelId="{7F878B2D-0772-4464-9696-A5CBCA03A95B}">
      <dgm:prSet/>
      <dgm:spPr/>
      <dgm:t>
        <a:bodyPr/>
        <a:lstStyle/>
        <a:p>
          <a:r>
            <a:rPr lang="en-US" b="1" i="0" dirty="0"/>
            <a:t>Experimental research studies were nearly nonexistent during the first two years of the pandemic, likely due to the suddenness of the shift to online environments and the need to study what was happening throughout the pandemic.</a:t>
          </a:r>
          <a:endParaRPr lang="en-US" b="1" dirty="0"/>
        </a:p>
      </dgm:t>
    </dgm:pt>
    <dgm:pt modelId="{E2B67F4D-7C5B-4177-9790-B6B3D86D4E15}" type="parTrans" cxnId="{D5F738C1-6E8D-4FA6-B8F7-6FA51283DA45}">
      <dgm:prSet/>
      <dgm:spPr/>
      <dgm:t>
        <a:bodyPr/>
        <a:lstStyle/>
        <a:p>
          <a:endParaRPr lang="en-US"/>
        </a:p>
      </dgm:t>
    </dgm:pt>
    <dgm:pt modelId="{EB105ACA-41A6-4A72-B804-2EB5823D39D5}" type="sibTrans" cxnId="{D5F738C1-6E8D-4FA6-B8F7-6FA51283DA45}">
      <dgm:prSet/>
      <dgm:spPr/>
      <dgm:t>
        <a:bodyPr/>
        <a:lstStyle/>
        <a:p>
          <a:endParaRPr lang="en-US"/>
        </a:p>
      </dgm:t>
    </dgm:pt>
    <dgm:pt modelId="{4C1CE6A4-3316-47A9-B2ED-CC74423B7E71}" type="pres">
      <dgm:prSet presAssocID="{330C0EBE-2712-4A23-8877-B3BD2B953508}" presName="diagram" presStyleCnt="0">
        <dgm:presLayoutVars>
          <dgm:dir/>
          <dgm:resizeHandles val="exact"/>
        </dgm:presLayoutVars>
      </dgm:prSet>
      <dgm:spPr/>
      <dgm:t>
        <a:bodyPr/>
        <a:lstStyle/>
        <a:p>
          <a:endParaRPr lang="en-US"/>
        </a:p>
      </dgm:t>
    </dgm:pt>
    <dgm:pt modelId="{9295015B-63A4-4E31-893B-0E28826DA1D2}" type="pres">
      <dgm:prSet presAssocID="{6E0F2684-C57E-4C88-AC43-199E084D564F}" presName="node" presStyleLbl="node1" presStyleIdx="0" presStyleCnt="6">
        <dgm:presLayoutVars>
          <dgm:bulletEnabled val="1"/>
        </dgm:presLayoutVars>
      </dgm:prSet>
      <dgm:spPr/>
      <dgm:t>
        <a:bodyPr/>
        <a:lstStyle/>
        <a:p>
          <a:endParaRPr lang="en-US"/>
        </a:p>
      </dgm:t>
    </dgm:pt>
    <dgm:pt modelId="{DCF0B019-156E-453C-877D-13D64F66B8CC}" type="pres">
      <dgm:prSet presAssocID="{72596719-3023-4362-B17F-B0F248EAD6F2}" presName="sibTrans" presStyleCnt="0"/>
      <dgm:spPr/>
    </dgm:pt>
    <dgm:pt modelId="{DA3281DA-33DA-43B9-8A55-A796C16AF37A}" type="pres">
      <dgm:prSet presAssocID="{F656CC9F-4ECB-401A-BF71-6A478EB9B139}" presName="node" presStyleLbl="node1" presStyleIdx="1" presStyleCnt="6">
        <dgm:presLayoutVars>
          <dgm:bulletEnabled val="1"/>
        </dgm:presLayoutVars>
      </dgm:prSet>
      <dgm:spPr/>
      <dgm:t>
        <a:bodyPr/>
        <a:lstStyle/>
        <a:p>
          <a:endParaRPr lang="en-US"/>
        </a:p>
      </dgm:t>
    </dgm:pt>
    <dgm:pt modelId="{99BBFFD9-134A-4EAD-96E0-F43E7515D97D}" type="pres">
      <dgm:prSet presAssocID="{23B7DFD6-C5FA-4AC5-A6BF-BF6483072144}" presName="sibTrans" presStyleCnt="0"/>
      <dgm:spPr/>
    </dgm:pt>
    <dgm:pt modelId="{E0592622-6E0F-47EC-BD88-B031A645E1C3}" type="pres">
      <dgm:prSet presAssocID="{67C81E75-4F1B-4EBB-8C88-AE79CC5E807B}" presName="node" presStyleLbl="node1" presStyleIdx="2" presStyleCnt="6" custScaleX="120823">
        <dgm:presLayoutVars>
          <dgm:bulletEnabled val="1"/>
        </dgm:presLayoutVars>
      </dgm:prSet>
      <dgm:spPr/>
      <dgm:t>
        <a:bodyPr/>
        <a:lstStyle/>
        <a:p>
          <a:endParaRPr lang="en-US"/>
        </a:p>
      </dgm:t>
    </dgm:pt>
    <dgm:pt modelId="{A43617AB-6AB5-4D7F-AC10-DF9E1ED6B710}" type="pres">
      <dgm:prSet presAssocID="{B86E8324-BA2D-4BD8-B029-50F86BBA3E06}" presName="sibTrans" presStyleCnt="0"/>
      <dgm:spPr/>
    </dgm:pt>
    <dgm:pt modelId="{6B1E6DF6-9F0B-4FBE-B567-35F44F9254C5}" type="pres">
      <dgm:prSet presAssocID="{045F0A11-8188-456F-A626-C54F4E32E442}" presName="node" presStyleLbl="node1" presStyleIdx="3" presStyleCnt="6">
        <dgm:presLayoutVars>
          <dgm:bulletEnabled val="1"/>
        </dgm:presLayoutVars>
      </dgm:prSet>
      <dgm:spPr/>
      <dgm:t>
        <a:bodyPr/>
        <a:lstStyle/>
        <a:p>
          <a:endParaRPr lang="en-US"/>
        </a:p>
      </dgm:t>
    </dgm:pt>
    <dgm:pt modelId="{85B7EC8B-46C4-4B9F-873D-20F6325A005B}" type="pres">
      <dgm:prSet presAssocID="{EE1DA506-A6B0-4CA4-8CC4-53A07783CFCD}" presName="sibTrans" presStyleCnt="0"/>
      <dgm:spPr/>
    </dgm:pt>
    <dgm:pt modelId="{291599DF-C8B4-4A8C-A609-A811960B9DE4}" type="pres">
      <dgm:prSet presAssocID="{93D08F0B-53DB-409C-A5CD-A31141F4C2A2}" presName="node" presStyleLbl="node1" presStyleIdx="4" presStyleCnt="6">
        <dgm:presLayoutVars>
          <dgm:bulletEnabled val="1"/>
        </dgm:presLayoutVars>
      </dgm:prSet>
      <dgm:spPr/>
      <dgm:t>
        <a:bodyPr/>
        <a:lstStyle/>
        <a:p>
          <a:endParaRPr lang="en-US"/>
        </a:p>
      </dgm:t>
    </dgm:pt>
    <dgm:pt modelId="{9BFEB427-48A4-4DEB-A2D9-D94AB731B62D}" type="pres">
      <dgm:prSet presAssocID="{E7D39EFC-D412-4B23-8213-96F1EE51489A}" presName="sibTrans" presStyleCnt="0"/>
      <dgm:spPr/>
    </dgm:pt>
    <dgm:pt modelId="{DD39CFD1-5D58-48D6-B8EF-118AEDB2AC2B}" type="pres">
      <dgm:prSet presAssocID="{7F878B2D-0772-4464-9696-A5CBCA03A95B}" presName="node" presStyleLbl="node1" presStyleIdx="5" presStyleCnt="6" custScaleX="115659">
        <dgm:presLayoutVars>
          <dgm:bulletEnabled val="1"/>
        </dgm:presLayoutVars>
      </dgm:prSet>
      <dgm:spPr/>
      <dgm:t>
        <a:bodyPr/>
        <a:lstStyle/>
        <a:p>
          <a:endParaRPr lang="en-US"/>
        </a:p>
      </dgm:t>
    </dgm:pt>
  </dgm:ptLst>
  <dgm:cxnLst>
    <dgm:cxn modelId="{FED57903-3AD4-4338-9B59-A67E0E019259}" type="presOf" srcId="{F656CC9F-4ECB-401A-BF71-6A478EB9B139}" destId="{DA3281DA-33DA-43B9-8A55-A796C16AF37A}" srcOrd="0" destOrd="0" presId="urn:microsoft.com/office/officeart/2005/8/layout/default"/>
    <dgm:cxn modelId="{40A7A228-4A43-48D4-8493-60B8778A8BCE}" type="presOf" srcId="{330C0EBE-2712-4A23-8877-B3BD2B953508}" destId="{4C1CE6A4-3316-47A9-B2ED-CC74423B7E71}" srcOrd="0" destOrd="0" presId="urn:microsoft.com/office/officeart/2005/8/layout/default"/>
    <dgm:cxn modelId="{B956C648-CB0C-4F14-A69F-0FE540D69924}" srcId="{330C0EBE-2712-4A23-8877-B3BD2B953508}" destId="{F656CC9F-4ECB-401A-BF71-6A478EB9B139}" srcOrd="1" destOrd="0" parTransId="{EA842D11-2468-42EC-A8FF-08CD103C64A4}" sibTransId="{23B7DFD6-C5FA-4AC5-A6BF-BF6483072144}"/>
    <dgm:cxn modelId="{0E55B303-69F1-4268-ACC1-DFBE0D6ABEE2}" type="presOf" srcId="{67C81E75-4F1B-4EBB-8C88-AE79CC5E807B}" destId="{E0592622-6E0F-47EC-BD88-B031A645E1C3}" srcOrd="0" destOrd="0" presId="urn:microsoft.com/office/officeart/2005/8/layout/default"/>
    <dgm:cxn modelId="{B35BCC92-F952-48FD-A56E-A8F81BE37464}" srcId="{330C0EBE-2712-4A23-8877-B3BD2B953508}" destId="{045F0A11-8188-456F-A626-C54F4E32E442}" srcOrd="3" destOrd="0" parTransId="{2D60AB03-E6A1-4543-A9C8-28E45FB230B6}" sibTransId="{EE1DA506-A6B0-4CA4-8CC4-53A07783CFCD}"/>
    <dgm:cxn modelId="{CC638B66-5BA7-490B-80A2-6AC8346AE59C}" srcId="{330C0EBE-2712-4A23-8877-B3BD2B953508}" destId="{93D08F0B-53DB-409C-A5CD-A31141F4C2A2}" srcOrd="4" destOrd="0" parTransId="{DAD2240B-D820-4AA5-9EF7-90A4ED7FA12E}" sibTransId="{E7D39EFC-D412-4B23-8213-96F1EE51489A}"/>
    <dgm:cxn modelId="{EA4CC650-B508-41DA-9210-4AD3579A8501}" type="presOf" srcId="{6E0F2684-C57E-4C88-AC43-199E084D564F}" destId="{9295015B-63A4-4E31-893B-0E28826DA1D2}" srcOrd="0" destOrd="0" presId="urn:microsoft.com/office/officeart/2005/8/layout/default"/>
    <dgm:cxn modelId="{BF01DBA4-B391-447E-976A-3788F588E51D}" srcId="{330C0EBE-2712-4A23-8877-B3BD2B953508}" destId="{67C81E75-4F1B-4EBB-8C88-AE79CC5E807B}" srcOrd="2" destOrd="0" parTransId="{83DBEB75-FEFA-431B-A5E6-9D49267B63A9}" sibTransId="{B86E8324-BA2D-4BD8-B029-50F86BBA3E06}"/>
    <dgm:cxn modelId="{D5F738C1-6E8D-4FA6-B8F7-6FA51283DA45}" srcId="{330C0EBE-2712-4A23-8877-B3BD2B953508}" destId="{7F878B2D-0772-4464-9696-A5CBCA03A95B}" srcOrd="5" destOrd="0" parTransId="{E2B67F4D-7C5B-4177-9790-B6B3D86D4E15}" sibTransId="{EB105ACA-41A6-4A72-B804-2EB5823D39D5}"/>
    <dgm:cxn modelId="{CA4E4CB4-FDC5-46CD-A6CC-CDEEAF1A1476}" type="presOf" srcId="{045F0A11-8188-456F-A626-C54F4E32E442}" destId="{6B1E6DF6-9F0B-4FBE-B567-35F44F9254C5}" srcOrd="0" destOrd="0" presId="urn:microsoft.com/office/officeart/2005/8/layout/default"/>
    <dgm:cxn modelId="{BF586393-6061-4511-A7E6-BBF65443CDC7}" type="presOf" srcId="{93D08F0B-53DB-409C-A5CD-A31141F4C2A2}" destId="{291599DF-C8B4-4A8C-A609-A811960B9DE4}" srcOrd="0" destOrd="0" presId="urn:microsoft.com/office/officeart/2005/8/layout/default"/>
    <dgm:cxn modelId="{9CDF3AF0-8118-4C0A-8E81-5B2E6EE10280}" type="presOf" srcId="{7F878B2D-0772-4464-9696-A5CBCA03A95B}" destId="{DD39CFD1-5D58-48D6-B8EF-118AEDB2AC2B}" srcOrd="0" destOrd="0" presId="urn:microsoft.com/office/officeart/2005/8/layout/default"/>
    <dgm:cxn modelId="{B38B2D5E-BC03-4230-9752-7225DFF0DFAB}" srcId="{330C0EBE-2712-4A23-8877-B3BD2B953508}" destId="{6E0F2684-C57E-4C88-AC43-199E084D564F}" srcOrd="0" destOrd="0" parTransId="{F3E62D68-8FA8-4D8A-8943-71B1B815AD76}" sibTransId="{72596719-3023-4362-B17F-B0F248EAD6F2}"/>
    <dgm:cxn modelId="{7DC1E1D5-16FE-47EA-B35E-DC424440E0BB}" type="presParOf" srcId="{4C1CE6A4-3316-47A9-B2ED-CC74423B7E71}" destId="{9295015B-63A4-4E31-893B-0E28826DA1D2}" srcOrd="0" destOrd="0" presId="urn:microsoft.com/office/officeart/2005/8/layout/default"/>
    <dgm:cxn modelId="{64FAE44C-5283-4FED-989E-8B33BC564DEC}" type="presParOf" srcId="{4C1CE6A4-3316-47A9-B2ED-CC74423B7E71}" destId="{DCF0B019-156E-453C-877D-13D64F66B8CC}" srcOrd="1" destOrd="0" presId="urn:microsoft.com/office/officeart/2005/8/layout/default"/>
    <dgm:cxn modelId="{3690C1A6-55B6-479E-BD76-2C41FB446A25}" type="presParOf" srcId="{4C1CE6A4-3316-47A9-B2ED-CC74423B7E71}" destId="{DA3281DA-33DA-43B9-8A55-A796C16AF37A}" srcOrd="2" destOrd="0" presId="urn:microsoft.com/office/officeart/2005/8/layout/default"/>
    <dgm:cxn modelId="{10C73A72-AF37-43A6-9573-8864F82F01F5}" type="presParOf" srcId="{4C1CE6A4-3316-47A9-B2ED-CC74423B7E71}" destId="{99BBFFD9-134A-4EAD-96E0-F43E7515D97D}" srcOrd="3" destOrd="0" presId="urn:microsoft.com/office/officeart/2005/8/layout/default"/>
    <dgm:cxn modelId="{5B6E49C8-BEF3-438A-827B-FE2D601F0A6C}" type="presParOf" srcId="{4C1CE6A4-3316-47A9-B2ED-CC74423B7E71}" destId="{E0592622-6E0F-47EC-BD88-B031A645E1C3}" srcOrd="4" destOrd="0" presId="urn:microsoft.com/office/officeart/2005/8/layout/default"/>
    <dgm:cxn modelId="{656D6D0E-03FA-4C1F-B328-E09AB39F356A}" type="presParOf" srcId="{4C1CE6A4-3316-47A9-B2ED-CC74423B7E71}" destId="{A43617AB-6AB5-4D7F-AC10-DF9E1ED6B710}" srcOrd="5" destOrd="0" presId="urn:microsoft.com/office/officeart/2005/8/layout/default"/>
    <dgm:cxn modelId="{F401AE13-0FF7-4535-B561-CB97A4213C1C}" type="presParOf" srcId="{4C1CE6A4-3316-47A9-B2ED-CC74423B7E71}" destId="{6B1E6DF6-9F0B-4FBE-B567-35F44F9254C5}" srcOrd="6" destOrd="0" presId="urn:microsoft.com/office/officeart/2005/8/layout/default"/>
    <dgm:cxn modelId="{91CDBA16-98E2-49A1-8548-E255BFACD748}" type="presParOf" srcId="{4C1CE6A4-3316-47A9-B2ED-CC74423B7E71}" destId="{85B7EC8B-46C4-4B9F-873D-20F6325A005B}" srcOrd="7" destOrd="0" presId="urn:microsoft.com/office/officeart/2005/8/layout/default"/>
    <dgm:cxn modelId="{D2E5526E-A0F3-4571-9C71-40119F78F441}" type="presParOf" srcId="{4C1CE6A4-3316-47A9-B2ED-CC74423B7E71}" destId="{291599DF-C8B4-4A8C-A609-A811960B9DE4}" srcOrd="8" destOrd="0" presId="urn:microsoft.com/office/officeart/2005/8/layout/default"/>
    <dgm:cxn modelId="{01FEE195-0B16-494A-AA1A-C7E4B80F2E69}" type="presParOf" srcId="{4C1CE6A4-3316-47A9-B2ED-CC74423B7E71}" destId="{9BFEB427-48A4-4DEB-A2D9-D94AB731B62D}" srcOrd="9" destOrd="0" presId="urn:microsoft.com/office/officeart/2005/8/layout/default"/>
    <dgm:cxn modelId="{9694E24C-700F-4138-82D6-901E5D2A23E7}" type="presParOf" srcId="{4C1CE6A4-3316-47A9-B2ED-CC74423B7E71}" destId="{DD39CFD1-5D58-48D6-B8EF-118AEDB2AC2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F33B2C-0DA7-46E0-843A-0796FE5A4C9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542EA0B7-AC3C-4BF5-85AC-12C692D5D5D5}">
      <dgm:prSet/>
      <dgm:spPr/>
      <dgm:t>
        <a:bodyPr/>
        <a:lstStyle/>
        <a:p>
          <a:r>
            <a:rPr lang="en-US" b="1" i="0" dirty="0"/>
            <a:t>Studies showed parents' involvement in online learning and technology acceptance or adoption of online learning</a:t>
          </a:r>
          <a:endParaRPr lang="en-US" b="1" dirty="0"/>
        </a:p>
      </dgm:t>
    </dgm:pt>
    <dgm:pt modelId="{461AE6A0-4BA3-4A4D-A1E4-5227F41EAF15}" type="parTrans" cxnId="{C227C299-EE49-4E3D-B106-2325CE295564}">
      <dgm:prSet/>
      <dgm:spPr/>
      <dgm:t>
        <a:bodyPr/>
        <a:lstStyle/>
        <a:p>
          <a:endParaRPr lang="en-US"/>
        </a:p>
      </dgm:t>
    </dgm:pt>
    <dgm:pt modelId="{7888FB11-7516-492B-B1C7-4EA1A13ACEC0}" type="sibTrans" cxnId="{C227C299-EE49-4E3D-B106-2325CE295564}">
      <dgm:prSet/>
      <dgm:spPr/>
      <dgm:t>
        <a:bodyPr/>
        <a:lstStyle/>
        <a:p>
          <a:endParaRPr lang="en-US"/>
        </a:p>
      </dgm:t>
    </dgm:pt>
    <dgm:pt modelId="{9FB8EC80-E3E3-4333-8B81-1447079C9060}">
      <dgm:prSet/>
      <dgm:spPr/>
      <dgm:t>
        <a:bodyPr/>
        <a:lstStyle/>
        <a:p>
          <a:r>
            <a:rPr lang="en-US" b="1" i="0" dirty="0"/>
            <a:t>Parental involvement is important in the success of K-12 online education</a:t>
          </a:r>
          <a:endParaRPr lang="en-US" b="1" dirty="0"/>
        </a:p>
      </dgm:t>
    </dgm:pt>
    <dgm:pt modelId="{58ED89E5-7632-4778-A7B2-427F851602C7}" type="parTrans" cxnId="{6943B1CA-3C63-4A9C-BFCD-713E9C9E147D}">
      <dgm:prSet/>
      <dgm:spPr/>
      <dgm:t>
        <a:bodyPr/>
        <a:lstStyle/>
        <a:p>
          <a:endParaRPr lang="en-US"/>
        </a:p>
      </dgm:t>
    </dgm:pt>
    <dgm:pt modelId="{05DA4454-B6C8-4C91-A83E-7C6C8FE324C3}" type="sibTrans" cxnId="{6943B1CA-3C63-4A9C-BFCD-713E9C9E147D}">
      <dgm:prSet/>
      <dgm:spPr/>
      <dgm:t>
        <a:bodyPr/>
        <a:lstStyle/>
        <a:p>
          <a:endParaRPr lang="en-US"/>
        </a:p>
      </dgm:t>
    </dgm:pt>
    <dgm:pt modelId="{3C3917EA-21A0-40D5-87C8-C25EA360488C}">
      <dgm:prSet/>
      <dgm:spPr/>
      <dgm:t>
        <a:bodyPr/>
        <a:lstStyle/>
        <a:p>
          <a:r>
            <a:rPr lang="en-US" b="1" i="0" dirty="0"/>
            <a:t>Technology acceptance model (TAM) has re-emerged in recent online learning research</a:t>
          </a:r>
          <a:endParaRPr lang="en-US" b="1" dirty="0"/>
        </a:p>
      </dgm:t>
    </dgm:pt>
    <dgm:pt modelId="{FCB94EEE-1871-4281-9017-F687CD242BC5}" type="parTrans" cxnId="{A2A845BE-D162-4688-AAE0-3D07093C9002}">
      <dgm:prSet/>
      <dgm:spPr/>
      <dgm:t>
        <a:bodyPr/>
        <a:lstStyle/>
        <a:p>
          <a:endParaRPr lang="en-US"/>
        </a:p>
      </dgm:t>
    </dgm:pt>
    <dgm:pt modelId="{D60824BA-7295-4126-B94E-AFA200D93BD3}" type="sibTrans" cxnId="{A2A845BE-D162-4688-AAE0-3D07093C9002}">
      <dgm:prSet/>
      <dgm:spPr/>
      <dgm:t>
        <a:bodyPr/>
        <a:lstStyle/>
        <a:p>
          <a:endParaRPr lang="en-US"/>
        </a:p>
      </dgm:t>
    </dgm:pt>
    <dgm:pt modelId="{91E5FB47-C88A-4102-BA75-FF22BC5B83FA}">
      <dgm:prSet/>
      <dgm:spPr/>
      <dgm:t>
        <a:bodyPr/>
        <a:lstStyle/>
        <a:p>
          <a:r>
            <a:rPr lang="en-US" b="1" i="0" dirty="0"/>
            <a:t>Some topical changes and emerging areas of research could be due to the evolution of online learning research</a:t>
          </a:r>
          <a:endParaRPr lang="en-US" b="1" dirty="0"/>
        </a:p>
      </dgm:t>
    </dgm:pt>
    <dgm:pt modelId="{2A960830-15CF-44FB-84F6-4DF2FD0C7929}" type="parTrans" cxnId="{FD2F93A0-FF6D-4D53-A13F-AD511835C679}">
      <dgm:prSet/>
      <dgm:spPr/>
      <dgm:t>
        <a:bodyPr/>
        <a:lstStyle/>
        <a:p>
          <a:endParaRPr lang="en-US"/>
        </a:p>
      </dgm:t>
    </dgm:pt>
    <dgm:pt modelId="{7F6C82EA-F915-40BE-B91C-4959132DAB43}" type="sibTrans" cxnId="{FD2F93A0-FF6D-4D53-A13F-AD511835C679}">
      <dgm:prSet/>
      <dgm:spPr/>
      <dgm:t>
        <a:bodyPr/>
        <a:lstStyle/>
        <a:p>
          <a:endParaRPr lang="en-US"/>
        </a:p>
      </dgm:t>
    </dgm:pt>
    <dgm:pt modelId="{E70FDFFA-D0D5-43E2-9EA9-1506F5CB6C9B}">
      <dgm:prSet/>
      <dgm:spPr/>
      <dgm:t>
        <a:bodyPr/>
        <a:lstStyle/>
        <a:p>
          <a:r>
            <a:rPr lang="en-US" b="1" i="0" dirty="0"/>
            <a:t>Online course design and development may have become increasingly essential during the pandemic</a:t>
          </a:r>
          <a:endParaRPr lang="en-US" b="1" dirty="0"/>
        </a:p>
      </dgm:t>
    </dgm:pt>
    <dgm:pt modelId="{51750DD9-EEF8-4384-868E-873B85AE1E5E}" type="parTrans" cxnId="{1B5927B7-DFA8-4B8C-9A48-51FD0F67223D}">
      <dgm:prSet/>
      <dgm:spPr/>
      <dgm:t>
        <a:bodyPr/>
        <a:lstStyle/>
        <a:p>
          <a:endParaRPr lang="en-US"/>
        </a:p>
      </dgm:t>
    </dgm:pt>
    <dgm:pt modelId="{17FE3135-DC34-4CD1-9B80-E273477DFE2E}" type="sibTrans" cxnId="{1B5927B7-DFA8-4B8C-9A48-51FD0F67223D}">
      <dgm:prSet/>
      <dgm:spPr/>
      <dgm:t>
        <a:bodyPr/>
        <a:lstStyle/>
        <a:p>
          <a:endParaRPr lang="en-US"/>
        </a:p>
      </dgm:t>
    </dgm:pt>
    <dgm:pt modelId="{3435AD4F-1B21-42E2-962A-099CE5103FCC}">
      <dgm:prSet/>
      <dgm:spPr/>
      <dgm:t>
        <a:bodyPr/>
        <a:lstStyle/>
        <a:p>
          <a:r>
            <a:rPr lang="en-US" b="1" i="0" dirty="0"/>
            <a:t>Instructor training, motivation to teach online, and pedagogical decision making are important considerations for course quality and effectiveness.</a:t>
          </a:r>
          <a:endParaRPr lang="en-US" b="1" dirty="0"/>
        </a:p>
      </dgm:t>
    </dgm:pt>
    <dgm:pt modelId="{A0E7E288-F25A-445A-A8FC-8A77DFCD756D}" type="parTrans" cxnId="{7ACA715D-E12A-489D-A7A2-6A4DDC530B93}">
      <dgm:prSet/>
      <dgm:spPr/>
      <dgm:t>
        <a:bodyPr/>
        <a:lstStyle/>
        <a:p>
          <a:endParaRPr lang="en-US"/>
        </a:p>
      </dgm:t>
    </dgm:pt>
    <dgm:pt modelId="{F3777FCE-DB02-40FE-876A-743029E8B1DE}" type="sibTrans" cxnId="{7ACA715D-E12A-489D-A7A2-6A4DDC530B93}">
      <dgm:prSet/>
      <dgm:spPr/>
      <dgm:t>
        <a:bodyPr/>
        <a:lstStyle/>
        <a:p>
          <a:endParaRPr lang="en-US"/>
        </a:p>
      </dgm:t>
    </dgm:pt>
    <dgm:pt modelId="{DB9960CB-3E6B-4F08-AC55-6FE5FD56FE15}" type="pres">
      <dgm:prSet presAssocID="{81F33B2C-0DA7-46E0-843A-0796FE5A4C9A}" presName="diagram" presStyleCnt="0">
        <dgm:presLayoutVars>
          <dgm:dir/>
          <dgm:resizeHandles val="exact"/>
        </dgm:presLayoutVars>
      </dgm:prSet>
      <dgm:spPr/>
      <dgm:t>
        <a:bodyPr/>
        <a:lstStyle/>
        <a:p>
          <a:endParaRPr lang="en-US"/>
        </a:p>
      </dgm:t>
    </dgm:pt>
    <dgm:pt modelId="{340E5649-B0FB-46FF-A492-4EF2D13706D3}" type="pres">
      <dgm:prSet presAssocID="{542EA0B7-AC3C-4BF5-85AC-12C692D5D5D5}" presName="node" presStyleLbl="node1" presStyleIdx="0" presStyleCnt="6">
        <dgm:presLayoutVars>
          <dgm:bulletEnabled val="1"/>
        </dgm:presLayoutVars>
      </dgm:prSet>
      <dgm:spPr/>
      <dgm:t>
        <a:bodyPr/>
        <a:lstStyle/>
        <a:p>
          <a:endParaRPr lang="en-US"/>
        </a:p>
      </dgm:t>
    </dgm:pt>
    <dgm:pt modelId="{809BE79F-F41B-4A6D-A4FB-F9C761F250E1}" type="pres">
      <dgm:prSet presAssocID="{7888FB11-7516-492B-B1C7-4EA1A13ACEC0}" presName="sibTrans" presStyleCnt="0"/>
      <dgm:spPr/>
    </dgm:pt>
    <dgm:pt modelId="{6D608F8E-0764-4C60-B128-87A37100921D}" type="pres">
      <dgm:prSet presAssocID="{9FB8EC80-E3E3-4333-8B81-1447079C9060}" presName="node" presStyleLbl="node1" presStyleIdx="1" presStyleCnt="6">
        <dgm:presLayoutVars>
          <dgm:bulletEnabled val="1"/>
        </dgm:presLayoutVars>
      </dgm:prSet>
      <dgm:spPr/>
      <dgm:t>
        <a:bodyPr/>
        <a:lstStyle/>
        <a:p>
          <a:endParaRPr lang="en-US"/>
        </a:p>
      </dgm:t>
    </dgm:pt>
    <dgm:pt modelId="{A6EA3B0B-6D3D-4C38-8359-5E119A4054D8}" type="pres">
      <dgm:prSet presAssocID="{05DA4454-B6C8-4C91-A83E-7C6C8FE324C3}" presName="sibTrans" presStyleCnt="0"/>
      <dgm:spPr/>
    </dgm:pt>
    <dgm:pt modelId="{6023A703-8677-484D-BC9D-E572D2C8E076}" type="pres">
      <dgm:prSet presAssocID="{3C3917EA-21A0-40D5-87C8-C25EA360488C}" presName="node" presStyleLbl="node1" presStyleIdx="2" presStyleCnt="6">
        <dgm:presLayoutVars>
          <dgm:bulletEnabled val="1"/>
        </dgm:presLayoutVars>
      </dgm:prSet>
      <dgm:spPr/>
      <dgm:t>
        <a:bodyPr/>
        <a:lstStyle/>
        <a:p>
          <a:endParaRPr lang="en-US"/>
        </a:p>
      </dgm:t>
    </dgm:pt>
    <dgm:pt modelId="{8852ED7C-55B8-4BCB-BE23-E6F063D361EF}" type="pres">
      <dgm:prSet presAssocID="{D60824BA-7295-4126-B94E-AFA200D93BD3}" presName="sibTrans" presStyleCnt="0"/>
      <dgm:spPr/>
    </dgm:pt>
    <dgm:pt modelId="{8F7ECBF2-85B8-4FB3-AADD-27B97552B409}" type="pres">
      <dgm:prSet presAssocID="{91E5FB47-C88A-4102-BA75-FF22BC5B83FA}" presName="node" presStyleLbl="node1" presStyleIdx="3" presStyleCnt="6">
        <dgm:presLayoutVars>
          <dgm:bulletEnabled val="1"/>
        </dgm:presLayoutVars>
      </dgm:prSet>
      <dgm:spPr/>
      <dgm:t>
        <a:bodyPr/>
        <a:lstStyle/>
        <a:p>
          <a:endParaRPr lang="en-US"/>
        </a:p>
      </dgm:t>
    </dgm:pt>
    <dgm:pt modelId="{2675B804-B9B7-4FB6-83B9-E3850F407B77}" type="pres">
      <dgm:prSet presAssocID="{7F6C82EA-F915-40BE-B91C-4959132DAB43}" presName="sibTrans" presStyleCnt="0"/>
      <dgm:spPr/>
    </dgm:pt>
    <dgm:pt modelId="{B7465776-4CD4-4C43-9390-59F9AE318F5F}" type="pres">
      <dgm:prSet presAssocID="{E70FDFFA-D0D5-43E2-9EA9-1506F5CB6C9B}" presName="node" presStyleLbl="node1" presStyleIdx="4" presStyleCnt="6">
        <dgm:presLayoutVars>
          <dgm:bulletEnabled val="1"/>
        </dgm:presLayoutVars>
      </dgm:prSet>
      <dgm:spPr/>
      <dgm:t>
        <a:bodyPr/>
        <a:lstStyle/>
        <a:p>
          <a:endParaRPr lang="en-US"/>
        </a:p>
      </dgm:t>
    </dgm:pt>
    <dgm:pt modelId="{4594B6B7-9110-4A90-BA29-8A586BB99A7D}" type="pres">
      <dgm:prSet presAssocID="{17FE3135-DC34-4CD1-9B80-E273477DFE2E}" presName="sibTrans" presStyleCnt="0"/>
      <dgm:spPr/>
    </dgm:pt>
    <dgm:pt modelId="{707140F0-0BE2-4546-9200-0B8E0FC8F91E}" type="pres">
      <dgm:prSet presAssocID="{3435AD4F-1B21-42E2-962A-099CE5103FCC}" presName="node" presStyleLbl="node1" presStyleIdx="5" presStyleCnt="6">
        <dgm:presLayoutVars>
          <dgm:bulletEnabled val="1"/>
        </dgm:presLayoutVars>
      </dgm:prSet>
      <dgm:spPr/>
      <dgm:t>
        <a:bodyPr/>
        <a:lstStyle/>
        <a:p>
          <a:endParaRPr lang="en-US"/>
        </a:p>
      </dgm:t>
    </dgm:pt>
  </dgm:ptLst>
  <dgm:cxnLst>
    <dgm:cxn modelId="{7ACA715D-E12A-489D-A7A2-6A4DDC530B93}" srcId="{81F33B2C-0DA7-46E0-843A-0796FE5A4C9A}" destId="{3435AD4F-1B21-42E2-962A-099CE5103FCC}" srcOrd="5" destOrd="0" parTransId="{A0E7E288-F25A-445A-A8FC-8A77DFCD756D}" sibTransId="{F3777FCE-DB02-40FE-876A-743029E8B1DE}"/>
    <dgm:cxn modelId="{C227C299-EE49-4E3D-B106-2325CE295564}" srcId="{81F33B2C-0DA7-46E0-843A-0796FE5A4C9A}" destId="{542EA0B7-AC3C-4BF5-85AC-12C692D5D5D5}" srcOrd="0" destOrd="0" parTransId="{461AE6A0-4BA3-4A4D-A1E4-5227F41EAF15}" sibTransId="{7888FB11-7516-492B-B1C7-4EA1A13ACEC0}"/>
    <dgm:cxn modelId="{6943B1CA-3C63-4A9C-BFCD-713E9C9E147D}" srcId="{81F33B2C-0DA7-46E0-843A-0796FE5A4C9A}" destId="{9FB8EC80-E3E3-4333-8B81-1447079C9060}" srcOrd="1" destOrd="0" parTransId="{58ED89E5-7632-4778-A7B2-427F851602C7}" sibTransId="{05DA4454-B6C8-4C91-A83E-7C6C8FE324C3}"/>
    <dgm:cxn modelId="{CEF76C98-5609-4FC0-878B-84221E29F998}" type="presOf" srcId="{9FB8EC80-E3E3-4333-8B81-1447079C9060}" destId="{6D608F8E-0764-4C60-B128-87A37100921D}" srcOrd="0" destOrd="0" presId="urn:microsoft.com/office/officeart/2005/8/layout/default"/>
    <dgm:cxn modelId="{FD2F93A0-FF6D-4D53-A13F-AD511835C679}" srcId="{81F33B2C-0DA7-46E0-843A-0796FE5A4C9A}" destId="{91E5FB47-C88A-4102-BA75-FF22BC5B83FA}" srcOrd="3" destOrd="0" parTransId="{2A960830-15CF-44FB-84F6-4DF2FD0C7929}" sibTransId="{7F6C82EA-F915-40BE-B91C-4959132DAB43}"/>
    <dgm:cxn modelId="{155D26E0-D686-4D4E-97EC-F0A8DF1E158A}" type="presOf" srcId="{91E5FB47-C88A-4102-BA75-FF22BC5B83FA}" destId="{8F7ECBF2-85B8-4FB3-AADD-27B97552B409}" srcOrd="0" destOrd="0" presId="urn:microsoft.com/office/officeart/2005/8/layout/default"/>
    <dgm:cxn modelId="{A37A9381-8C3C-4EAF-8F4E-2E5440014028}" type="presOf" srcId="{E70FDFFA-D0D5-43E2-9EA9-1506F5CB6C9B}" destId="{B7465776-4CD4-4C43-9390-59F9AE318F5F}" srcOrd="0" destOrd="0" presId="urn:microsoft.com/office/officeart/2005/8/layout/default"/>
    <dgm:cxn modelId="{0B32CADB-94EE-400A-A80E-9E5284BF9587}" type="presOf" srcId="{3C3917EA-21A0-40D5-87C8-C25EA360488C}" destId="{6023A703-8677-484D-BC9D-E572D2C8E076}" srcOrd="0" destOrd="0" presId="urn:microsoft.com/office/officeart/2005/8/layout/default"/>
    <dgm:cxn modelId="{DBFFE0A2-B98D-48B6-8705-9C3C201D3ED3}" type="presOf" srcId="{542EA0B7-AC3C-4BF5-85AC-12C692D5D5D5}" destId="{340E5649-B0FB-46FF-A492-4EF2D13706D3}" srcOrd="0" destOrd="0" presId="urn:microsoft.com/office/officeart/2005/8/layout/default"/>
    <dgm:cxn modelId="{A2A845BE-D162-4688-AAE0-3D07093C9002}" srcId="{81F33B2C-0DA7-46E0-843A-0796FE5A4C9A}" destId="{3C3917EA-21A0-40D5-87C8-C25EA360488C}" srcOrd="2" destOrd="0" parTransId="{FCB94EEE-1871-4281-9017-F687CD242BC5}" sibTransId="{D60824BA-7295-4126-B94E-AFA200D93BD3}"/>
    <dgm:cxn modelId="{1B5927B7-DFA8-4B8C-9A48-51FD0F67223D}" srcId="{81F33B2C-0DA7-46E0-843A-0796FE5A4C9A}" destId="{E70FDFFA-D0D5-43E2-9EA9-1506F5CB6C9B}" srcOrd="4" destOrd="0" parTransId="{51750DD9-EEF8-4384-868E-873B85AE1E5E}" sibTransId="{17FE3135-DC34-4CD1-9B80-E273477DFE2E}"/>
    <dgm:cxn modelId="{EB92EB22-AC73-4B09-83C1-181A6E5C1043}" type="presOf" srcId="{81F33B2C-0DA7-46E0-843A-0796FE5A4C9A}" destId="{DB9960CB-3E6B-4F08-AC55-6FE5FD56FE15}" srcOrd="0" destOrd="0" presId="urn:microsoft.com/office/officeart/2005/8/layout/default"/>
    <dgm:cxn modelId="{178CAEE3-7431-4242-A01C-9443FE8E77A4}" type="presOf" srcId="{3435AD4F-1B21-42E2-962A-099CE5103FCC}" destId="{707140F0-0BE2-4546-9200-0B8E0FC8F91E}" srcOrd="0" destOrd="0" presId="urn:microsoft.com/office/officeart/2005/8/layout/default"/>
    <dgm:cxn modelId="{1B7420B3-942E-453A-A66C-5B19FA77D289}" type="presParOf" srcId="{DB9960CB-3E6B-4F08-AC55-6FE5FD56FE15}" destId="{340E5649-B0FB-46FF-A492-4EF2D13706D3}" srcOrd="0" destOrd="0" presId="urn:microsoft.com/office/officeart/2005/8/layout/default"/>
    <dgm:cxn modelId="{23FD882D-F4FA-4BBF-B275-D9C2700682AA}" type="presParOf" srcId="{DB9960CB-3E6B-4F08-AC55-6FE5FD56FE15}" destId="{809BE79F-F41B-4A6D-A4FB-F9C761F250E1}" srcOrd="1" destOrd="0" presId="urn:microsoft.com/office/officeart/2005/8/layout/default"/>
    <dgm:cxn modelId="{53E6C455-CFC9-4F96-84DC-2B09BE3A75B9}" type="presParOf" srcId="{DB9960CB-3E6B-4F08-AC55-6FE5FD56FE15}" destId="{6D608F8E-0764-4C60-B128-87A37100921D}" srcOrd="2" destOrd="0" presId="urn:microsoft.com/office/officeart/2005/8/layout/default"/>
    <dgm:cxn modelId="{1A41D43F-2BB6-4BF0-8360-A457F7407D31}" type="presParOf" srcId="{DB9960CB-3E6B-4F08-AC55-6FE5FD56FE15}" destId="{A6EA3B0B-6D3D-4C38-8359-5E119A4054D8}" srcOrd="3" destOrd="0" presId="urn:microsoft.com/office/officeart/2005/8/layout/default"/>
    <dgm:cxn modelId="{670FC5B3-CE3B-4ABD-80CF-66CE7AA56365}" type="presParOf" srcId="{DB9960CB-3E6B-4F08-AC55-6FE5FD56FE15}" destId="{6023A703-8677-484D-BC9D-E572D2C8E076}" srcOrd="4" destOrd="0" presId="urn:microsoft.com/office/officeart/2005/8/layout/default"/>
    <dgm:cxn modelId="{75539EE0-4C93-4A34-A49E-C73FEE658705}" type="presParOf" srcId="{DB9960CB-3E6B-4F08-AC55-6FE5FD56FE15}" destId="{8852ED7C-55B8-4BCB-BE23-E6F063D361EF}" srcOrd="5" destOrd="0" presId="urn:microsoft.com/office/officeart/2005/8/layout/default"/>
    <dgm:cxn modelId="{A4C872F9-49E2-493E-9875-AA32C022FE93}" type="presParOf" srcId="{DB9960CB-3E6B-4F08-AC55-6FE5FD56FE15}" destId="{8F7ECBF2-85B8-4FB3-AADD-27B97552B409}" srcOrd="6" destOrd="0" presId="urn:microsoft.com/office/officeart/2005/8/layout/default"/>
    <dgm:cxn modelId="{88BC1B0C-C9B0-4A6F-9A2F-7D33C70F424B}" type="presParOf" srcId="{DB9960CB-3E6B-4F08-AC55-6FE5FD56FE15}" destId="{2675B804-B9B7-4FB6-83B9-E3850F407B77}" srcOrd="7" destOrd="0" presId="urn:microsoft.com/office/officeart/2005/8/layout/default"/>
    <dgm:cxn modelId="{762A2E48-1E88-4F68-B757-FA123445499F}" type="presParOf" srcId="{DB9960CB-3E6B-4F08-AC55-6FE5FD56FE15}" destId="{B7465776-4CD4-4C43-9390-59F9AE318F5F}" srcOrd="8" destOrd="0" presId="urn:microsoft.com/office/officeart/2005/8/layout/default"/>
    <dgm:cxn modelId="{8C69C078-ABD1-45CE-8496-878D01E21C56}" type="presParOf" srcId="{DB9960CB-3E6B-4F08-AC55-6FE5FD56FE15}" destId="{4594B6B7-9110-4A90-BA29-8A586BB99A7D}" srcOrd="9" destOrd="0" presId="urn:microsoft.com/office/officeart/2005/8/layout/default"/>
    <dgm:cxn modelId="{B5455150-17E6-464C-BE99-A569268D8EB4}" type="presParOf" srcId="{DB9960CB-3E6B-4F08-AC55-6FE5FD56FE15}" destId="{707140F0-0BE2-4546-9200-0B8E0FC8F91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DB64D8A-F6DA-4EDA-887B-FFD065E1F76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77EB94A-D85A-405F-9428-97E2D594DAEC}">
      <dgm:prSet custT="1"/>
      <dgm:spPr/>
      <dgm:t>
        <a:bodyPr/>
        <a:lstStyle/>
        <a:p>
          <a:r>
            <a:rPr lang="en-US" sz="1600" b="1" i="0" dirty="0"/>
            <a:t>The study only examined peer-reviewed journal articles, potentially excluding research published in other outlets.</a:t>
          </a:r>
          <a:endParaRPr lang="en-US" sz="1600" b="1" dirty="0"/>
        </a:p>
      </dgm:t>
    </dgm:pt>
    <dgm:pt modelId="{281F83E3-23B3-4E40-BE7F-6163CAFF8527}" type="parTrans" cxnId="{62F5FA4C-331C-4776-AAAD-ABFD50E65C5B}">
      <dgm:prSet/>
      <dgm:spPr/>
      <dgm:t>
        <a:bodyPr/>
        <a:lstStyle/>
        <a:p>
          <a:endParaRPr lang="en-US"/>
        </a:p>
      </dgm:t>
    </dgm:pt>
    <dgm:pt modelId="{E3BBCF5B-7F9A-4BD2-ADD8-70A35D18452D}" type="sibTrans" cxnId="{62F5FA4C-331C-4776-AAAD-ABFD50E65C5B}">
      <dgm:prSet/>
      <dgm:spPr/>
      <dgm:t>
        <a:bodyPr/>
        <a:lstStyle/>
        <a:p>
          <a:endParaRPr lang="en-US"/>
        </a:p>
      </dgm:t>
    </dgm:pt>
    <dgm:pt modelId="{37776F11-6693-495C-806C-C69B973C36A1}">
      <dgm:prSet/>
      <dgm:spPr/>
      <dgm:t>
        <a:bodyPr/>
        <a:lstStyle/>
        <a:p>
          <a:r>
            <a:rPr lang="en-US" b="1" i="0" dirty="0"/>
            <a:t>The articles reviewed were limited to publications in English, potentially missing important findings and discussions published in non-English journals.</a:t>
          </a:r>
          <a:endParaRPr lang="en-US" b="1" dirty="0"/>
        </a:p>
      </dgm:t>
    </dgm:pt>
    <dgm:pt modelId="{AA420A90-ADBA-49D3-B09E-CCD772A043FC}" type="parTrans" cxnId="{81B0355D-E8A9-49E8-B9F7-589564B9BB08}">
      <dgm:prSet/>
      <dgm:spPr/>
      <dgm:t>
        <a:bodyPr/>
        <a:lstStyle/>
        <a:p>
          <a:endParaRPr lang="en-US"/>
        </a:p>
      </dgm:t>
    </dgm:pt>
    <dgm:pt modelId="{7BA6A4F8-7570-4CC5-8378-05FB566AD977}" type="sibTrans" cxnId="{81B0355D-E8A9-49E8-B9F7-589564B9BB08}">
      <dgm:prSet/>
      <dgm:spPr/>
      <dgm:t>
        <a:bodyPr/>
        <a:lstStyle/>
        <a:p>
          <a:endParaRPr lang="en-US"/>
        </a:p>
      </dgm:t>
    </dgm:pt>
    <dgm:pt modelId="{F28DBAF5-A15F-430D-A727-E8874FE7AF45}">
      <dgm:prSet/>
      <dgm:spPr/>
      <dgm:t>
        <a:bodyPr/>
        <a:lstStyle/>
        <a:p>
          <a:r>
            <a:rPr lang="en-US" b="1" i="0" dirty="0"/>
            <a:t>Longitudinal research is needed to understand the effectiveness and impact of online learning during and beyond the pandemic, including the impact of instructor online training programs.</a:t>
          </a:r>
          <a:endParaRPr lang="en-US" b="1" dirty="0"/>
        </a:p>
      </dgm:t>
    </dgm:pt>
    <dgm:pt modelId="{19ABBBF7-8841-40DB-9C35-56A8E9FFB25E}" type="parTrans" cxnId="{EE1F0F3F-0C52-4B05-B24F-1F48F3D06226}">
      <dgm:prSet/>
      <dgm:spPr/>
      <dgm:t>
        <a:bodyPr/>
        <a:lstStyle/>
        <a:p>
          <a:endParaRPr lang="en-US"/>
        </a:p>
      </dgm:t>
    </dgm:pt>
    <dgm:pt modelId="{218E1B31-B57F-4E10-B6A5-CD9312EAD9D3}" type="sibTrans" cxnId="{EE1F0F3F-0C52-4B05-B24F-1F48F3D06226}">
      <dgm:prSet/>
      <dgm:spPr/>
      <dgm:t>
        <a:bodyPr/>
        <a:lstStyle/>
        <a:p>
          <a:endParaRPr lang="en-US"/>
        </a:p>
      </dgm:t>
    </dgm:pt>
    <dgm:pt modelId="{CF8A2FA9-47B6-4279-8086-22FA1A6DF0EB}">
      <dgm:prSet/>
      <dgm:spPr/>
      <dgm:t>
        <a:bodyPr/>
        <a:lstStyle/>
        <a:p>
          <a:r>
            <a:rPr lang="en-US" b="1" i="0" dirty="0"/>
            <a:t>There may be unpublished studies currently in process or accepted for publication that took place during the pandemic.</a:t>
          </a:r>
          <a:endParaRPr lang="en-US" b="1" dirty="0"/>
        </a:p>
      </dgm:t>
    </dgm:pt>
    <dgm:pt modelId="{685CD326-8087-4A80-AC9E-1D2297E5D0F1}" type="parTrans" cxnId="{4A83621A-34CB-4F3D-ADC9-B16AFA619B6A}">
      <dgm:prSet/>
      <dgm:spPr/>
      <dgm:t>
        <a:bodyPr/>
        <a:lstStyle/>
        <a:p>
          <a:endParaRPr lang="en-US"/>
        </a:p>
      </dgm:t>
    </dgm:pt>
    <dgm:pt modelId="{AA07C841-A7BC-4416-A19E-09DB96842D8B}" type="sibTrans" cxnId="{4A83621A-34CB-4F3D-ADC9-B16AFA619B6A}">
      <dgm:prSet/>
      <dgm:spPr/>
      <dgm:t>
        <a:bodyPr/>
        <a:lstStyle/>
        <a:p>
          <a:endParaRPr lang="en-US"/>
        </a:p>
      </dgm:t>
    </dgm:pt>
    <dgm:pt modelId="{5C1DAE4E-7D6C-4324-A736-36DF8F558BB6}">
      <dgm:prSet/>
      <dgm:spPr/>
      <dgm:t>
        <a:bodyPr/>
        <a:lstStyle/>
        <a:p>
          <a:r>
            <a:rPr lang="en-US" b="1" i="0" dirty="0"/>
            <a:t>The study did not differentiate between traditional online learning and emergency remote teaching, but future research may need to address this distinction.</a:t>
          </a:r>
          <a:endParaRPr lang="en-US" b="1" dirty="0"/>
        </a:p>
      </dgm:t>
    </dgm:pt>
    <dgm:pt modelId="{6D304887-D93A-4617-A102-318380E0DE8D}" type="parTrans" cxnId="{0B4C52A0-9751-4AB9-A67D-4A052E8F9DDC}">
      <dgm:prSet/>
      <dgm:spPr/>
      <dgm:t>
        <a:bodyPr/>
        <a:lstStyle/>
        <a:p>
          <a:endParaRPr lang="en-US"/>
        </a:p>
      </dgm:t>
    </dgm:pt>
    <dgm:pt modelId="{87AEFB43-94E5-42D4-A7D4-FBD7300F394F}" type="sibTrans" cxnId="{0B4C52A0-9751-4AB9-A67D-4A052E8F9DDC}">
      <dgm:prSet/>
      <dgm:spPr/>
      <dgm:t>
        <a:bodyPr/>
        <a:lstStyle/>
        <a:p>
          <a:endParaRPr lang="en-US"/>
        </a:p>
      </dgm:t>
    </dgm:pt>
    <dgm:pt modelId="{0C737AF7-A010-4878-8BA2-ACA509E0A464}">
      <dgm:prSet/>
      <dgm:spPr/>
      <dgm:t>
        <a:bodyPr/>
        <a:lstStyle/>
        <a:p>
          <a:r>
            <a:rPr lang="en-US" b="1" i="0" dirty="0"/>
            <a:t>Research attention is needed on hybrid learning models, including </a:t>
          </a:r>
          <a:r>
            <a:rPr lang="en-US" b="1" i="0" dirty="0" err="1"/>
            <a:t>HyFlex</a:t>
          </a:r>
          <a:r>
            <a:rPr lang="en-US" b="1" i="0" dirty="0"/>
            <a:t> course design, and the impact of open and online educational resources.</a:t>
          </a:r>
          <a:endParaRPr lang="en-US" b="1" dirty="0"/>
        </a:p>
      </dgm:t>
    </dgm:pt>
    <dgm:pt modelId="{FC7D13C8-D936-4E6A-8B77-03F4F616C635}" type="parTrans" cxnId="{1E461203-1845-4A55-BEDF-2A4A3A58E2D4}">
      <dgm:prSet/>
      <dgm:spPr/>
      <dgm:t>
        <a:bodyPr/>
        <a:lstStyle/>
        <a:p>
          <a:endParaRPr lang="en-US"/>
        </a:p>
      </dgm:t>
    </dgm:pt>
    <dgm:pt modelId="{0BBD2901-3719-4A88-A0BB-F1BA8DC2878D}" type="sibTrans" cxnId="{1E461203-1845-4A55-BEDF-2A4A3A58E2D4}">
      <dgm:prSet/>
      <dgm:spPr/>
      <dgm:t>
        <a:bodyPr/>
        <a:lstStyle/>
        <a:p>
          <a:endParaRPr lang="en-US"/>
        </a:p>
      </dgm:t>
    </dgm:pt>
    <dgm:pt modelId="{27A12568-F79B-405D-BE02-B76867E7A51B}">
      <dgm:prSet/>
      <dgm:spPr/>
      <dgm:t>
        <a:bodyPr/>
        <a:lstStyle/>
        <a:p>
          <a:r>
            <a:rPr lang="en-US" b="1" i="0" dirty="0"/>
            <a:t>Further research is needed on the wellness and mental health of online learning participants, including learners, instructors, instructional designers, and program administrators.</a:t>
          </a:r>
          <a:endParaRPr lang="en-US" b="1" dirty="0"/>
        </a:p>
      </dgm:t>
    </dgm:pt>
    <dgm:pt modelId="{AD1A1B90-1F17-49EE-AA85-C60C381068DA}" type="parTrans" cxnId="{B6EC494A-21A2-4F4F-9874-1C7157EEC17D}">
      <dgm:prSet/>
      <dgm:spPr/>
      <dgm:t>
        <a:bodyPr/>
        <a:lstStyle/>
        <a:p>
          <a:endParaRPr lang="en-US"/>
        </a:p>
      </dgm:t>
    </dgm:pt>
    <dgm:pt modelId="{8987097A-A7C0-47F0-9AC6-7173A64534FD}" type="sibTrans" cxnId="{B6EC494A-21A2-4F4F-9874-1C7157EEC17D}">
      <dgm:prSet/>
      <dgm:spPr/>
      <dgm:t>
        <a:bodyPr/>
        <a:lstStyle/>
        <a:p>
          <a:endParaRPr lang="en-US"/>
        </a:p>
      </dgm:t>
    </dgm:pt>
    <dgm:pt modelId="{B1D3AC07-7B56-4536-9DE3-21AC318D8CC0}" type="pres">
      <dgm:prSet presAssocID="{9DB64D8A-F6DA-4EDA-887B-FFD065E1F767}" presName="linear" presStyleCnt="0">
        <dgm:presLayoutVars>
          <dgm:animLvl val="lvl"/>
          <dgm:resizeHandles val="exact"/>
        </dgm:presLayoutVars>
      </dgm:prSet>
      <dgm:spPr/>
      <dgm:t>
        <a:bodyPr/>
        <a:lstStyle/>
        <a:p>
          <a:endParaRPr lang="en-US"/>
        </a:p>
      </dgm:t>
    </dgm:pt>
    <dgm:pt modelId="{4FF0A67C-6DE0-4F0C-82EC-6F49D7DF3F6D}" type="pres">
      <dgm:prSet presAssocID="{677EB94A-D85A-405F-9428-97E2D594DAEC}" presName="parentText" presStyleLbl="node1" presStyleIdx="0" presStyleCnt="7">
        <dgm:presLayoutVars>
          <dgm:chMax val="0"/>
          <dgm:bulletEnabled val="1"/>
        </dgm:presLayoutVars>
      </dgm:prSet>
      <dgm:spPr/>
      <dgm:t>
        <a:bodyPr/>
        <a:lstStyle/>
        <a:p>
          <a:endParaRPr lang="en-US"/>
        </a:p>
      </dgm:t>
    </dgm:pt>
    <dgm:pt modelId="{38E73FA2-8F77-4BAF-8716-EA637A0CF244}" type="pres">
      <dgm:prSet presAssocID="{E3BBCF5B-7F9A-4BD2-ADD8-70A35D18452D}" presName="spacer" presStyleCnt="0"/>
      <dgm:spPr/>
    </dgm:pt>
    <dgm:pt modelId="{68272B44-08E9-4FCB-8D27-65651635FDC7}" type="pres">
      <dgm:prSet presAssocID="{37776F11-6693-495C-806C-C69B973C36A1}" presName="parentText" presStyleLbl="node1" presStyleIdx="1" presStyleCnt="7">
        <dgm:presLayoutVars>
          <dgm:chMax val="0"/>
          <dgm:bulletEnabled val="1"/>
        </dgm:presLayoutVars>
      </dgm:prSet>
      <dgm:spPr/>
      <dgm:t>
        <a:bodyPr/>
        <a:lstStyle/>
        <a:p>
          <a:endParaRPr lang="en-US"/>
        </a:p>
      </dgm:t>
    </dgm:pt>
    <dgm:pt modelId="{BA6A3115-F374-4DD1-AB47-2269DF1E1AF7}" type="pres">
      <dgm:prSet presAssocID="{7BA6A4F8-7570-4CC5-8378-05FB566AD977}" presName="spacer" presStyleCnt="0"/>
      <dgm:spPr/>
    </dgm:pt>
    <dgm:pt modelId="{3E08452F-6571-44EF-9AAB-5D01415DA3F7}" type="pres">
      <dgm:prSet presAssocID="{F28DBAF5-A15F-430D-A727-E8874FE7AF45}" presName="parentText" presStyleLbl="node1" presStyleIdx="2" presStyleCnt="7">
        <dgm:presLayoutVars>
          <dgm:chMax val="0"/>
          <dgm:bulletEnabled val="1"/>
        </dgm:presLayoutVars>
      </dgm:prSet>
      <dgm:spPr/>
      <dgm:t>
        <a:bodyPr/>
        <a:lstStyle/>
        <a:p>
          <a:endParaRPr lang="en-US"/>
        </a:p>
      </dgm:t>
    </dgm:pt>
    <dgm:pt modelId="{07E91132-E9EC-4C3F-B77D-ACC060F9ADE2}" type="pres">
      <dgm:prSet presAssocID="{218E1B31-B57F-4E10-B6A5-CD9312EAD9D3}" presName="spacer" presStyleCnt="0"/>
      <dgm:spPr/>
    </dgm:pt>
    <dgm:pt modelId="{D7207BDE-2288-42A4-B97A-92CE2F8252D9}" type="pres">
      <dgm:prSet presAssocID="{CF8A2FA9-47B6-4279-8086-22FA1A6DF0EB}" presName="parentText" presStyleLbl="node1" presStyleIdx="3" presStyleCnt="7">
        <dgm:presLayoutVars>
          <dgm:chMax val="0"/>
          <dgm:bulletEnabled val="1"/>
        </dgm:presLayoutVars>
      </dgm:prSet>
      <dgm:spPr/>
      <dgm:t>
        <a:bodyPr/>
        <a:lstStyle/>
        <a:p>
          <a:endParaRPr lang="en-US"/>
        </a:p>
      </dgm:t>
    </dgm:pt>
    <dgm:pt modelId="{A4345DFE-5485-4DC3-A865-94779B0826E0}" type="pres">
      <dgm:prSet presAssocID="{AA07C841-A7BC-4416-A19E-09DB96842D8B}" presName="spacer" presStyleCnt="0"/>
      <dgm:spPr/>
    </dgm:pt>
    <dgm:pt modelId="{1FEB21DB-8961-4CB4-8575-D99770385511}" type="pres">
      <dgm:prSet presAssocID="{5C1DAE4E-7D6C-4324-A736-36DF8F558BB6}" presName="parentText" presStyleLbl="node1" presStyleIdx="4" presStyleCnt="7">
        <dgm:presLayoutVars>
          <dgm:chMax val="0"/>
          <dgm:bulletEnabled val="1"/>
        </dgm:presLayoutVars>
      </dgm:prSet>
      <dgm:spPr/>
      <dgm:t>
        <a:bodyPr/>
        <a:lstStyle/>
        <a:p>
          <a:endParaRPr lang="en-US"/>
        </a:p>
      </dgm:t>
    </dgm:pt>
    <dgm:pt modelId="{F5E035E8-02C0-4103-AE24-E02308C56693}" type="pres">
      <dgm:prSet presAssocID="{87AEFB43-94E5-42D4-A7D4-FBD7300F394F}" presName="spacer" presStyleCnt="0"/>
      <dgm:spPr/>
    </dgm:pt>
    <dgm:pt modelId="{D0ECE129-CA13-4D30-BEA3-DB1DAA2E1A57}" type="pres">
      <dgm:prSet presAssocID="{0C737AF7-A010-4878-8BA2-ACA509E0A464}" presName="parentText" presStyleLbl="node1" presStyleIdx="5" presStyleCnt="7">
        <dgm:presLayoutVars>
          <dgm:chMax val="0"/>
          <dgm:bulletEnabled val="1"/>
        </dgm:presLayoutVars>
      </dgm:prSet>
      <dgm:spPr/>
      <dgm:t>
        <a:bodyPr/>
        <a:lstStyle/>
        <a:p>
          <a:endParaRPr lang="en-US"/>
        </a:p>
      </dgm:t>
    </dgm:pt>
    <dgm:pt modelId="{A5141346-3BD4-409D-A41A-C89F6DF05334}" type="pres">
      <dgm:prSet presAssocID="{0BBD2901-3719-4A88-A0BB-F1BA8DC2878D}" presName="spacer" presStyleCnt="0"/>
      <dgm:spPr/>
    </dgm:pt>
    <dgm:pt modelId="{6C706F77-B764-486A-9318-4775A9A43815}" type="pres">
      <dgm:prSet presAssocID="{27A12568-F79B-405D-BE02-B76867E7A51B}" presName="parentText" presStyleLbl="node1" presStyleIdx="6" presStyleCnt="7">
        <dgm:presLayoutVars>
          <dgm:chMax val="0"/>
          <dgm:bulletEnabled val="1"/>
        </dgm:presLayoutVars>
      </dgm:prSet>
      <dgm:spPr/>
      <dgm:t>
        <a:bodyPr/>
        <a:lstStyle/>
        <a:p>
          <a:endParaRPr lang="en-US"/>
        </a:p>
      </dgm:t>
    </dgm:pt>
  </dgm:ptLst>
  <dgm:cxnLst>
    <dgm:cxn modelId="{81B0355D-E8A9-49E8-B9F7-589564B9BB08}" srcId="{9DB64D8A-F6DA-4EDA-887B-FFD065E1F767}" destId="{37776F11-6693-495C-806C-C69B973C36A1}" srcOrd="1" destOrd="0" parTransId="{AA420A90-ADBA-49D3-B09E-CCD772A043FC}" sibTransId="{7BA6A4F8-7570-4CC5-8378-05FB566AD977}"/>
    <dgm:cxn modelId="{EBF88178-C7AD-4A7B-BF8A-7983332EF9DB}" type="presOf" srcId="{27A12568-F79B-405D-BE02-B76867E7A51B}" destId="{6C706F77-B764-486A-9318-4775A9A43815}" srcOrd="0" destOrd="0" presId="urn:microsoft.com/office/officeart/2005/8/layout/vList2"/>
    <dgm:cxn modelId="{1E461203-1845-4A55-BEDF-2A4A3A58E2D4}" srcId="{9DB64D8A-F6DA-4EDA-887B-FFD065E1F767}" destId="{0C737AF7-A010-4878-8BA2-ACA509E0A464}" srcOrd="5" destOrd="0" parTransId="{FC7D13C8-D936-4E6A-8B77-03F4F616C635}" sibTransId="{0BBD2901-3719-4A88-A0BB-F1BA8DC2878D}"/>
    <dgm:cxn modelId="{6858C298-FC4F-4BE1-A696-374ECC8BBE71}" type="presOf" srcId="{5C1DAE4E-7D6C-4324-A736-36DF8F558BB6}" destId="{1FEB21DB-8961-4CB4-8575-D99770385511}" srcOrd="0" destOrd="0" presId="urn:microsoft.com/office/officeart/2005/8/layout/vList2"/>
    <dgm:cxn modelId="{EE1F0F3F-0C52-4B05-B24F-1F48F3D06226}" srcId="{9DB64D8A-F6DA-4EDA-887B-FFD065E1F767}" destId="{F28DBAF5-A15F-430D-A727-E8874FE7AF45}" srcOrd="2" destOrd="0" parTransId="{19ABBBF7-8841-40DB-9C35-56A8E9FFB25E}" sibTransId="{218E1B31-B57F-4E10-B6A5-CD9312EAD9D3}"/>
    <dgm:cxn modelId="{B6EC494A-21A2-4F4F-9874-1C7157EEC17D}" srcId="{9DB64D8A-F6DA-4EDA-887B-FFD065E1F767}" destId="{27A12568-F79B-405D-BE02-B76867E7A51B}" srcOrd="6" destOrd="0" parTransId="{AD1A1B90-1F17-49EE-AA85-C60C381068DA}" sibTransId="{8987097A-A7C0-47F0-9AC6-7173A64534FD}"/>
    <dgm:cxn modelId="{99212F2D-E2FE-465E-BED6-3E6BBAA716AF}" type="presOf" srcId="{9DB64D8A-F6DA-4EDA-887B-FFD065E1F767}" destId="{B1D3AC07-7B56-4536-9DE3-21AC318D8CC0}" srcOrd="0" destOrd="0" presId="urn:microsoft.com/office/officeart/2005/8/layout/vList2"/>
    <dgm:cxn modelId="{4A83621A-34CB-4F3D-ADC9-B16AFA619B6A}" srcId="{9DB64D8A-F6DA-4EDA-887B-FFD065E1F767}" destId="{CF8A2FA9-47B6-4279-8086-22FA1A6DF0EB}" srcOrd="3" destOrd="0" parTransId="{685CD326-8087-4A80-AC9E-1D2297E5D0F1}" sibTransId="{AA07C841-A7BC-4416-A19E-09DB96842D8B}"/>
    <dgm:cxn modelId="{62F5FA4C-331C-4776-AAAD-ABFD50E65C5B}" srcId="{9DB64D8A-F6DA-4EDA-887B-FFD065E1F767}" destId="{677EB94A-D85A-405F-9428-97E2D594DAEC}" srcOrd="0" destOrd="0" parTransId="{281F83E3-23B3-4E40-BE7F-6163CAFF8527}" sibTransId="{E3BBCF5B-7F9A-4BD2-ADD8-70A35D18452D}"/>
    <dgm:cxn modelId="{3CAC81D1-61F6-4132-9F8C-A6280EB48738}" type="presOf" srcId="{F28DBAF5-A15F-430D-A727-E8874FE7AF45}" destId="{3E08452F-6571-44EF-9AAB-5D01415DA3F7}" srcOrd="0" destOrd="0" presId="urn:microsoft.com/office/officeart/2005/8/layout/vList2"/>
    <dgm:cxn modelId="{9CC1BB16-EF97-4097-BD17-560AF0A8CF1D}" type="presOf" srcId="{0C737AF7-A010-4878-8BA2-ACA509E0A464}" destId="{D0ECE129-CA13-4D30-BEA3-DB1DAA2E1A57}" srcOrd="0" destOrd="0" presId="urn:microsoft.com/office/officeart/2005/8/layout/vList2"/>
    <dgm:cxn modelId="{315D0A77-D28F-4B25-8D8D-E5E8B3C5D2E1}" type="presOf" srcId="{CF8A2FA9-47B6-4279-8086-22FA1A6DF0EB}" destId="{D7207BDE-2288-42A4-B97A-92CE2F8252D9}" srcOrd="0" destOrd="0" presId="urn:microsoft.com/office/officeart/2005/8/layout/vList2"/>
    <dgm:cxn modelId="{367A9CA5-D0D6-4573-9039-098BC636EC9B}" type="presOf" srcId="{37776F11-6693-495C-806C-C69B973C36A1}" destId="{68272B44-08E9-4FCB-8D27-65651635FDC7}" srcOrd="0" destOrd="0" presId="urn:microsoft.com/office/officeart/2005/8/layout/vList2"/>
    <dgm:cxn modelId="{0B4C52A0-9751-4AB9-A67D-4A052E8F9DDC}" srcId="{9DB64D8A-F6DA-4EDA-887B-FFD065E1F767}" destId="{5C1DAE4E-7D6C-4324-A736-36DF8F558BB6}" srcOrd="4" destOrd="0" parTransId="{6D304887-D93A-4617-A102-318380E0DE8D}" sibTransId="{87AEFB43-94E5-42D4-A7D4-FBD7300F394F}"/>
    <dgm:cxn modelId="{56576313-840C-4D68-8F16-5209A42F7E74}" type="presOf" srcId="{677EB94A-D85A-405F-9428-97E2D594DAEC}" destId="{4FF0A67C-6DE0-4F0C-82EC-6F49D7DF3F6D}" srcOrd="0" destOrd="0" presId="urn:microsoft.com/office/officeart/2005/8/layout/vList2"/>
    <dgm:cxn modelId="{E32CCEEA-8B23-4030-9F30-0D10DED876A7}" type="presParOf" srcId="{B1D3AC07-7B56-4536-9DE3-21AC318D8CC0}" destId="{4FF0A67C-6DE0-4F0C-82EC-6F49D7DF3F6D}" srcOrd="0" destOrd="0" presId="urn:microsoft.com/office/officeart/2005/8/layout/vList2"/>
    <dgm:cxn modelId="{DAB9EADB-7B45-4875-B045-7CB43698A4FE}" type="presParOf" srcId="{B1D3AC07-7B56-4536-9DE3-21AC318D8CC0}" destId="{38E73FA2-8F77-4BAF-8716-EA637A0CF244}" srcOrd="1" destOrd="0" presId="urn:microsoft.com/office/officeart/2005/8/layout/vList2"/>
    <dgm:cxn modelId="{52ED485A-EEA6-4EC5-A608-7A1D43D89427}" type="presParOf" srcId="{B1D3AC07-7B56-4536-9DE3-21AC318D8CC0}" destId="{68272B44-08E9-4FCB-8D27-65651635FDC7}" srcOrd="2" destOrd="0" presId="urn:microsoft.com/office/officeart/2005/8/layout/vList2"/>
    <dgm:cxn modelId="{82945BD1-4CE5-43EC-B8F2-98A8D1CC7C4E}" type="presParOf" srcId="{B1D3AC07-7B56-4536-9DE3-21AC318D8CC0}" destId="{BA6A3115-F374-4DD1-AB47-2269DF1E1AF7}" srcOrd="3" destOrd="0" presId="urn:microsoft.com/office/officeart/2005/8/layout/vList2"/>
    <dgm:cxn modelId="{C331F394-EB13-407F-B514-0CBAB8BCF968}" type="presParOf" srcId="{B1D3AC07-7B56-4536-9DE3-21AC318D8CC0}" destId="{3E08452F-6571-44EF-9AAB-5D01415DA3F7}" srcOrd="4" destOrd="0" presId="urn:microsoft.com/office/officeart/2005/8/layout/vList2"/>
    <dgm:cxn modelId="{EDD60D21-F6D9-4B5D-8FDC-F51E2B9614B4}" type="presParOf" srcId="{B1D3AC07-7B56-4536-9DE3-21AC318D8CC0}" destId="{07E91132-E9EC-4C3F-B77D-ACC060F9ADE2}" srcOrd="5" destOrd="0" presId="urn:microsoft.com/office/officeart/2005/8/layout/vList2"/>
    <dgm:cxn modelId="{0BDDE004-5395-463F-84FF-43474B3360B2}" type="presParOf" srcId="{B1D3AC07-7B56-4536-9DE3-21AC318D8CC0}" destId="{D7207BDE-2288-42A4-B97A-92CE2F8252D9}" srcOrd="6" destOrd="0" presId="urn:microsoft.com/office/officeart/2005/8/layout/vList2"/>
    <dgm:cxn modelId="{9C993357-9BFF-4688-9795-025F0B9EC431}" type="presParOf" srcId="{B1D3AC07-7B56-4536-9DE3-21AC318D8CC0}" destId="{A4345DFE-5485-4DC3-A865-94779B0826E0}" srcOrd="7" destOrd="0" presId="urn:microsoft.com/office/officeart/2005/8/layout/vList2"/>
    <dgm:cxn modelId="{463A8D7A-4DA5-4FA4-988F-DC7F48DA52A7}" type="presParOf" srcId="{B1D3AC07-7B56-4536-9DE3-21AC318D8CC0}" destId="{1FEB21DB-8961-4CB4-8575-D99770385511}" srcOrd="8" destOrd="0" presId="urn:microsoft.com/office/officeart/2005/8/layout/vList2"/>
    <dgm:cxn modelId="{81EFFC35-6B27-4412-9179-48898FBA58FD}" type="presParOf" srcId="{B1D3AC07-7B56-4536-9DE3-21AC318D8CC0}" destId="{F5E035E8-02C0-4103-AE24-E02308C56693}" srcOrd="9" destOrd="0" presId="urn:microsoft.com/office/officeart/2005/8/layout/vList2"/>
    <dgm:cxn modelId="{29B9DA4E-F540-4E06-BB32-C745E8979BFE}" type="presParOf" srcId="{B1D3AC07-7B56-4536-9DE3-21AC318D8CC0}" destId="{D0ECE129-CA13-4D30-BEA3-DB1DAA2E1A57}" srcOrd="10" destOrd="0" presId="urn:microsoft.com/office/officeart/2005/8/layout/vList2"/>
    <dgm:cxn modelId="{A276B69C-0E08-4DE8-8FF5-5F821DE04253}" type="presParOf" srcId="{B1D3AC07-7B56-4536-9DE3-21AC318D8CC0}" destId="{A5141346-3BD4-409D-A41A-C89F6DF05334}" srcOrd="11" destOrd="0" presId="urn:microsoft.com/office/officeart/2005/8/layout/vList2"/>
    <dgm:cxn modelId="{04A22EC6-597D-4428-8D0C-5C67F12C79B8}" type="presParOf" srcId="{B1D3AC07-7B56-4536-9DE3-21AC318D8CC0}" destId="{6C706F77-B764-486A-9318-4775A9A4381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1977A81-6189-4244-AF4B-8325A8208445}"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3475CEF7-9116-4DF3-82AB-1B554AA9FBCB}">
      <dgm:prSet/>
      <dgm:spPr/>
      <dgm:t>
        <a:bodyPr/>
        <a:lstStyle/>
        <a:p>
          <a:r>
            <a:rPr lang="en-US" b="1" i="0" dirty="0"/>
            <a:t>Systematic reviews of research on educational technology can show where technology is being used and evaluated.</a:t>
          </a:r>
        </a:p>
      </dgm:t>
    </dgm:pt>
    <dgm:pt modelId="{19558545-4479-41DE-B711-D2EC66585D71}" type="parTrans" cxnId="{13048F00-9242-4750-9BD3-5FE49C6ECEA2}">
      <dgm:prSet/>
      <dgm:spPr/>
      <dgm:t>
        <a:bodyPr/>
        <a:lstStyle/>
        <a:p>
          <a:endParaRPr lang="en-US"/>
        </a:p>
      </dgm:t>
    </dgm:pt>
    <dgm:pt modelId="{4445CA11-4BAF-4CDC-8D10-24810002982E}" type="sibTrans" cxnId="{13048F00-9242-4750-9BD3-5FE49C6ECEA2}">
      <dgm:prSet/>
      <dgm:spPr/>
      <dgm:t>
        <a:bodyPr/>
        <a:lstStyle/>
        <a:p>
          <a:endParaRPr lang="en-US"/>
        </a:p>
      </dgm:t>
    </dgm:pt>
    <dgm:pt modelId="{F05CF0A0-A47C-4B72-A193-D800064ABFBB}">
      <dgm:prSet/>
      <dgm:spPr/>
      <dgm:t>
        <a:bodyPr/>
        <a:lstStyle/>
        <a:p>
          <a:r>
            <a:rPr lang="en-US" b="1" i="0" dirty="0">
              <a:solidFill>
                <a:srgbClr val="7030A0"/>
              </a:solidFill>
            </a:rPr>
            <a:t>The pandemic forced the deployment of online learning, leading to hundreds or thousands of researchers studying its impact.</a:t>
          </a:r>
          <a:endParaRPr lang="en-US" b="1" dirty="0">
            <a:solidFill>
              <a:srgbClr val="7030A0"/>
            </a:solidFill>
          </a:endParaRPr>
        </a:p>
      </dgm:t>
    </dgm:pt>
    <dgm:pt modelId="{910AAB80-0CEF-4604-8F48-AF8C6FA2F8EF}" type="parTrans" cxnId="{B1EFEC53-ED5F-4077-BA80-BE4D722CA3E4}">
      <dgm:prSet/>
      <dgm:spPr/>
      <dgm:t>
        <a:bodyPr/>
        <a:lstStyle/>
        <a:p>
          <a:endParaRPr lang="en-US"/>
        </a:p>
      </dgm:t>
    </dgm:pt>
    <dgm:pt modelId="{A49A819A-FD42-409D-A08C-776280ECDD5F}" type="sibTrans" cxnId="{B1EFEC53-ED5F-4077-BA80-BE4D722CA3E4}">
      <dgm:prSet/>
      <dgm:spPr/>
      <dgm:t>
        <a:bodyPr/>
        <a:lstStyle/>
        <a:p>
          <a:endParaRPr lang="en-US"/>
        </a:p>
      </dgm:t>
    </dgm:pt>
    <dgm:pt modelId="{9C3FCDCC-C33F-4DB1-ABB5-5AEE3F3BAE9F}">
      <dgm:prSet/>
      <dgm:spPr/>
      <dgm:t>
        <a:bodyPr/>
        <a:lstStyle/>
        <a:p>
          <a:r>
            <a:rPr lang="en-US" b="1" i="0" dirty="0"/>
            <a:t>Online and blended learning are now pervasive and require professional development for teachers, students, and parents.</a:t>
          </a:r>
          <a:endParaRPr lang="en-US" b="1" dirty="0"/>
        </a:p>
      </dgm:t>
    </dgm:pt>
    <dgm:pt modelId="{9D27D813-EBCE-49CE-94B3-B28C00F946D1}" type="parTrans" cxnId="{F4D9D172-AE39-4A76-BC92-265A56A11B24}">
      <dgm:prSet/>
      <dgm:spPr/>
      <dgm:t>
        <a:bodyPr/>
        <a:lstStyle/>
        <a:p>
          <a:endParaRPr lang="en-US"/>
        </a:p>
      </dgm:t>
    </dgm:pt>
    <dgm:pt modelId="{6A049747-2386-428E-B49A-5BC1CD6475D6}" type="sibTrans" cxnId="{F4D9D172-AE39-4A76-BC92-265A56A11B24}">
      <dgm:prSet/>
      <dgm:spPr/>
      <dgm:t>
        <a:bodyPr/>
        <a:lstStyle/>
        <a:p>
          <a:endParaRPr lang="en-US"/>
        </a:p>
      </dgm:t>
    </dgm:pt>
    <dgm:pt modelId="{511AC93F-C82F-45CD-A2B2-84D3F04C6AB5}">
      <dgm:prSet/>
      <dgm:spPr/>
      <dgm:t>
        <a:bodyPr/>
        <a:lstStyle/>
        <a:p>
          <a:r>
            <a:rPr lang="en-US" b="1" i="0" dirty="0"/>
            <a:t>Researchers need to conduct cross-institutional, cross-cultural, and longitudinal studies on online teaching and learning to understand implementation and impact.</a:t>
          </a:r>
          <a:endParaRPr lang="en-US" b="1" dirty="0"/>
        </a:p>
      </dgm:t>
    </dgm:pt>
    <dgm:pt modelId="{02E45D61-FD7D-4A93-A6AF-58BD29069444}" type="parTrans" cxnId="{94E070E4-B4EE-47FC-97D1-AFD582E8C238}">
      <dgm:prSet/>
      <dgm:spPr/>
      <dgm:t>
        <a:bodyPr/>
        <a:lstStyle/>
        <a:p>
          <a:endParaRPr lang="en-US"/>
        </a:p>
      </dgm:t>
    </dgm:pt>
    <dgm:pt modelId="{91654E30-39D1-4C25-9F48-77D4F4D0EF25}" type="sibTrans" cxnId="{94E070E4-B4EE-47FC-97D1-AFD582E8C238}">
      <dgm:prSet/>
      <dgm:spPr/>
      <dgm:t>
        <a:bodyPr/>
        <a:lstStyle/>
        <a:p>
          <a:endParaRPr lang="en-US"/>
        </a:p>
      </dgm:t>
    </dgm:pt>
    <dgm:pt modelId="{D4412672-F6CC-45CE-A537-0982EBFE86C6}">
      <dgm:prSet/>
      <dgm:spPr/>
      <dgm:t>
        <a:bodyPr/>
        <a:lstStyle/>
        <a:p>
          <a:r>
            <a:rPr lang="en-US" b="1" i="0" dirty="0"/>
            <a:t>There are many new opportunities for learners, educators, institutions, organizations, and governments in online learning, but quality remains a concern.</a:t>
          </a:r>
          <a:endParaRPr lang="en-US" b="1" dirty="0"/>
        </a:p>
      </dgm:t>
    </dgm:pt>
    <dgm:pt modelId="{5F50EC12-CB2C-43DE-B03F-3E60F878BFC2}" type="parTrans" cxnId="{E39CE1A0-7168-4FE6-AD3E-03E58DF1BB1C}">
      <dgm:prSet/>
      <dgm:spPr/>
      <dgm:t>
        <a:bodyPr/>
        <a:lstStyle/>
        <a:p>
          <a:endParaRPr lang="en-US"/>
        </a:p>
      </dgm:t>
    </dgm:pt>
    <dgm:pt modelId="{98D3F482-3807-4B1B-8F66-0D1E1E30B3C2}" type="sibTrans" cxnId="{E39CE1A0-7168-4FE6-AD3E-03E58DF1BB1C}">
      <dgm:prSet/>
      <dgm:spPr/>
      <dgm:t>
        <a:bodyPr/>
        <a:lstStyle/>
        <a:p>
          <a:endParaRPr lang="en-US"/>
        </a:p>
      </dgm:t>
    </dgm:pt>
    <dgm:pt modelId="{442C0FA1-2EB6-486E-B770-9AF7849F2BF8}">
      <dgm:prSet/>
      <dgm:spPr/>
      <dgm:t>
        <a:bodyPr/>
        <a:lstStyle/>
        <a:p>
          <a:r>
            <a:rPr lang="en-US" b="1" i="0" dirty="0"/>
            <a:t>It's time to make new discoveries and design novel pedagogical methods to advance online teaching and learning.</a:t>
          </a:r>
          <a:endParaRPr lang="en-US" b="1" dirty="0"/>
        </a:p>
      </dgm:t>
    </dgm:pt>
    <dgm:pt modelId="{5658F64B-F290-4B96-89A7-09676CD5D34E}" type="parTrans" cxnId="{D07C7FD9-4577-479C-8878-24D668AC4A95}">
      <dgm:prSet/>
      <dgm:spPr/>
      <dgm:t>
        <a:bodyPr/>
        <a:lstStyle/>
        <a:p>
          <a:endParaRPr lang="en-US"/>
        </a:p>
      </dgm:t>
    </dgm:pt>
    <dgm:pt modelId="{94D9F095-5FB9-4BA7-BD28-E8CF8E493962}" type="sibTrans" cxnId="{D07C7FD9-4577-479C-8878-24D668AC4A95}">
      <dgm:prSet/>
      <dgm:spPr/>
      <dgm:t>
        <a:bodyPr/>
        <a:lstStyle/>
        <a:p>
          <a:endParaRPr lang="en-US"/>
        </a:p>
      </dgm:t>
    </dgm:pt>
    <dgm:pt modelId="{C8E5D4D1-82FC-4F66-AFC3-2C5FA6FA8805}" type="pres">
      <dgm:prSet presAssocID="{C1977A81-6189-4244-AF4B-8325A8208445}" presName="vert0" presStyleCnt="0">
        <dgm:presLayoutVars>
          <dgm:dir/>
          <dgm:animOne val="branch"/>
          <dgm:animLvl val="lvl"/>
        </dgm:presLayoutVars>
      </dgm:prSet>
      <dgm:spPr/>
      <dgm:t>
        <a:bodyPr/>
        <a:lstStyle/>
        <a:p>
          <a:endParaRPr lang="en-US"/>
        </a:p>
      </dgm:t>
    </dgm:pt>
    <dgm:pt modelId="{8D4E5BCC-1D70-4462-AB09-16FA288BCDB0}" type="pres">
      <dgm:prSet presAssocID="{3475CEF7-9116-4DF3-82AB-1B554AA9FBCB}" presName="thickLine" presStyleLbl="alignNode1" presStyleIdx="0" presStyleCnt="6"/>
      <dgm:spPr/>
    </dgm:pt>
    <dgm:pt modelId="{F9F51DEE-C97A-4EBD-A766-CB210E001238}" type="pres">
      <dgm:prSet presAssocID="{3475CEF7-9116-4DF3-82AB-1B554AA9FBCB}" presName="horz1" presStyleCnt="0"/>
      <dgm:spPr/>
    </dgm:pt>
    <dgm:pt modelId="{F7613813-21AA-42B7-A3CF-A9A9448625D4}" type="pres">
      <dgm:prSet presAssocID="{3475CEF7-9116-4DF3-82AB-1B554AA9FBCB}" presName="tx1" presStyleLbl="revTx" presStyleIdx="0" presStyleCnt="6"/>
      <dgm:spPr/>
      <dgm:t>
        <a:bodyPr/>
        <a:lstStyle/>
        <a:p>
          <a:endParaRPr lang="en-US"/>
        </a:p>
      </dgm:t>
    </dgm:pt>
    <dgm:pt modelId="{4CCBC321-8B89-4162-86B6-5164EEC404DE}" type="pres">
      <dgm:prSet presAssocID="{3475CEF7-9116-4DF3-82AB-1B554AA9FBCB}" presName="vert1" presStyleCnt="0"/>
      <dgm:spPr/>
    </dgm:pt>
    <dgm:pt modelId="{73EA70A9-7069-4E2D-A6D8-8B8A72CCF186}" type="pres">
      <dgm:prSet presAssocID="{F05CF0A0-A47C-4B72-A193-D800064ABFBB}" presName="thickLine" presStyleLbl="alignNode1" presStyleIdx="1" presStyleCnt="6"/>
      <dgm:spPr/>
    </dgm:pt>
    <dgm:pt modelId="{74F840E6-415A-490B-A210-77680A0A308B}" type="pres">
      <dgm:prSet presAssocID="{F05CF0A0-A47C-4B72-A193-D800064ABFBB}" presName="horz1" presStyleCnt="0"/>
      <dgm:spPr/>
    </dgm:pt>
    <dgm:pt modelId="{33D99D4B-83DC-4AB0-9820-9730F47BBF70}" type="pres">
      <dgm:prSet presAssocID="{F05CF0A0-A47C-4B72-A193-D800064ABFBB}" presName="tx1" presStyleLbl="revTx" presStyleIdx="1" presStyleCnt="6"/>
      <dgm:spPr/>
      <dgm:t>
        <a:bodyPr/>
        <a:lstStyle/>
        <a:p>
          <a:endParaRPr lang="en-US"/>
        </a:p>
      </dgm:t>
    </dgm:pt>
    <dgm:pt modelId="{1DEFF2CE-2D0A-4C16-B4F5-CD89C41585F4}" type="pres">
      <dgm:prSet presAssocID="{F05CF0A0-A47C-4B72-A193-D800064ABFBB}" presName="vert1" presStyleCnt="0"/>
      <dgm:spPr/>
    </dgm:pt>
    <dgm:pt modelId="{FBA9B3E0-5F8F-4DB6-94E2-FF649361DC86}" type="pres">
      <dgm:prSet presAssocID="{9C3FCDCC-C33F-4DB1-ABB5-5AEE3F3BAE9F}" presName="thickLine" presStyleLbl="alignNode1" presStyleIdx="2" presStyleCnt="6"/>
      <dgm:spPr/>
    </dgm:pt>
    <dgm:pt modelId="{17DA3C3A-791D-4D82-B284-B7146EAE3058}" type="pres">
      <dgm:prSet presAssocID="{9C3FCDCC-C33F-4DB1-ABB5-5AEE3F3BAE9F}" presName="horz1" presStyleCnt="0"/>
      <dgm:spPr/>
    </dgm:pt>
    <dgm:pt modelId="{05543B33-252C-45CD-B156-964C2A761277}" type="pres">
      <dgm:prSet presAssocID="{9C3FCDCC-C33F-4DB1-ABB5-5AEE3F3BAE9F}" presName="tx1" presStyleLbl="revTx" presStyleIdx="2" presStyleCnt="6"/>
      <dgm:spPr/>
      <dgm:t>
        <a:bodyPr/>
        <a:lstStyle/>
        <a:p>
          <a:endParaRPr lang="en-US"/>
        </a:p>
      </dgm:t>
    </dgm:pt>
    <dgm:pt modelId="{838DF245-8C1E-4F1D-9D20-5BD9C33AE82A}" type="pres">
      <dgm:prSet presAssocID="{9C3FCDCC-C33F-4DB1-ABB5-5AEE3F3BAE9F}" presName="vert1" presStyleCnt="0"/>
      <dgm:spPr/>
    </dgm:pt>
    <dgm:pt modelId="{DF2FEC35-6341-42CF-97C4-86E29DAB9622}" type="pres">
      <dgm:prSet presAssocID="{511AC93F-C82F-45CD-A2B2-84D3F04C6AB5}" presName="thickLine" presStyleLbl="alignNode1" presStyleIdx="3" presStyleCnt="6"/>
      <dgm:spPr/>
    </dgm:pt>
    <dgm:pt modelId="{671E8790-1A6A-4FDF-B20F-A432A45F026D}" type="pres">
      <dgm:prSet presAssocID="{511AC93F-C82F-45CD-A2B2-84D3F04C6AB5}" presName="horz1" presStyleCnt="0"/>
      <dgm:spPr/>
    </dgm:pt>
    <dgm:pt modelId="{6C919C38-E465-4C00-97B4-E4B2E66710A5}" type="pres">
      <dgm:prSet presAssocID="{511AC93F-C82F-45CD-A2B2-84D3F04C6AB5}" presName="tx1" presStyleLbl="revTx" presStyleIdx="3" presStyleCnt="6"/>
      <dgm:spPr/>
      <dgm:t>
        <a:bodyPr/>
        <a:lstStyle/>
        <a:p>
          <a:endParaRPr lang="en-US"/>
        </a:p>
      </dgm:t>
    </dgm:pt>
    <dgm:pt modelId="{1597EB01-BAEC-42C6-9320-6BDD7BF98E84}" type="pres">
      <dgm:prSet presAssocID="{511AC93F-C82F-45CD-A2B2-84D3F04C6AB5}" presName="vert1" presStyleCnt="0"/>
      <dgm:spPr/>
    </dgm:pt>
    <dgm:pt modelId="{6796836B-A81D-49AF-8BF0-DEAC379F5D1F}" type="pres">
      <dgm:prSet presAssocID="{D4412672-F6CC-45CE-A537-0982EBFE86C6}" presName="thickLine" presStyleLbl="alignNode1" presStyleIdx="4" presStyleCnt="6"/>
      <dgm:spPr/>
    </dgm:pt>
    <dgm:pt modelId="{DD72A779-116D-4989-AA4A-EAE9144DDD43}" type="pres">
      <dgm:prSet presAssocID="{D4412672-F6CC-45CE-A537-0982EBFE86C6}" presName="horz1" presStyleCnt="0"/>
      <dgm:spPr/>
    </dgm:pt>
    <dgm:pt modelId="{C961B31E-99A7-4BA9-8905-E7DC53871A68}" type="pres">
      <dgm:prSet presAssocID="{D4412672-F6CC-45CE-A537-0982EBFE86C6}" presName="tx1" presStyleLbl="revTx" presStyleIdx="4" presStyleCnt="6"/>
      <dgm:spPr/>
      <dgm:t>
        <a:bodyPr/>
        <a:lstStyle/>
        <a:p>
          <a:endParaRPr lang="en-US"/>
        </a:p>
      </dgm:t>
    </dgm:pt>
    <dgm:pt modelId="{A41FB188-9060-4664-8742-4CBE329D589C}" type="pres">
      <dgm:prSet presAssocID="{D4412672-F6CC-45CE-A537-0982EBFE86C6}" presName="vert1" presStyleCnt="0"/>
      <dgm:spPr/>
    </dgm:pt>
    <dgm:pt modelId="{DE41B878-84A4-4FDC-8063-FB03179BCE04}" type="pres">
      <dgm:prSet presAssocID="{442C0FA1-2EB6-486E-B770-9AF7849F2BF8}" presName="thickLine" presStyleLbl="alignNode1" presStyleIdx="5" presStyleCnt="6"/>
      <dgm:spPr/>
    </dgm:pt>
    <dgm:pt modelId="{5CB84CF7-24FB-4A38-AC5A-1B320821D38F}" type="pres">
      <dgm:prSet presAssocID="{442C0FA1-2EB6-486E-B770-9AF7849F2BF8}" presName="horz1" presStyleCnt="0"/>
      <dgm:spPr/>
    </dgm:pt>
    <dgm:pt modelId="{85DE7304-4AAC-4E98-8857-8DF23A9C20B3}" type="pres">
      <dgm:prSet presAssocID="{442C0FA1-2EB6-486E-B770-9AF7849F2BF8}" presName="tx1" presStyleLbl="revTx" presStyleIdx="5" presStyleCnt="6"/>
      <dgm:spPr/>
      <dgm:t>
        <a:bodyPr/>
        <a:lstStyle/>
        <a:p>
          <a:endParaRPr lang="en-US"/>
        </a:p>
      </dgm:t>
    </dgm:pt>
    <dgm:pt modelId="{74863C58-11DA-44CB-8CDC-7DD7AE5CF41F}" type="pres">
      <dgm:prSet presAssocID="{442C0FA1-2EB6-486E-B770-9AF7849F2BF8}" presName="vert1" presStyleCnt="0"/>
      <dgm:spPr/>
    </dgm:pt>
  </dgm:ptLst>
  <dgm:cxnLst>
    <dgm:cxn modelId="{4E8E013E-8664-40BE-B100-98E55E2003C4}" type="presOf" srcId="{D4412672-F6CC-45CE-A537-0982EBFE86C6}" destId="{C961B31E-99A7-4BA9-8905-E7DC53871A68}" srcOrd="0" destOrd="0" presId="urn:microsoft.com/office/officeart/2008/layout/LinedList"/>
    <dgm:cxn modelId="{E7A359B2-8FBB-4D6A-8CB5-07C2401F3F49}" type="presOf" srcId="{9C3FCDCC-C33F-4DB1-ABB5-5AEE3F3BAE9F}" destId="{05543B33-252C-45CD-B156-964C2A761277}" srcOrd="0" destOrd="0" presId="urn:microsoft.com/office/officeart/2008/layout/LinedList"/>
    <dgm:cxn modelId="{13048F00-9242-4750-9BD3-5FE49C6ECEA2}" srcId="{C1977A81-6189-4244-AF4B-8325A8208445}" destId="{3475CEF7-9116-4DF3-82AB-1B554AA9FBCB}" srcOrd="0" destOrd="0" parTransId="{19558545-4479-41DE-B711-D2EC66585D71}" sibTransId="{4445CA11-4BAF-4CDC-8D10-24810002982E}"/>
    <dgm:cxn modelId="{B1EFEC53-ED5F-4077-BA80-BE4D722CA3E4}" srcId="{C1977A81-6189-4244-AF4B-8325A8208445}" destId="{F05CF0A0-A47C-4B72-A193-D800064ABFBB}" srcOrd="1" destOrd="0" parTransId="{910AAB80-0CEF-4604-8F48-AF8C6FA2F8EF}" sibTransId="{A49A819A-FD42-409D-A08C-776280ECDD5F}"/>
    <dgm:cxn modelId="{A995FB99-672A-4F55-B24B-15564FFC7B57}" type="presOf" srcId="{F05CF0A0-A47C-4B72-A193-D800064ABFBB}" destId="{33D99D4B-83DC-4AB0-9820-9730F47BBF70}" srcOrd="0" destOrd="0" presId="urn:microsoft.com/office/officeart/2008/layout/LinedList"/>
    <dgm:cxn modelId="{E401A7E8-1CC3-4639-B578-BFF95D0C986E}" type="presOf" srcId="{442C0FA1-2EB6-486E-B770-9AF7849F2BF8}" destId="{85DE7304-4AAC-4E98-8857-8DF23A9C20B3}" srcOrd="0" destOrd="0" presId="urn:microsoft.com/office/officeart/2008/layout/LinedList"/>
    <dgm:cxn modelId="{028939F4-158E-4502-A23B-AD44BCEB1873}" type="presOf" srcId="{3475CEF7-9116-4DF3-82AB-1B554AA9FBCB}" destId="{F7613813-21AA-42B7-A3CF-A9A9448625D4}" srcOrd="0" destOrd="0" presId="urn:microsoft.com/office/officeart/2008/layout/LinedList"/>
    <dgm:cxn modelId="{94E070E4-B4EE-47FC-97D1-AFD582E8C238}" srcId="{C1977A81-6189-4244-AF4B-8325A8208445}" destId="{511AC93F-C82F-45CD-A2B2-84D3F04C6AB5}" srcOrd="3" destOrd="0" parTransId="{02E45D61-FD7D-4A93-A6AF-58BD29069444}" sibTransId="{91654E30-39D1-4C25-9F48-77D4F4D0EF25}"/>
    <dgm:cxn modelId="{E39CE1A0-7168-4FE6-AD3E-03E58DF1BB1C}" srcId="{C1977A81-6189-4244-AF4B-8325A8208445}" destId="{D4412672-F6CC-45CE-A537-0982EBFE86C6}" srcOrd="4" destOrd="0" parTransId="{5F50EC12-CB2C-43DE-B03F-3E60F878BFC2}" sibTransId="{98D3F482-3807-4B1B-8F66-0D1E1E30B3C2}"/>
    <dgm:cxn modelId="{EF1A327E-3044-4071-9D5F-D6178E79208F}" type="presOf" srcId="{C1977A81-6189-4244-AF4B-8325A8208445}" destId="{C8E5D4D1-82FC-4F66-AFC3-2C5FA6FA8805}" srcOrd="0" destOrd="0" presId="urn:microsoft.com/office/officeart/2008/layout/LinedList"/>
    <dgm:cxn modelId="{F4D9D172-AE39-4A76-BC92-265A56A11B24}" srcId="{C1977A81-6189-4244-AF4B-8325A8208445}" destId="{9C3FCDCC-C33F-4DB1-ABB5-5AEE3F3BAE9F}" srcOrd="2" destOrd="0" parTransId="{9D27D813-EBCE-49CE-94B3-B28C00F946D1}" sibTransId="{6A049747-2386-428E-B49A-5BC1CD6475D6}"/>
    <dgm:cxn modelId="{568CE2B9-1E5F-4E6B-86EE-6362D6CF8511}" type="presOf" srcId="{511AC93F-C82F-45CD-A2B2-84D3F04C6AB5}" destId="{6C919C38-E465-4C00-97B4-E4B2E66710A5}" srcOrd="0" destOrd="0" presId="urn:microsoft.com/office/officeart/2008/layout/LinedList"/>
    <dgm:cxn modelId="{D07C7FD9-4577-479C-8878-24D668AC4A95}" srcId="{C1977A81-6189-4244-AF4B-8325A8208445}" destId="{442C0FA1-2EB6-486E-B770-9AF7849F2BF8}" srcOrd="5" destOrd="0" parTransId="{5658F64B-F290-4B96-89A7-09676CD5D34E}" sibTransId="{94D9F095-5FB9-4BA7-BD28-E8CF8E493962}"/>
    <dgm:cxn modelId="{F48A8B0B-E783-44EF-9482-5EF60BD45E95}" type="presParOf" srcId="{C8E5D4D1-82FC-4F66-AFC3-2C5FA6FA8805}" destId="{8D4E5BCC-1D70-4462-AB09-16FA288BCDB0}" srcOrd="0" destOrd="0" presId="urn:microsoft.com/office/officeart/2008/layout/LinedList"/>
    <dgm:cxn modelId="{533EBE17-AEB2-4EEA-AD4B-3D8A8A4F3046}" type="presParOf" srcId="{C8E5D4D1-82FC-4F66-AFC3-2C5FA6FA8805}" destId="{F9F51DEE-C97A-4EBD-A766-CB210E001238}" srcOrd="1" destOrd="0" presId="urn:microsoft.com/office/officeart/2008/layout/LinedList"/>
    <dgm:cxn modelId="{9E35D654-62A3-49D9-AA76-505E29510943}" type="presParOf" srcId="{F9F51DEE-C97A-4EBD-A766-CB210E001238}" destId="{F7613813-21AA-42B7-A3CF-A9A9448625D4}" srcOrd="0" destOrd="0" presId="urn:microsoft.com/office/officeart/2008/layout/LinedList"/>
    <dgm:cxn modelId="{96A3A4B9-A2E8-493B-8FAB-35BE706BCD0D}" type="presParOf" srcId="{F9F51DEE-C97A-4EBD-A766-CB210E001238}" destId="{4CCBC321-8B89-4162-86B6-5164EEC404DE}" srcOrd="1" destOrd="0" presId="urn:microsoft.com/office/officeart/2008/layout/LinedList"/>
    <dgm:cxn modelId="{B5E28C45-3EEF-4271-BD7A-8625E4EEFE7F}" type="presParOf" srcId="{C8E5D4D1-82FC-4F66-AFC3-2C5FA6FA8805}" destId="{73EA70A9-7069-4E2D-A6D8-8B8A72CCF186}" srcOrd="2" destOrd="0" presId="urn:microsoft.com/office/officeart/2008/layout/LinedList"/>
    <dgm:cxn modelId="{4375D8DD-F846-4D59-AE89-66C4A507E5F6}" type="presParOf" srcId="{C8E5D4D1-82FC-4F66-AFC3-2C5FA6FA8805}" destId="{74F840E6-415A-490B-A210-77680A0A308B}" srcOrd="3" destOrd="0" presId="urn:microsoft.com/office/officeart/2008/layout/LinedList"/>
    <dgm:cxn modelId="{314EC8CC-9B76-4060-9A35-1DA15EBC61C0}" type="presParOf" srcId="{74F840E6-415A-490B-A210-77680A0A308B}" destId="{33D99D4B-83DC-4AB0-9820-9730F47BBF70}" srcOrd="0" destOrd="0" presId="urn:microsoft.com/office/officeart/2008/layout/LinedList"/>
    <dgm:cxn modelId="{4B3D1CB3-338A-4E2A-8B99-A70B563CA0D4}" type="presParOf" srcId="{74F840E6-415A-490B-A210-77680A0A308B}" destId="{1DEFF2CE-2D0A-4C16-B4F5-CD89C41585F4}" srcOrd="1" destOrd="0" presId="urn:microsoft.com/office/officeart/2008/layout/LinedList"/>
    <dgm:cxn modelId="{8F77BFD2-C8D4-433D-9619-38C67879C76E}" type="presParOf" srcId="{C8E5D4D1-82FC-4F66-AFC3-2C5FA6FA8805}" destId="{FBA9B3E0-5F8F-4DB6-94E2-FF649361DC86}" srcOrd="4" destOrd="0" presId="urn:microsoft.com/office/officeart/2008/layout/LinedList"/>
    <dgm:cxn modelId="{77609DEF-8F26-45CE-ABCD-40A6E15A9B90}" type="presParOf" srcId="{C8E5D4D1-82FC-4F66-AFC3-2C5FA6FA8805}" destId="{17DA3C3A-791D-4D82-B284-B7146EAE3058}" srcOrd="5" destOrd="0" presId="urn:microsoft.com/office/officeart/2008/layout/LinedList"/>
    <dgm:cxn modelId="{D9EDD15C-F6C2-4AA0-9C45-7BC5DA1B6637}" type="presParOf" srcId="{17DA3C3A-791D-4D82-B284-B7146EAE3058}" destId="{05543B33-252C-45CD-B156-964C2A761277}" srcOrd="0" destOrd="0" presId="urn:microsoft.com/office/officeart/2008/layout/LinedList"/>
    <dgm:cxn modelId="{0EC6175F-50AB-4B94-842C-6BA63CC765E3}" type="presParOf" srcId="{17DA3C3A-791D-4D82-B284-B7146EAE3058}" destId="{838DF245-8C1E-4F1D-9D20-5BD9C33AE82A}" srcOrd="1" destOrd="0" presId="urn:microsoft.com/office/officeart/2008/layout/LinedList"/>
    <dgm:cxn modelId="{4AFBDFCE-A484-492B-9B2F-F1768D35BDBC}" type="presParOf" srcId="{C8E5D4D1-82FC-4F66-AFC3-2C5FA6FA8805}" destId="{DF2FEC35-6341-42CF-97C4-86E29DAB9622}" srcOrd="6" destOrd="0" presId="urn:microsoft.com/office/officeart/2008/layout/LinedList"/>
    <dgm:cxn modelId="{FE240F90-2A55-46E4-A2D9-718D59C52A1F}" type="presParOf" srcId="{C8E5D4D1-82FC-4F66-AFC3-2C5FA6FA8805}" destId="{671E8790-1A6A-4FDF-B20F-A432A45F026D}" srcOrd="7" destOrd="0" presId="urn:microsoft.com/office/officeart/2008/layout/LinedList"/>
    <dgm:cxn modelId="{E2791CC8-020B-4ED3-B1C3-EC37D5D57897}" type="presParOf" srcId="{671E8790-1A6A-4FDF-B20F-A432A45F026D}" destId="{6C919C38-E465-4C00-97B4-E4B2E66710A5}" srcOrd="0" destOrd="0" presId="urn:microsoft.com/office/officeart/2008/layout/LinedList"/>
    <dgm:cxn modelId="{B95F5ED0-31AC-4AF0-9347-93F481EE58DB}" type="presParOf" srcId="{671E8790-1A6A-4FDF-B20F-A432A45F026D}" destId="{1597EB01-BAEC-42C6-9320-6BDD7BF98E84}" srcOrd="1" destOrd="0" presId="urn:microsoft.com/office/officeart/2008/layout/LinedList"/>
    <dgm:cxn modelId="{221B277C-BAFE-4B01-8F1D-C1701261F701}" type="presParOf" srcId="{C8E5D4D1-82FC-4F66-AFC3-2C5FA6FA8805}" destId="{6796836B-A81D-49AF-8BF0-DEAC379F5D1F}" srcOrd="8" destOrd="0" presId="urn:microsoft.com/office/officeart/2008/layout/LinedList"/>
    <dgm:cxn modelId="{72AC97ED-E7E9-4540-AA03-CCD5DF29EC46}" type="presParOf" srcId="{C8E5D4D1-82FC-4F66-AFC3-2C5FA6FA8805}" destId="{DD72A779-116D-4989-AA4A-EAE9144DDD43}" srcOrd="9" destOrd="0" presId="urn:microsoft.com/office/officeart/2008/layout/LinedList"/>
    <dgm:cxn modelId="{C781FA9D-F4C3-4953-ACA0-FAEF7BB726B4}" type="presParOf" srcId="{DD72A779-116D-4989-AA4A-EAE9144DDD43}" destId="{C961B31E-99A7-4BA9-8905-E7DC53871A68}" srcOrd="0" destOrd="0" presId="urn:microsoft.com/office/officeart/2008/layout/LinedList"/>
    <dgm:cxn modelId="{E23802F0-8C82-4262-BD43-FD411A98C17B}" type="presParOf" srcId="{DD72A779-116D-4989-AA4A-EAE9144DDD43}" destId="{A41FB188-9060-4664-8742-4CBE329D589C}" srcOrd="1" destOrd="0" presId="urn:microsoft.com/office/officeart/2008/layout/LinedList"/>
    <dgm:cxn modelId="{4496278D-2DDE-4B56-A9FF-509225D92B87}" type="presParOf" srcId="{C8E5D4D1-82FC-4F66-AFC3-2C5FA6FA8805}" destId="{DE41B878-84A4-4FDC-8063-FB03179BCE04}" srcOrd="10" destOrd="0" presId="urn:microsoft.com/office/officeart/2008/layout/LinedList"/>
    <dgm:cxn modelId="{7437E111-3F62-4921-A530-2992C6FFDB88}" type="presParOf" srcId="{C8E5D4D1-82FC-4F66-AFC3-2C5FA6FA8805}" destId="{5CB84CF7-24FB-4A38-AC5A-1B320821D38F}" srcOrd="11" destOrd="0" presId="urn:microsoft.com/office/officeart/2008/layout/LinedList"/>
    <dgm:cxn modelId="{79A3C4A8-14C7-47EC-9F8C-692731BAA3EB}" type="presParOf" srcId="{5CB84CF7-24FB-4A38-AC5A-1B320821D38F}" destId="{85DE7304-4AAC-4E98-8857-8DF23A9C20B3}" srcOrd="0" destOrd="0" presId="urn:microsoft.com/office/officeart/2008/layout/LinedList"/>
    <dgm:cxn modelId="{1F8691E6-9A9A-4553-8E6B-0F81849593C1}" type="presParOf" srcId="{5CB84CF7-24FB-4A38-AC5A-1B320821D38F}" destId="{74863C58-11DA-44CB-8CDC-7DD7AE5CF4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F85FDA1-F4C2-45BB-8357-583918CED04D}"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59ED64F7-50B4-4209-8DD2-5F6742035DF7}">
      <dgm:prSet/>
      <dgm:spPr/>
      <dgm:t>
        <a:bodyPr/>
        <a:lstStyle/>
        <a:p>
          <a:r>
            <a:rPr lang="en-US" b="1" dirty="0">
              <a:solidFill>
                <a:srgbClr val="7030A0"/>
              </a:solidFill>
            </a:rPr>
            <a:t>Acknowledgement: </a:t>
          </a:r>
        </a:p>
        <a:p>
          <a:r>
            <a:rPr lang="en-US" b="1" dirty="0"/>
            <a:t>This study was supported by 2022 Research Grant from </a:t>
          </a:r>
          <a:r>
            <a:rPr lang="en-US" b="1" dirty="0" err="1"/>
            <a:t>Kangwon</a:t>
          </a:r>
          <a:r>
            <a:rPr lang="en-US" b="1" dirty="0"/>
            <a:t> National University.</a:t>
          </a:r>
        </a:p>
      </dgm:t>
    </dgm:pt>
    <dgm:pt modelId="{F9DD5E9F-177D-407F-89DA-AF28F7ECBE7C}" type="parTrans" cxnId="{B3D6C20E-7173-4D67-A061-F5373673E53B}">
      <dgm:prSet/>
      <dgm:spPr/>
      <dgm:t>
        <a:bodyPr/>
        <a:lstStyle/>
        <a:p>
          <a:endParaRPr lang="en-US"/>
        </a:p>
      </dgm:t>
    </dgm:pt>
    <dgm:pt modelId="{80236D35-CAEF-4185-9010-E1448AE2BBC7}" type="sibTrans" cxnId="{B3D6C20E-7173-4D67-A061-F5373673E53B}">
      <dgm:prSet/>
      <dgm:spPr/>
      <dgm:t>
        <a:bodyPr/>
        <a:lstStyle/>
        <a:p>
          <a:endParaRPr lang="en-US"/>
        </a:p>
      </dgm:t>
    </dgm:pt>
    <dgm:pt modelId="{3D517C30-D308-477B-B8F1-D886C31F951D}">
      <dgm:prSet custT="1"/>
      <dgm:spPr/>
      <dgm:t>
        <a:bodyPr/>
        <a:lstStyle/>
        <a:p>
          <a:r>
            <a:rPr lang="en-US" sz="2500" b="1" dirty="0">
              <a:solidFill>
                <a:srgbClr val="7030A0"/>
              </a:solidFill>
            </a:rPr>
            <a:t>Conflicts of interest: </a:t>
          </a:r>
          <a:r>
            <a:rPr lang="en-US" sz="2400" b="1" dirty="0"/>
            <a:t>There were no conflicts of interest in this research.</a:t>
          </a:r>
        </a:p>
      </dgm:t>
    </dgm:pt>
    <dgm:pt modelId="{CFC58C5B-2B5A-4CAA-80C3-D1CAA3E09A46}" type="parTrans" cxnId="{27F04B7A-F807-4855-940F-7C05C1378F46}">
      <dgm:prSet/>
      <dgm:spPr/>
      <dgm:t>
        <a:bodyPr/>
        <a:lstStyle/>
        <a:p>
          <a:endParaRPr lang="en-US"/>
        </a:p>
      </dgm:t>
    </dgm:pt>
    <dgm:pt modelId="{6CBD0CCA-1AA4-4228-BC99-0A9FE47492F1}" type="sibTrans" cxnId="{27F04B7A-F807-4855-940F-7C05C1378F46}">
      <dgm:prSet/>
      <dgm:spPr/>
      <dgm:t>
        <a:bodyPr/>
        <a:lstStyle/>
        <a:p>
          <a:endParaRPr lang="en-US"/>
        </a:p>
      </dgm:t>
    </dgm:pt>
    <dgm:pt modelId="{2FF5EA07-A901-4230-9E58-EF6E08F661E3}">
      <dgm:prSet custT="1"/>
      <dgm:spPr/>
      <dgm:t>
        <a:bodyPr/>
        <a:lstStyle/>
        <a:p>
          <a:r>
            <a:rPr lang="en-US" sz="2500" b="1" dirty="0">
              <a:solidFill>
                <a:srgbClr val="7030A0"/>
              </a:solidFill>
            </a:rPr>
            <a:t>Availability of data and material:</a:t>
          </a:r>
          <a:r>
            <a:rPr lang="en-US" sz="2500" dirty="0">
              <a:solidFill>
                <a:srgbClr val="7030A0"/>
              </a:solidFill>
            </a:rPr>
            <a:t> </a:t>
          </a:r>
        </a:p>
        <a:p>
          <a:r>
            <a:rPr lang="en-US" sz="2400" dirty="0"/>
            <a:t>The data used and/or analyzed in the current study are available from the author upon request.</a:t>
          </a:r>
        </a:p>
      </dgm:t>
    </dgm:pt>
    <dgm:pt modelId="{E7603366-AA71-49B8-BBAC-48EFA44892BF}" type="parTrans" cxnId="{7C660D1C-0BF8-4790-80D4-75B47A42ECD1}">
      <dgm:prSet/>
      <dgm:spPr/>
      <dgm:t>
        <a:bodyPr/>
        <a:lstStyle/>
        <a:p>
          <a:endParaRPr lang="en-US"/>
        </a:p>
      </dgm:t>
    </dgm:pt>
    <dgm:pt modelId="{816E75D9-5ED2-495E-B0DB-8A37BB556F66}" type="sibTrans" cxnId="{7C660D1C-0BF8-4790-80D4-75B47A42ECD1}">
      <dgm:prSet/>
      <dgm:spPr/>
      <dgm:t>
        <a:bodyPr/>
        <a:lstStyle/>
        <a:p>
          <a:endParaRPr lang="en-US"/>
        </a:p>
      </dgm:t>
    </dgm:pt>
    <dgm:pt modelId="{55521FD5-E0D6-4136-AE58-B9B84DFE4F0F}" type="pres">
      <dgm:prSet presAssocID="{BF85FDA1-F4C2-45BB-8357-583918CED04D}" presName="diagram" presStyleCnt="0">
        <dgm:presLayoutVars>
          <dgm:dir/>
          <dgm:resizeHandles val="exact"/>
        </dgm:presLayoutVars>
      </dgm:prSet>
      <dgm:spPr/>
      <dgm:t>
        <a:bodyPr/>
        <a:lstStyle/>
        <a:p>
          <a:endParaRPr lang="en-US"/>
        </a:p>
      </dgm:t>
    </dgm:pt>
    <dgm:pt modelId="{802F376D-C35C-4ACB-9F5F-55D49CD47AEA}" type="pres">
      <dgm:prSet presAssocID="{59ED64F7-50B4-4209-8DD2-5F6742035DF7}" presName="node" presStyleLbl="node1" presStyleIdx="0" presStyleCnt="3" custScaleX="105669" custScaleY="142458" custLinFactNeighborX="-61985" custLinFactNeighborY="6839">
        <dgm:presLayoutVars>
          <dgm:bulletEnabled val="1"/>
        </dgm:presLayoutVars>
      </dgm:prSet>
      <dgm:spPr/>
      <dgm:t>
        <a:bodyPr/>
        <a:lstStyle/>
        <a:p>
          <a:endParaRPr lang="en-US"/>
        </a:p>
      </dgm:t>
    </dgm:pt>
    <dgm:pt modelId="{6811A647-B964-4334-9F61-AF5EDFB2AD1E}" type="pres">
      <dgm:prSet presAssocID="{80236D35-CAEF-4185-9010-E1448AE2BBC7}" presName="sibTrans" presStyleCnt="0"/>
      <dgm:spPr/>
    </dgm:pt>
    <dgm:pt modelId="{FF207A68-9805-4CD3-9310-AA49E11A8377}" type="pres">
      <dgm:prSet presAssocID="{3D517C30-D308-477B-B8F1-D886C31F951D}" presName="node" presStyleLbl="node1" presStyleIdx="1" presStyleCnt="3" custScaleX="108003" custScaleY="138924">
        <dgm:presLayoutVars>
          <dgm:bulletEnabled val="1"/>
        </dgm:presLayoutVars>
      </dgm:prSet>
      <dgm:spPr/>
      <dgm:t>
        <a:bodyPr/>
        <a:lstStyle/>
        <a:p>
          <a:endParaRPr lang="en-US"/>
        </a:p>
      </dgm:t>
    </dgm:pt>
    <dgm:pt modelId="{93C5F3A6-C46B-4FE1-83D8-A856342B41D2}" type="pres">
      <dgm:prSet presAssocID="{6CBD0CCA-1AA4-4228-BC99-0A9FE47492F1}" presName="sibTrans" presStyleCnt="0"/>
      <dgm:spPr/>
    </dgm:pt>
    <dgm:pt modelId="{E8BB0CB8-0C32-4D7B-BFB8-6A2F689B3F36}" type="pres">
      <dgm:prSet presAssocID="{2FF5EA07-A901-4230-9E58-EF6E08F661E3}" presName="node" presStyleLbl="node1" presStyleIdx="2" presStyleCnt="3" custScaleX="114339" custScaleY="140310">
        <dgm:presLayoutVars>
          <dgm:bulletEnabled val="1"/>
        </dgm:presLayoutVars>
      </dgm:prSet>
      <dgm:spPr/>
      <dgm:t>
        <a:bodyPr/>
        <a:lstStyle/>
        <a:p>
          <a:endParaRPr lang="en-US"/>
        </a:p>
      </dgm:t>
    </dgm:pt>
  </dgm:ptLst>
  <dgm:cxnLst>
    <dgm:cxn modelId="{27F04B7A-F807-4855-940F-7C05C1378F46}" srcId="{BF85FDA1-F4C2-45BB-8357-583918CED04D}" destId="{3D517C30-D308-477B-B8F1-D886C31F951D}" srcOrd="1" destOrd="0" parTransId="{CFC58C5B-2B5A-4CAA-80C3-D1CAA3E09A46}" sibTransId="{6CBD0CCA-1AA4-4228-BC99-0A9FE47492F1}"/>
    <dgm:cxn modelId="{4633121E-DE53-4FEA-8585-4975EB78C148}" type="presOf" srcId="{3D517C30-D308-477B-B8F1-D886C31F951D}" destId="{FF207A68-9805-4CD3-9310-AA49E11A8377}" srcOrd="0" destOrd="0" presId="urn:microsoft.com/office/officeart/2005/8/layout/default"/>
    <dgm:cxn modelId="{7C660D1C-0BF8-4790-80D4-75B47A42ECD1}" srcId="{BF85FDA1-F4C2-45BB-8357-583918CED04D}" destId="{2FF5EA07-A901-4230-9E58-EF6E08F661E3}" srcOrd="2" destOrd="0" parTransId="{E7603366-AA71-49B8-BBAC-48EFA44892BF}" sibTransId="{816E75D9-5ED2-495E-B0DB-8A37BB556F66}"/>
    <dgm:cxn modelId="{2B407178-7B06-434C-ADC7-BD9C7EA7BA58}" type="presOf" srcId="{59ED64F7-50B4-4209-8DD2-5F6742035DF7}" destId="{802F376D-C35C-4ACB-9F5F-55D49CD47AEA}" srcOrd="0" destOrd="0" presId="urn:microsoft.com/office/officeart/2005/8/layout/default"/>
    <dgm:cxn modelId="{B7089EFB-281F-4D37-8843-87BFDE924A0E}" type="presOf" srcId="{2FF5EA07-A901-4230-9E58-EF6E08F661E3}" destId="{E8BB0CB8-0C32-4D7B-BFB8-6A2F689B3F36}" srcOrd="0" destOrd="0" presId="urn:microsoft.com/office/officeart/2005/8/layout/default"/>
    <dgm:cxn modelId="{CDA96B07-DDCB-4D1B-8C04-3CB08A2EC904}" type="presOf" srcId="{BF85FDA1-F4C2-45BB-8357-583918CED04D}" destId="{55521FD5-E0D6-4136-AE58-B9B84DFE4F0F}" srcOrd="0" destOrd="0" presId="urn:microsoft.com/office/officeart/2005/8/layout/default"/>
    <dgm:cxn modelId="{B3D6C20E-7173-4D67-A061-F5373673E53B}" srcId="{BF85FDA1-F4C2-45BB-8357-583918CED04D}" destId="{59ED64F7-50B4-4209-8DD2-5F6742035DF7}" srcOrd="0" destOrd="0" parTransId="{F9DD5E9F-177D-407F-89DA-AF28F7ECBE7C}" sibTransId="{80236D35-CAEF-4185-9010-E1448AE2BBC7}"/>
    <dgm:cxn modelId="{21ED6C46-87FA-4451-BB8D-D32712B37F35}" type="presParOf" srcId="{55521FD5-E0D6-4136-AE58-B9B84DFE4F0F}" destId="{802F376D-C35C-4ACB-9F5F-55D49CD47AEA}" srcOrd="0" destOrd="0" presId="urn:microsoft.com/office/officeart/2005/8/layout/default"/>
    <dgm:cxn modelId="{029C94CB-62C8-429E-A8C7-C232D1353B74}" type="presParOf" srcId="{55521FD5-E0D6-4136-AE58-B9B84DFE4F0F}" destId="{6811A647-B964-4334-9F61-AF5EDFB2AD1E}" srcOrd="1" destOrd="0" presId="urn:microsoft.com/office/officeart/2005/8/layout/default"/>
    <dgm:cxn modelId="{85B43B43-5BCD-4873-A97A-0AD169E0A217}" type="presParOf" srcId="{55521FD5-E0D6-4136-AE58-B9B84DFE4F0F}" destId="{FF207A68-9805-4CD3-9310-AA49E11A8377}" srcOrd="2" destOrd="0" presId="urn:microsoft.com/office/officeart/2005/8/layout/default"/>
    <dgm:cxn modelId="{8BB940F4-C2E1-49A6-A74D-947795A0BD21}" type="presParOf" srcId="{55521FD5-E0D6-4136-AE58-B9B84DFE4F0F}" destId="{93C5F3A6-C46B-4FE1-83D8-A856342B41D2}" srcOrd="3" destOrd="0" presId="urn:microsoft.com/office/officeart/2005/8/layout/default"/>
    <dgm:cxn modelId="{0BE6FB68-614C-42EF-91CA-B7037FA439C1}" type="presParOf" srcId="{55521FD5-E0D6-4136-AE58-B9B84DFE4F0F}" destId="{E8BB0CB8-0C32-4D7B-BFB8-6A2F689B3F3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6C0811-B42E-48AA-A034-6AABFF59C6A9}"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37D7CCFD-D136-4AEA-9549-285167E13289}">
      <dgm:prSet/>
      <dgm:spPr/>
      <dgm:t>
        <a:bodyPr/>
        <a:lstStyle/>
        <a:p>
          <a:r>
            <a:rPr lang="en-US" b="1" i="0" dirty="0"/>
            <a:t>The present study aims to investigate the changes in online learning caused by the COVID-19 pandemic, with the goal of informing online learning scholars and practitioners and guiding future research. </a:t>
          </a:r>
          <a:endParaRPr lang="en-US" b="1" dirty="0"/>
        </a:p>
      </dgm:t>
    </dgm:pt>
    <dgm:pt modelId="{B988FCA8-3673-44D0-9C19-AC30CC621C6F}" type="parTrans" cxnId="{8EF3BD73-9B22-4C46-B13A-0D440D1B36E6}">
      <dgm:prSet/>
      <dgm:spPr/>
      <dgm:t>
        <a:bodyPr/>
        <a:lstStyle/>
        <a:p>
          <a:endParaRPr lang="en-US"/>
        </a:p>
      </dgm:t>
    </dgm:pt>
    <dgm:pt modelId="{DF09DB00-D3C7-421E-A177-3C89BCD7BD76}" type="sibTrans" cxnId="{8EF3BD73-9B22-4C46-B13A-0D440D1B36E6}">
      <dgm:prSet/>
      <dgm:spPr/>
      <dgm:t>
        <a:bodyPr/>
        <a:lstStyle/>
        <a:p>
          <a:endParaRPr lang="en-US"/>
        </a:p>
      </dgm:t>
    </dgm:pt>
    <dgm:pt modelId="{AB4CC39A-FD9E-4826-AC70-3E0E51FC5E32}">
      <dgm:prSet/>
      <dgm:spPr/>
      <dgm:t>
        <a:bodyPr/>
        <a:lstStyle/>
        <a:p>
          <a:r>
            <a:rPr lang="en-US" b="1" i="0" dirty="0"/>
            <a:t>The scope of the study includes both emergency remote teaching and learning as well as traditional online learning.</a:t>
          </a:r>
          <a:endParaRPr lang="en-US" b="1" dirty="0"/>
        </a:p>
      </dgm:t>
    </dgm:pt>
    <dgm:pt modelId="{FDF59D87-C36F-4110-AB2D-2F2E1C109D4E}" type="parTrans" cxnId="{C3B1FB0A-7EA5-4300-884D-C34BBFF7A538}">
      <dgm:prSet/>
      <dgm:spPr/>
      <dgm:t>
        <a:bodyPr/>
        <a:lstStyle/>
        <a:p>
          <a:endParaRPr lang="en-US"/>
        </a:p>
      </dgm:t>
    </dgm:pt>
    <dgm:pt modelId="{69270167-18E8-4D6C-96CC-93DD82C935F7}" type="sibTrans" cxnId="{C3B1FB0A-7EA5-4300-884D-C34BBFF7A538}">
      <dgm:prSet/>
      <dgm:spPr/>
      <dgm:t>
        <a:bodyPr/>
        <a:lstStyle/>
        <a:p>
          <a:endParaRPr lang="en-US"/>
        </a:p>
      </dgm:t>
    </dgm:pt>
    <dgm:pt modelId="{7AC77DAD-06CB-4CB2-973E-712997318749}">
      <dgm:prSet/>
      <dgm:spPr/>
      <dgm:t>
        <a:bodyPr/>
        <a:lstStyle/>
        <a:p>
          <a:r>
            <a:rPr lang="en-US" b="1" i="0" dirty="0"/>
            <a:t>It is difficult to differentiate between the two due to the constantly changing perceptions, awareness, and practices of online teaching and learning throughout the pandemic.</a:t>
          </a:r>
          <a:endParaRPr lang="en-US" b="1" dirty="0"/>
        </a:p>
      </dgm:t>
    </dgm:pt>
    <dgm:pt modelId="{D9B0BCF1-090F-45C7-95B3-B77C92BA4065}" type="parTrans" cxnId="{2158E596-B9D9-44F6-ACB5-A75313A61B9B}">
      <dgm:prSet/>
      <dgm:spPr/>
      <dgm:t>
        <a:bodyPr/>
        <a:lstStyle/>
        <a:p>
          <a:endParaRPr lang="en-US"/>
        </a:p>
      </dgm:t>
    </dgm:pt>
    <dgm:pt modelId="{C8264356-EC98-4B80-85AD-0C8101A68B82}" type="sibTrans" cxnId="{2158E596-B9D9-44F6-ACB5-A75313A61B9B}">
      <dgm:prSet/>
      <dgm:spPr/>
      <dgm:t>
        <a:bodyPr/>
        <a:lstStyle/>
        <a:p>
          <a:endParaRPr lang="en-US"/>
        </a:p>
      </dgm:t>
    </dgm:pt>
    <dgm:pt modelId="{454A56AB-E523-4B72-90ED-FCBCC314FCEB}">
      <dgm:prSet/>
      <dgm:spPr/>
      <dgm:t>
        <a:bodyPr/>
        <a:lstStyle/>
        <a:p>
          <a:r>
            <a:rPr lang="en-US" b="1" i="0" dirty="0"/>
            <a:t>To compare research topics in online learning before and during the pandemic, the study adopts Martin et al.’s (2020) online learning research framework and compares their findings with more recent research.</a:t>
          </a:r>
          <a:endParaRPr lang="en-US" b="1" dirty="0"/>
        </a:p>
      </dgm:t>
    </dgm:pt>
    <dgm:pt modelId="{496066AA-0BCE-4C45-BA6C-FED74EC8D720}" type="parTrans" cxnId="{0A7C258A-334C-4194-9992-EB4B5AA8CA7C}">
      <dgm:prSet/>
      <dgm:spPr/>
      <dgm:t>
        <a:bodyPr/>
        <a:lstStyle/>
        <a:p>
          <a:endParaRPr lang="en-US"/>
        </a:p>
      </dgm:t>
    </dgm:pt>
    <dgm:pt modelId="{20161728-8894-4CBB-A99E-CCD19CBA10FA}" type="sibTrans" cxnId="{0A7C258A-334C-4194-9992-EB4B5AA8CA7C}">
      <dgm:prSet/>
      <dgm:spPr/>
      <dgm:t>
        <a:bodyPr/>
        <a:lstStyle/>
        <a:p>
          <a:endParaRPr lang="en-US"/>
        </a:p>
      </dgm:t>
    </dgm:pt>
    <dgm:pt modelId="{D03D3B52-88D5-414D-AC75-F8A209C3E6D6}" type="pres">
      <dgm:prSet presAssocID="{916C0811-B42E-48AA-A034-6AABFF59C6A9}" presName="root" presStyleCnt="0">
        <dgm:presLayoutVars>
          <dgm:dir/>
          <dgm:resizeHandles val="exact"/>
        </dgm:presLayoutVars>
      </dgm:prSet>
      <dgm:spPr/>
      <dgm:t>
        <a:bodyPr/>
        <a:lstStyle/>
        <a:p>
          <a:endParaRPr lang="en-US"/>
        </a:p>
      </dgm:t>
    </dgm:pt>
    <dgm:pt modelId="{F5B884D0-6139-484C-B804-7B212B529397}" type="pres">
      <dgm:prSet presAssocID="{37D7CCFD-D136-4AEA-9549-285167E13289}" presName="compNode" presStyleCnt="0"/>
      <dgm:spPr/>
    </dgm:pt>
    <dgm:pt modelId="{4FDFFA3E-CF76-4D25-94FA-1D956F4F9338}" type="pres">
      <dgm:prSet presAssocID="{37D7CCFD-D136-4AEA-9549-285167E13289}" presName="bgRect" presStyleLbl="bgShp" presStyleIdx="0" presStyleCnt="4"/>
      <dgm:spPr/>
    </dgm:pt>
    <dgm:pt modelId="{870A45E6-F75C-4871-9F85-49080EBED82F}" type="pres">
      <dgm:prSet presAssocID="{37D7CCFD-D136-4AEA-9549-285167E1328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F2D6DF0B-AF79-4BFF-9F17-556DD3D86806}" type="pres">
      <dgm:prSet presAssocID="{37D7CCFD-D136-4AEA-9549-285167E13289}" presName="spaceRect" presStyleCnt="0"/>
      <dgm:spPr/>
    </dgm:pt>
    <dgm:pt modelId="{64DA41F1-0423-410C-BE8E-988008CCB7E6}" type="pres">
      <dgm:prSet presAssocID="{37D7CCFD-D136-4AEA-9549-285167E13289}" presName="parTx" presStyleLbl="revTx" presStyleIdx="0" presStyleCnt="4">
        <dgm:presLayoutVars>
          <dgm:chMax val="0"/>
          <dgm:chPref val="0"/>
        </dgm:presLayoutVars>
      </dgm:prSet>
      <dgm:spPr/>
      <dgm:t>
        <a:bodyPr/>
        <a:lstStyle/>
        <a:p>
          <a:endParaRPr lang="en-US"/>
        </a:p>
      </dgm:t>
    </dgm:pt>
    <dgm:pt modelId="{AA8EB3FB-8901-41C1-9D12-196C016F5BD6}" type="pres">
      <dgm:prSet presAssocID="{DF09DB00-D3C7-421E-A177-3C89BCD7BD76}" presName="sibTrans" presStyleCnt="0"/>
      <dgm:spPr/>
    </dgm:pt>
    <dgm:pt modelId="{91A92152-0E6B-4EEE-AFA9-F7FD65D718E1}" type="pres">
      <dgm:prSet presAssocID="{AB4CC39A-FD9E-4826-AC70-3E0E51FC5E32}" presName="compNode" presStyleCnt="0"/>
      <dgm:spPr/>
    </dgm:pt>
    <dgm:pt modelId="{6BFC8886-08EB-4005-8F20-B40E069941E9}" type="pres">
      <dgm:prSet presAssocID="{AB4CC39A-FD9E-4826-AC70-3E0E51FC5E32}" presName="bgRect" presStyleLbl="bgShp" presStyleIdx="1" presStyleCnt="4"/>
      <dgm:spPr/>
    </dgm:pt>
    <dgm:pt modelId="{AC1C6DE6-918E-4B7B-BCAD-33531187692B}" type="pres">
      <dgm:prSet presAssocID="{AB4CC39A-FD9E-4826-AC70-3E0E51FC5E3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Ambulance"/>
        </a:ext>
      </dgm:extLst>
    </dgm:pt>
    <dgm:pt modelId="{95E283FD-3144-4EAF-B895-CED88D23317C}" type="pres">
      <dgm:prSet presAssocID="{AB4CC39A-FD9E-4826-AC70-3E0E51FC5E32}" presName="spaceRect" presStyleCnt="0"/>
      <dgm:spPr/>
    </dgm:pt>
    <dgm:pt modelId="{3A853868-47C7-4103-9E21-BCA2F6A93B87}" type="pres">
      <dgm:prSet presAssocID="{AB4CC39A-FD9E-4826-AC70-3E0E51FC5E32}" presName="parTx" presStyleLbl="revTx" presStyleIdx="1" presStyleCnt="4">
        <dgm:presLayoutVars>
          <dgm:chMax val="0"/>
          <dgm:chPref val="0"/>
        </dgm:presLayoutVars>
      </dgm:prSet>
      <dgm:spPr/>
      <dgm:t>
        <a:bodyPr/>
        <a:lstStyle/>
        <a:p>
          <a:endParaRPr lang="en-US"/>
        </a:p>
      </dgm:t>
    </dgm:pt>
    <dgm:pt modelId="{3B31468F-96A7-4E4C-8C18-DF3B505E07D0}" type="pres">
      <dgm:prSet presAssocID="{69270167-18E8-4D6C-96CC-93DD82C935F7}" presName="sibTrans" presStyleCnt="0"/>
      <dgm:spPr/>
    </dgm:pt>
    <dgm:pt modelId="{77956EF8-949C-451E-9596-10FE99DD0E2E}" type="pres">
      <dgm:prSet presAssocID="{7AC77DAD-06CB-4CB2-973E-712997318749}" presName="compNode" presStyleCnt="0"/>
      <dgm:spPr/>
    </dgm:pt>
    <dgm:pt modelId="{6FCD3F37-D6BC-4804-A4B5-3156D8A2181B}" type="pres">
      <dgm:prSet presAssocID="{7AC77DAD-06CB-4CB2-973E-712997318749}" presName="bgRect" presStyleLbl="bgShp" presStyleIdx="2" presStyleCnt="4"/>
      <dgm:spPr/>
    </dgm:pt>
    <dgm:pt modelId="{54859A5B-2E9F-4995-8360-4D857D9D8C8A}" type="pres">
      <dgm:prSet presAssocID="{7AC77DAD-06CB-4CB2-973E-712997318749}"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CC517D52-DF94-45E6-887C-0E859AD0EC7D}" type="pres">
      <dgm:prSet presAssocID="{7AC77DAD-06CB-4CB2-973E-712997318749}" presName="spaceRect" presStyleCnt="0"/>
      <dgm:spPr/>
    </dgm:pt>
    <dgm:pt modelId="{777D04E3-503D-456B-B3BD-637F9649A867}" type="pres">
      <dgm:prSet presAssocID="{7AC77DAD-06CB-4CB2-973E-712997318749}" presName="parTx" presStyleLbl="revTx" presStyleIdx="2" presStyleCnt="4">
        <dgm:presLayoutVars>
          <dgm:chMax val="0"/>
          <dgm:chPref val="0"/>
        </dgm:presLayoutVars>
      </dgm:prSet>
      <dgm:spPr/>
      <dgm:t>
        <a:bodyPr/>
        <a:lstStyle/>
        <a:p>
          <a:endParaRPr lang="en-US"/>
        </a:p>
      </dgm:t>
    </dgm:pt>
    <dgm:pt modelId="{3C0B57C8-6978-40F7-86E0-ED8CD4894E0C}" type="pres">
      <dgm:prSet presAssocID="{C8264356-EC98-4B80-85AD-0C8101A68B82}" presName="sibTrans" presStyleCnt="0"/>
      <dgm:spPr/>
    </dgm:pt>
    <dgm:pt modelId="{994BFA4E-94C7-4BA8-9BFD-AB24D0DE2C15}" type="pres">
      <dgm:prSet presAssocID="{454A56AB-E523-4B72-90ED-FCBCC314FCEB}" presName="compNode" presStyleCnt="0"/>
      <dgm:spPr/>
    </dgm:pt>
    <dgm:pt modelId="{088D66FA-81AD-49AC-8B67-89B17CE67DB3}" type="pres">
      <dgm:prSet presAssocID="{454A56AB-E523-4B72-90ED-FCBCC314FCEB}" presName="bgRect" presStyleLbl="bgShp" presStyleIdx="3" presStyleCnt="4"/>
      <dgm:spPr/>
    </dgm:pt>
    <dgm:pt modelId="{3564F01B-8E64-413F-BF8F-5F63611CC30A}" type="pres">
      <dgm:prSet presAssocID="{454A56AB-E523-4B72-90ED-FCBCC314FCEB}"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Person with Idea"/>
        </a:ext>
      </dgm:extLst>
    </dgm:pt>
    <dgm:pt modelId="{4A4024EC-2A11-4A05-A667-B3C9E5F59E63}" type="pres">
      <dgm:prSet presAssocID="{454A56AB-E523-4B72-90ED-FCBCC314FCEB}" presName="spaceRect" presStyleCnt="0"/>
      <dgm:spPr/>
    </dgm:pt>
    <dgm:pt modelId="{3503AD8A-EE9A-4071-A30D-33C47F8D9BBC}" type="pres">
      <dgm:prSet presAssocID="{454A56AB-E523-4B72-90ED-FCBCC314FCEB}" presName="parTx" presStyleLbl="revTx" presStyleIdx="3" presStyleCnt="4">
        <dgm:presLayoutVars>
          <dgm:chMax val="0"/>
          <dgm:chPref val="0"/>
        </dgm:presLayoutVars>
      </dgm:prSet>
      <dgm:spPr/>
      <dgm:t>
        <a:bodyPr/>
        <a:lstStyle/>
        <a:p>
          <a:endParaRPr lang="en-US"/>
        </a:p>
      </dgm:t>
    </dgm:pt>
  </dgm:ptLst>
  <dgm:cxnLst>
    <dgm:cxn modelId="{953DFFA9-6D5F-46D8-93B9-6BFE2C558413}" type="presOf" srcId="{916C0811-B42E-48AA-A034-6AABFF59C6A9}" destId="{D03D3B52-88D5-414D-AC75-F8A209C3E6D6}" srcOrd="0" destOrd="0" presId="urn:microsoft.com/office/officeart/2018/2/layout/IconVerticalSolidList"/>
    <dgm:cxn modelId="{8EF3BD73-9B22-4C46-B13A-0D440D1B36E6}" srcId="{916C0811-B42E-48AA-A034-6AABFF59C6A9}" destId="{37D7CCFD-D136-4AEA-9549-285167E13289}" srcOrd="0" destOrd="0" parTransId="{B988FCA8-3673-44D0-9C19-AC30CC621C6F}" sibTransId="{DF09DB00-D3C7-421E-A177-3C89BCD7BD76}"/>
    <dgm:cxn modelId="{0A7C258A-334C-4194-9992-EB4B5AA8CA7C}" srcId="{916C0811-B42E-48AA-A034-6AABFF59C6A9}" destId="{454A56AB-E523-4B72-90ED-FCBCC314FCEB}" srcOrd="3" destOrd="0" parTransId="{496066AA-0BCE-4C45-BA6C-FED74EC8D720}" sibTransId="{20161728-8894-4CBB-A99E-CCD19CBA10FA}"/>
    <dgm:cxn modelId="{11E9014E-2737-40DE-8F09-6594D3667E89}" type="presOf" srcId="{37D7CCFD-D136-4AEA-9549-285167E13289}" destId="{64DA41F1-0423-410C-BE8E-988008CCB7E6}" srcOrd="0" destOrd="0" presId="urn:microsoft.com/office/officeart/2018/2/layout/IconVerticalSolidList"/>
    <dgm:cxn modelId="{4E2148B1-7CCD-41CE-92D9-6B519EEC5A73}" type="presOf" srcId="{454A56AB-E523-4B72-90ED-FCBCC314FCEB}" destId="{3503AD8A-EE9A-4071-A30D-33C47F8D9BBC}" srcOrd="0" destOrd="0" presId="urn:microsoft.com/office/officeart/2018/2/layout/IconVerticalSolidList"/>
    <dgm:cxn modelId="{72D787A8-FB8A-44F9-80A8-80301FAD6787}" type="presOf" srcId="{7AC77DAD-06CB-4CB2-973E-712997318749}" destId="{777D04E3-503D-456B-B3BD-637F9649A867}" srcOrd="0" destOrd="0" presId="urn:microsoft.com/office/officeart/2018/2/layout/IconVerticalSolidList"/>
    <dgm:cxn modelId="{3AA29B3B-0684-4F51-9214-F5DECF00DC7D}" type="presOf" srcId="{AB4CC39A-FD9E-4826-AC70-3E0E51FC5E32}" destId="{3A853868-47C7-4103-9E21-BCA2F6A93B87}" srcOrd="0" destOrd="0" presId="urn:microsoft.com/office/officeart/2018/2/layout/IconVerticalSolidList"/>
    <dgm:cxn modelId="{C3B1FB0A-7EA5-4300-884D-C34BBFF7A538}" srcId="{916C0811-B42E-48AA-A034-6AABFF59C6A9}" destId="{AB4CC39A-FD9E-4826-AC70-3E0E51FC5E32}" srcOrd="1" destOrd="0" parTransId="{FDF59D87-C36F-4110-AB2D-2F2E1C109D4E}" sibTransId="{69270167-18E8-4D6C-96CC-93DD82C935F7}"/>
    <dgm:cxn modelId="{2158E596-B9D9-44F6-ACB5-A75313A61B9B}" srcId="{916C0811-B42E-48AA-A034-6AABFF59C6A9}" destId="{7AC77DAD-06CB-4CB2-973E-712997318749}" srcOrd="2" destOrd="0" parTransId="{D9B0BCF1-090F-45C7-95B3-B77C92BA4065}" sibTransId="{C8264356-EC98-4B80-85AD-0C8101A68B82}"/>
    <dgm:cxn modelId="{A327681C-D890-477F-A2E1-8A3B8A748C1D}" type="presParOf" srcId="{D03D3B52-88D5-414D-AC75-F8A209C3E6D6}" destId="{F5B884D0-6139-484C-B804-7B212B529397}" srcOrd="0" destOrd="0" presId="urn:microsoft.com/office/officeart/2018/2/layout/IconVerticalSolidList"/>
    <dgm:cxn modelId="{D241C54A-2470-4438-8BDB-0866FC756DB6}" type="presParOf" srcId="{F5B884D0-6139-484C-B804-7B212B529397}" destId="{4FDFFA3E-CF76-4D25-94FA-1D956F4F9338}" srcOrd="0" destOrd="0" presId="urn:microsoft.com/office/officeart/2018/2/layout/IconVerticalSolidList"/>
    <dgm:cxn modelId="{7682C8D5-D4C4-43B6-AA5E-BF59D0DC0967}" type="presParOf" srcId="{F5B884D0-6139-484C-B804-7B212B529397}" destId="{870A45E6-F75C-4871-9F85-49080EBED82F}" srcOrd="1" destOrd="0" presId="urn:microsoft.com/office/officeart/2018/2/layout/IconVerticalSolidList"/>
    <dgm:cxn modelId="{BEFE002E-04DB-48DF-9AAC-D675A5CE6EC5}" type="presParOf" srcId="{F5B884D0-6139-484C-B804-7B212B529397}" destId="{F2D6DF0B-AF79-4BFF-9F17-556DD3D86806}" srcOrd="2" destOrd="0" presId="urn:microsoft.com/office/officeart/2018/2/layout/IconVerticalSolidList"/>
    <dgm:cxn modelId="{C81DB615-D935-47EA-8EF1-C2E8271A17E2}" type="presParOf" srcId="{F5B884D0-6139-484C-B804-7B212B529397}" destId="{64DA41F1-0423-410C-BE8E-988008CCB7E6}" srcOrd="3" destOrd="0" presId="urn:microsoft.com/office/officeart/2018/2/layout/IconVerticalSolidList"/>
    <dgm:cxn modelId="{EB703930-D753-4789-9545-41182F7A553F}" type="presParOf" srcId="{D03D3B52-88D5-414D-AC75-F8A209C3E6D6}" destId="{AA8EB3FB-8901-41C1-9D12-196C016F5BD6}" srcOrd="1" destOrd="0" presId="urn:microsoft.com/office/officeart/2018/2/layout/IconVerticalSolidList"/>
    <dgm:cxn modelId="{F4C7F49C-E4EB-4F86-9D05-FCE70D66DC48}" type="presParOf" srcId="{D03D3B52-88D5-414D-AC75-F8A209C3E6D6}" destId="{91A92152-0E6B-4EEE-AFA9-F7FD65D718E1}" srcOrd="2" destOrd="0" presId="urn:microsoft.com/office/officeart/2018/2/layout/IconVerticalSolidList"/>
    <dgm:cxn modelId="{928B3D30-510F-44DF-BE2C-211A7133D3EF}" type="presParOf" srcId="{91A92152-0E6B-4EEE-AFA9-F7FD65D718E1}" destId="{6BFC8886-08EB-4005-8F20-B40E069941E9}" srcOrd="0" destOrd="0" presId="urn:microsoft.com/office/officeart/2018/2/layout/IconVerticalSolidList"/>
    <dgm:cxn modelId="{6E9DD451-2FA8-4A29-876D-A45716C48D58}" type="presParOf" srcId="{91A92152-0E6B-4EEE-AFA9-F7FD65D718E1}" destId="{AC1C6DE6-918E-4B7B-BCAD-33531187692B}" srcOrd="1" destOrd="0" presId="urn:microsoft.com/office/officeart/2018/2/layout/IconVerticalSolidList"/>
    <dgm:cxn modelId="{57CBF151-B9EB-4521-B3FF-149B57F72166}" type="presParOf" srcId="{91A92152-0E6B-4EEE-AFA9-F7FD65D718E1}" destId="{95E283FD-3144-4EAF-B895-CED88D23317C}" srcOrd="2" destOrd="0" presId="urn:microsoft.com/office/officeart/2018/2/layout/IconVerticalSolidList"/>
    <dgm:cxn modelId="{EFFD9E54-DCD5-4B3A-98EF-E3B315D0E042}" type="presParOf" srcId="{91A92152-0E6B-4EEE-AFA9-F7FD65D718E1}" destId="{3A853868-47C7-4103-9E21-BCA2F6A93B87}" srcOrd="3" destOrd="0" presId="urn:microsoft.com/office/officeart/2018/2/layout/IconVerticalSolidList"/>
    <dgm:cxn modelId="{A4C5D5EB-8E0F-49D1-B53B-087B3FB7D6EF}" type="presParOf" srcId="{D03D3B52-88D5-414D-AC75-F8A209C3E6D6}" destId="{3B31468F-96A7-4E4C-8C18-DF3B505E07D0}" srcOrd="3" destOrd="0" presId="urn:microsoft.com/office/officeart/2018/2/layout/IconVerticalSolidList"/>
    <dgm:cxn modelId="{63379DAA-3095-4DBA-811F-1560FBE6FD84}" type="presParOf" srcId="{D03D3B52-88D5-414D-AC75-F8A209C3E6D6}" destId="{77956EF8-949C-451E-9596-10FE99DD0E2E}" srcOrd="4" destOrd="0" presId="urn:microsoft.com/office/officeart/2018/2/layout/IconVerticalSolidList"/>
    <dgm:cxn modelId="{F5E40BB7-47ED-487E-B8B3-98DF383F3648}" type="presParOf" srcId="{77956EF8-949C-451E-9596-10FE99DD0E2E}" destId="{6FCD3F37-D6BC-4804-A4B5-3156D8A2181B}" srcOrd="0" destOrd="0" presId="urn:microsoft.com/office/officeart/2018/2/layout/IconVerticalSolidList"/>
    <dgm:cxn modelId="{4ECCE7FA-A350-45FC-AE8C-58A97282D6CB}" type="presParOf" srcId="{77956EF8-949C-451E-9596-10FE99DD0E2E}" destId="{54859A5B-2E9F-4995-8360-4D857D9D8C8A}" srcOrd="1" destOrd="0" presId="urn:microsoft.com/office/officeart/2018/2/layout/IconVerticalSolidList"/>
    <dgm:cxn modelId="{6078593E-6CC2-49B7-8D8A-095888F79506}" type="presParOf" srcId="{77956EF8-949C-451E-9596-10FE99DD0E2E}" destId="{CC517D52-DF94-45E6-887C-0E859AD0EC7D}" srcOrd="2" destOrd="0" presId="urn:microsoft.com/office/officeart/2018/2/layout/IconVerticalSolidList"/>
    <dgm:cxn modelId="{BDE9BE61-E6E4-4EE0-BB3E-F69AD996B747}" type="presParOf" srcId="{77956EF8-949C-451E-9596-10FE99DD0E2E}" destId="{777D04E3-503D-456B-B3BD-637F9649A867}" srcOrd="3" destOrd="0" presId="urn:microsoft.com/office/officeart/2018/2/layout/IconVerticalSolidList"/>
    <dgm:cxn modelId="{60D2755E-5F7F-47DD-9953-AE378D829B10}" type="presParOf" srcId="{D03D3B52-88D5-414D-AC75-F8A209C3E6D6}" destId="{3C0B57C8-6978-40F7-86E0-ED8CD4894E0C}" srcOrd="5" destOrd="0" presId="urn:microsoft.com/office/officeart/2018/2/layout/IconVerticalSolidList"/>
    <dgm:cxn modelId="{ACD13094-067A-4CB1-9F67-E3696DABE526}" type="presParOf" srcId="{D03D3B52-88D5-414D-AC75-F8A209C3E6D6}" destId="{994BFA4E-94C7-4BA8-9BFD-AB24D0DE2C15}" srcOrd="6" destOrd="0" presId="urn:microsoft.com/office/officeart/2018/2/layout/IconVerticalSolidList"/>
    <dgm:cxn modelId="{21A121FD-CA62-48CE-B369-4FE32B945409}" type="presParOf" srcId="{994BFA4E-94C7-4BA8-9BFD-AB24D0DE2C15}" destId="{088D66FA-81AD-49AC-8B67-89B17CE67DB3}" srcOrd="0" destOrd="0" presId="urn:microsoft.com/office/officeart/2018/2/layout/IconVerticalSolidList"/>
    <dgm:cxn modelId="{82ED5D72-1B96-4128-99B9-EBB914DDD675}" type="presParOf" srcId="{994BFA4E-94C7-4BA8-9BFD-AB24D0DE2C15}" destId="{3564F01B-8E64-413F-BF8F-5F63611CC30A}" srcOrd="1" destOrd="0" presId="urn:microsoft.com/office/officeart/2018/2/layout/IconVerticalSolidList"/>
    <dgm:cxn modelId="{D3C49A59-E36B-462A-B730-B2285F5C9B4A}" type="presParOf" srcId="{994BFA4E-94C7-4BA8-9BFD-AB24D0DE2C15}" destId="{4A4024EC-2A11-4A05-A667-B3C9E5F59E63}" srcOrd="2" destOrd="0" presId="urn:microsoft.com/office/officeart/2018/2/layout/IconVerticalSolidList"/>
    <dgm:cxn modelId="{15E4FDBA-9ACF-40A0-A253-737321A5E306}" type="presParOf" srcId="{994BFA4E-94C7-4BA8-9BFD-AB24D0DE2C15}" destId="{3503AD8A-EE9A-4071-A30D-33C47F8D9BB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C1AC53-680F-4BF9-90FD-273C7BDC47F9}"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3424041F-0F58-4287-8B45-FB3B07565E8C}">
      <dgm:prSet/>
      <dgm:spPr/>
      <dgm:t>
        <a:bodyPr/>
        <a:lstStyle/>
        <a:p>
          <a:r>
            <a:rPr lang="en-US" b="1" dirty="0"/>
            <a:t> What are the most and least researched topics in online learning during COVID-19?</a:t>
          </a:r>
        </a:p>
      </dgm:t>
    </dgm:pt>
    <dgm:pt modelId="{0553D708-56E4-4E84-92EA-974655DAF767}" type="parTrans" cxnId="{BE0B0292-A5D7-48C8-8F8D-91B7B557C198}">
      <dgm:prSet/>
      <dgm:spPr/>
      <dgm:t>
        <a:bodyPr/>
        <a:lstStyle/>
        <a:p>
          <a:endParaRPr lang="en-US"/>
        </a:p>
      </dgm:t>
    </dgm:pt>
    <dgm:pt modelId="{1D8BD4CF-A2DA-4E25-8D8E-EAE2F4B4C44B}" type="sibTrans" cxnId="{BE0B0292-A5D7-48C8-8F8D-91B7B557C198}">
      <dgm:prSet phldrT="01" phldr="0"/>
      <dgm:spPr/>
      <dgm:t>
        <a:bodyPr/>
        <a:lstStyle/>
        <a:p>
          <a:r>
            <a:rPr lang="en-US"/>
            <a:t>01</a:t>
          </a:r>
        </a:p>
      </dgm:t>
    </dgm:pt>
    <dgm:pt modelId="{E98C6B88-8CA7-4787-ACAF-3827B9C4E665}">
      <dgm:prSet/>
      <dgm:spPr/>
      <dgm:t>
        <a:bodyPr/>
        <a:lstStyle/>
        <a:p>
          <a:r>
            <a:rPr lang="en-US" b="1" dirty="0"/>
            <a:t>What are the differences in research trends in online learning before and during the COVID-19 pandemic? </a:t>
          </a:r>
        </a:p>
      </dgm:t>
    </dgm:pt>
    <dgm:pt modelId="{D0C365B2-D5E9-483C-A0EC-F67D513A1950}" type="parTrans" cxnId="{442DD659-85AD-4489-83FE-9BC232C0DA79}">
      <dgm:prSet/>
      <dgm:spPr/>
      <dgm:t>
        <a:bodyPr/>
        <a:lstStyle/>
        <a:p>
          <a:endParaRPr lang="en-US"/>
        </a:p>
      </dgm:t>
    </dgm:pt>
    <dgm:pt modelId="{BD08CF9E-5879-4481-87DA-3101F4630BF2}" type="sibTrans" cxnId="{442DD659-85AD-4489-83FE-9BC232C0DA79}">
      <dgm:prSet phldrT="02" phldr="0"/>
      <dgm:spPr/>
      <dgm:t>
        <a:bodyPr/>
        <a:lstStyle/>
        <a:p>
          <a:r>
            <a:rPr lang="en-US"/>
            <a:t>02</a:t>
          </a:r>
        </a:p>
      </dgm:t>
    </dgm:pt>
    <dgm:pt modelId="{AE3E43F3-6B41-4783-900B-AAAD60891CBA}">
      <dgm:prSet/>
      <dgm:spPr/>
      <dgm:t>
        <a:bodyPr/>
        <a:lstStyle/>
        <a:p>
          <a:r>
            <a:rPr lang="en-US" b="1" dirty="0"/>
            <a:t>What new topics emerged during COVID-19?</a:t>
          </a:r>
        </a:p>
      </dgm:t>
    </dgm:pt>
    <dgm:pt modelId="{E5475FE1-C416-47C9-98D5-95CB78EEDD9D}" type="parTrans" cxnId="{FEEBBF3E-8EB0-4CE4-B453-B986AA683E3B}">
      <dgm:prSet/>
      <dgm:spPr/>
      <dgm:t>
        <a:bodyPr/>
        <a:lstStyle/>
        <a:p>
          <a:endParaRPr lang="en-US"/>
        </a:p>
      </dgm:t>
    </dgm:pt>
    <dgm:pt modelId="{51157C48-B4CD-4F74-B2B1-261EBE4BE6DC}" type="sibTrans" cxnId="{FEEBBF3E-8EB0-4CE4-B453-B986AA683E3B}">
      <dgm:prSet phldrT="03" phldr="0"/>
      <dgm:spPr/>
      <dgm:t>
        <a:bodyPr/>
        <a:lstStyle/>
        <a:p>
          <a:r>
            <a:rPr lang="en-US"/>
            <a:t>03</a:t>
          </a:r>
        </a:p>
      </dgm:t>
    </dgm:pt>
    <dgm:pt modelId="{722FD5F4-C239-4A16-A66A-723704BC7D32}" type="pres">
      <dgm:prSet presAssocID="{67C1AC53-680F-4BF9-90FD-273C7BDC47F9}" presName="Name0" presStyleCnt="0">
        <dgm:presLayoutVars>
          <dgm:animLvl val="lvl"/>
          <dgm:resizeHandles val="exact"/>
        </dgm:presLayoutVars>
      </dgm:prSet>
      <dgm:spPr/>
      <dgm:t>
        <a:bodyPr/>
        <a:lstStyle/>
        <a:p>
          <a:endParaRPr lang="en-US"/>
        </a:p>
      </dgm:t>
    </dgm:pt>
    <dgm:pt modelId="{5ABB8C88-FEBA-4D0A-AF88-3F62EA4A7D8C}" type="pres">
      <dgm:prSet presAssocID="{3424041F-0F58-4287-8B45-FB3B07565E8C}" presName="compositeNode" presStyleCnt="0">
        <dgm:presLayoutVars>
          <dgm:bulletEnabled val="1"/>
        </dgm:presLayoutVars>
      </dgm:prSet>
      <dgm:spPr/>
    </dgm:pt>
    <dgm:pt modelId="{81FEF6C7-F3EA-4E70-8C65-CD93CC21889B}" type="pres">
      <dgm:prSet presAssocID="{3424041F-0F58-4287-8B45-FB3B07565E8C}" presName="bgRect" presStyleLbl="alignNode1" presStyleIdx="0" presStyleCnt="3"/>
      <dgm:spPr/>
      <dgm:t>
        <a:bodyPr/>
        <a:lstStyle/>
        <a:p>
          <a:endParaRPr lang="en-US"/>
        </a:p>
      </dgm:t>
    </dgm:pt>
    <dgm:pt modelId="{0108C709-B571-4FF7-B455-11CC492A6AD0}" type="pres">
      <dgm:prSet presAssocID="{1D8BD4CF-A2DA-4E25-8D8E-EAE2F4B4C44B}" presName="sibTransNodeRect" presStyleLbl="alignNode1" presStyleIdx="0" presStyleCnt="3">
        <dgm:presLayoutVars>
          <dgm:chMax val="0"/>
          <dgm:bulletEnabled val="1"/>
        </dgm:presLayoutVars>
      </dgm:prSet>
      <dgm:spPr/>
      <dgm:t>
        <a:bodyPr/>
        <a:lstStyle/>
        <a:p>
          <a:endParaRPr lang="en-US"/>
        </a:p>
      </dgm:t>
    </dgm:pt>
    <dgm:pt modelId="{81569AB9-C413-41D6-AFE6-82ED24E5C2BC}" type="pres">
      <dgm:prSet presAssocID="{3424041F-0F58-4287-8B45-FB3B07565E8C}" presName="nodeRect" presStyleLbl="alignNode1" presStyleIdx="0" presStyleCnt="3">
        <dgm:presLayoutVars>
          <dgm:bulletEnabled val="1"/>
        </dgm:presLayoutVars>
      </dgm:prSet>
      <dgm:spPr/>
      <dgm:t>
        <a:bodyPr/>
        <a:lstStyle/>
        <a:p>
          <a:endParaRPr lang="en-US"/>
        </a:p>
      </dgm:t>
    </dgm:pt>
    <dgm:pt modelId="{909B5531-80E4-4B03-83A2-D1FC0781D88B}" type="pres">
      <dgm:prSet presAssocID="{1D8BD4CF-A2DA-4E25-8D8E-EAE2F4B4C44B}" presName="sibTrans" presStyleCnt="0"/>
      <dgm:spPr/>
    </dgm:pt>
    <dgm:pt modelId="{3858F7D1-13EA-4721-9C18-BEEA41717FB6}" type="pres">
      <dgm:prSet presAssocID="{E98C6B88-8CA7-4787-ACAF-3827B9C4E665}" presName="compositeNode" presStyleCnt="0">
        <dgm:presLayoutVars>
          <dgm:bulletEnabled val="1"/>
        </dgm:presLayoutVars>
      </dgm:prSet>
      <dgm:spPr/>
    </dgm:pt>
    <dgm:pt modelId="{D039559A-90EB-4099-A4C3-BB1A9272FC08}" type="pres">
      <dgm:prSet presAssocID="{E98C6B88-8CA7-4787-ACAF-3827B9C4E665}" presName="bgRect" presStyleLbl="alignNode1" presStyleIdx="1" presStyleCnt="3"/>
      <dgm:spPr/>
      <dgm:t>
        <a:bodyPr/>
        <a:lstStyle/>
        <a:p>
          <a:endParaRPr lang="en-US"/>
        </a:p>
      </dgm:t>
    </dgm:pt>
    <dgm:pt modelId="{1E8097F2-4817-48E8-A239-EC3F9CA1E721}" type="pres">
      <dgm:prSet presAssocID="{BD08CF9E-5879-4481-87DA-3101F4630BF2}" presName="sibTransNodeRect" presStyleLbl="alignNode1" presStyleIdx="1" presStyleCnt="3">
        <dgm:presLayoutVars>
          <dgm:chMax val="0"/>
          <dgm:bulletEnabled val="1"/>
        </dgm:presLayoutVars>
      </dgm:prSet>
      <dgm:spPr/>
      <dgm:t>
        <a:bodyPr/>
        <a:lstStyle/>
        <a:p>
          <a:endParaRPr lang="en-US"/>
        </a:p>
      </dgm:t>
    </dgm:pt>
    <dgm:pt modelId="{43E1AB77-F763-4A63-A585-164F10DD11D0}" type="pres">
      <dgm:prSet presAssocID="{E98C6B88-8CA7-4787-ACAF-3827B9C4E665}" presName="nodeRect" presStyleLbl="alignNode1" presStyleIdx="1" presStyleCnt="3">
        <dgm:presLayoutVars>
          <dgm:bulletEnabled val="1"/>
        </dgm:presLayoutVars>
      </dgm:prSet>
      <dgm:spPr/>
      <dgm:t>
        <a:bodyPr/>
        <a:lstStyle/>
        <a:p>
          <a:endParaRPr lang="en-US"/>
        </a:p>
      </dgm:t>
    </dgm:pt>
    <dgm:pt modelId="{4C750589-0436-4714-AB18-1F272AD916F5}" type="pres">
      <dgm:prSet presAssocID="{BD08CF9E-5879-4481-87DA-3101F4630BF2}" presName="sibTrans" presStyleCnt="0"/>
      <dgm:spPr/>
    </dgm:pt>
    <dgm:pt modelId="{D5B03CF3-35B6-47B2-88D1-8D43F8F59699}" type="pres">
      <dgm:prSet presAssocID="{AE3E43F3-6B41-4783-900B-AAAD60891CBA}" presName="compositeNode" presStyleCnt="0">
        <dgm:presLayoutVars>
          <dgm:bulletEnabled val="1"/>
        </dgm:presLayoutVars>
      </dgm:prSet>
      <dgm:spPr/>
    </dgm:pt>
    <dgm:pt modelId="{DE870EF2-F960-4EFD-85C1-72D6DBFB3060}" type="pres">
      <dgm:prSet presAssocID="{AE3E43F3-6B41-4783-900B-AAAD60891CBA}" presName="bgRect" presStyleLbl="alignNode1" presStyleIdx="2" presStyleCnt="3" custLinFactNeighborX="673" custLinFactNeighborY="921"/>
      <dgm:spPr/>
      <dgm:t>
        <a:bodyPr/>
        <a:lstStyle/>
        <a:p>
          <a:endParaRPr lang="en-US"/>
        </a:p>
      </dgm:t>
    </dgm:pt>
    <dgm:pt modelId="{EC85BC22-46CE-4164-8067-D390D146AA0D}" type="pres">
      <dgm:prSet presAssocID="{51157C48-B4CD-4F74-B2B1-261EBE4BE6DC}" presName="sibTransNodeRect" presStyleLbl="alignNode1" presStyleIdx="2" presStyleCnt="3">
        <dgm:presLayoutVars>
          <dgm:chMax val="0"/>
          <dgm:bulletEnabled val="1"/>
        </dgm:presLayoutVars>
      </dgm:prSet>
      <dgm:spPr/>
      <dgm:t>
        <a:bodyPr/>
        <a:lstStyle/>
        <a:p>
          <a:endParaRPr lang="en-US"/>
        </a:p>
      </dgm:t>
    </dgm:pt>
    <dgm:pt modelId="{24729A97-F89F-4984-8951-55DF1BC1E0E0}" type="pres">
      <dgm:prSet presAssocID="{AE3E43F3-6B41-4783-900B-AAAD60891CBA}" presName="nodeRect" presStyleLbl="alignNode1" presStyleIdx="2" presStyleCnt="3">
        <dgm:presLayoutVars>
          <dgm:bulletEnabled val="1"/>
        </dgm:presLayoutVars>
      </dgm:prSet>
      <dgm:spPr/>
      <dgm:t>
        <a:bodyPr/>
        <a:lstStyle/>
        <a:p>
          <a:endParaRPr lang="en-US"/>
        </a:p>
      </dgm:t>
    </dgm:pt>
  </dgm:ptLst>
  <dgm:cxnLst>
    <dgm:cxn modelId="{F2D74FFC-CE55-48C6-B04C-5444D22D7600}" type="presOf" srcId="{AE3E43F3-6B41-4783-900B-AAAD60891CBA}" destId="{DE870EF2-F960-4EFD-85C1-72D6DBFB3060}" srcOrd="0" destOrd="0" presId="urn:microsoft.com/office/officeart/2016/7/layout/LinearBlockProcessNumbered"/>
    <dgm:cxn modelId="{FEEBBF3E-8EB0-4CE4-B453-B986AA683E3B}" srcId="{67C1AC53-680F-4BF9-90FD-273C7BDC47F9}" destId="{AE3E43F3-6B41-4783-900B-AAAD60891CBA}" srcOrd="2" destOrd="0" parTransId="{E5475FE1-C416-47C9-98D5-95CB78EEDD9D}" sibTransId="{51157C48-B4CD-4F74-B2B1-261EBE4BE6DC}"/>
    <dgm:cxn modelId="{8C290B29-8AEB-4F64-82EB-1C21AA4BA5F0}" type="presOf" srcId="{3424041F-0F58-4287-8B45-FB3B07565E8C}" destId="{81569AB9-C413-41D6-AFE6-82ED24E5C2BC}" srcOrd="1" destOrd="0" presId="urn:microsoft.com/office/officeart/2016/7/layout/LinearBlockProcessNumbered"/>
    <dgm:cxn modelId="{02C6C088-ACB1-4F50-A11A-1E0498986A5F}" type="presOf" srcId="{1D8BD4CF-A2DA-4E25-8D8E-EAE2F4B4C44B}" destId="{0108C709-B571-4FF7-B455-11CC492A6AD0}" srcOrd="0" destOrd="0" presId="urn:microsoft.com/office/officeart/2016/7/layout/LinearBlockProcessNumbered"/>
    <dgm:cxn modelId="{C6B06719-E38A-4B7A-87DA-E88252207E24}" type="presOf" srcId="{E98C6B88-8CA7-4787-ACAF-3827B9C4E665}" destId="{D039559A-90EB-4099-A4C3-BB1A9272FC08}" srcOrd="0" destOrd="0" presId="urn:microsoft.com/office/officeart/2016/7/layout/LinearBlockProcessNumbered"/>
    <dgm:cxn modelId="{F46E0326-36A5-4454-B3B4-A9E9EF99997B}" type="presOf" srcId="{BD08CF9E-5879-4481-87DA-3101F4630BF2}" destId="{1E8097F2-4817-48E8-A239-EC3F9CA1E721}" srcOrd="0" destOrd="0" presId="urn:microsoft.com/office/officeart/2016/7/layout/LinearBlockProcessNumbered"/>
    <dgm:cxn modelId="{FAACF4EB-5B83-469C-9839-BB2F0286EA6C}" type="presOf" srcId="{67C1AC53-680F-4BF9-90FD-273C7BDC47F9}" destId="{722FD5F4-C239-4A16-A66A-723704BC7D32}" srcOrd="0" destOrd="0" presId="urn:microsoft.com/office/officeart/2016/7/layout/LinearBlockProcessNumbered"/>
    <dgm:cxn modelId="{442DD659-85AD-4489-83FE-9BC232C0DA79}" srcId="{67C1AC53-680F-4BF9-90FD-273C7BDC47F9}" destId="{E98C6B88-8CA7-4787-ACAF-3827B9C4E665}" srcOrd="1" destOrd="0" parTransId="{D0C365B2-D5E9-483C-A0EC-F67D513A1950}" sibTransId="{BD08CF9E-5879-4481-87DA-3101F4630BF2}"/>
    <dgm:cxn modelId="{9298B533-EF64-4FD7-A93F-ED8806BB8DE3}" type="presOf" srcId="{3424041F-0F58-4287-8B45-FB3B07565E8C}" destId="{81FEF6C7-F3EA-4E70-8C65-CD93CC21889B}" srcOrd="0" destOrd="0" presId="urn:microsoft.com/office/officeart/2016/7/layout/LinearBlockProcessNumbered"/>
    <dgm:cxn modelId="{C4EEC6BC-8312-43D6-8C8A-EB697DE3DB16}" type="presOf" srcId="{51157C48-B4CD-4F74-B2B1-261EBE4BE6DC}" destId="{EC85BC22-46CE-4164-8067-D390D146AA0D}" srcOrd="0" destOrd="0" presId="urn:microsoft.com/office/officeart/2016/7/layout/LinearBlockProcessNumbered"/>
    <dgm:cxn modelId="{13DB6828-BA66-4E6E-99AF-F7184377D703}" type="presOf" srcId="{E98C6B88-8CA7-4787-ACAF-3827B9C4E665}" destId="{43E1AB77-F763-4A63-A585-164F10DD11D0}" srcOrd="1" destOrd="0" presId="urn:microsoft.com/office/officeart/2016/7/layout/LinearBlockProcessNumbered"/>
    <dgm:cxn modelId="{2748D3E5-627B-4BB3-A9D7-70E5393DF8EA}" type="presOf" srcId="{AE3E43F3-6B41-4783-900B-AAAD60891CBA}" destId="{24729A97-F89F-4984-8951-55DF1BC1E0E0}" srcOrd="1" destOrd="0" presId="urn:microsoft.com/office/officeart/2016/7/layout/LinearBlockProcessNumbered"/>
    <dgm:cxn modelId="{BE0B0292-A5D7-48C8-8F8D-91B7B557C198}" srcId="{67C1AC53-680F-4BF9-90FD-273C7BDC47F9}" destId="{3424041F-0F58-4287-8B45-FB3B07565E8C}" srcOrd="0" destOrd="0" parTransId="{0553D708-56E4-4E84-92EA-974655DAF767}" sibTransId="{1D8BD4CF-A2DA-4E25-8D8E-EAE2F4B4C44B}"/>
    <dgm:cxn modelId="{FD104576-F746-4F95-943D-5FFF8340C765}" type="presParOf" srcId="{722FD5F4-C239-4A16-A66A-723704BC7D32}" destId="{5ABB8C88-FEBA-4D0A-AF88-3F62EA4A7D8C}" srcOrd="0" destOrd="0" presId="urn:microsoft.com/office/officeart/2016/7/layout/LinearBlockProcessNumbered"/>
    <dgm:cxn modelId="{1346F9A1-A85D-4DD1-97F5-193282D27A2D}" type="presParOf" srcId="{5ABB8C88-FEBA-4D0A-AF88-3F62EA4A7D8C}" destId="{81FEF6C7-F3EA-4E70-8C65-CD93CC21889B}" srcOrd="0" destOrd="0" presId="urn:microsoft.com/office/officeart/2016/7/layout/LinearBlockProcessNumbered"/>
    <dgm:cxn modelId="{FB716904-2C75-4E7D-B717-7A18CBA2545F}" type="presParOf" srcId="{5ABB8C88-FEBA-4D0A-AF88-3F62EA4A7D8C}" destId="{0108C709-B571-4FF7-B455-11CC492A6AD0}" srcOrd="1" destOrd="0" presId="urn:microsoft.com/office/officeart/2016/7/layout/LinearBlockProcessNumbered"/>
    <dgm:cxn modelId="{9F854A40-F399-4783-8D8C-70444DB8334B}" type="presParOf" srcId="{5ABB8C88-FEBA-4D0A-AF88-3F62EA4A7D8C}" destId="{81569AB9-C413-41D6-AFE6-82ED24E5C2BC}" srcOrd="2" destOrd="0" presId="urn:microsoft.com/office/officeart/2016/7/layout/LinearBlockProcessNumbered"/>
    <dgm:cxn modelId="{470E74D8-A5A8-4901-A276-C1FC79F9CDB6}" type="presParOf" srcId="{722FD5F4-C239-4A16-A66A-723704BC7D32}" destId="{909B5531-80E4-4B03-83A2-D1FC0781D88B}" srcOrd="1" destOrd="0" presId="urn:microsoft.com/office/officeart/2016/7/layout/LinearBlockProcessNumbered"/>
    <dgm:cxn modelId="{A12D4D9C-6B80-48F3-A5E6-2F170879F8DE}" type="presParOf" srcId="{722FD5F4-C239-4A16-A66A-723704BC7D32}" destId="{3858F7D1-13EA-4721-9C18-BEEA41717FB6}" srcOrd="2" destOrd="0" presId="urn:microsoft.com/office/officeart/2016/7/layout/LinearBlockProcessNumbered"/>
    <dgm:cxn modelId="{AA5E304B-9F19-4EEA-8B25-F893EB808A16}" type="presParOf" srcId="{3858F7D1-13EA-4721-9C18-BEEA41717FB6}" destId="{D039559A-90EB-4099-A4C3-BB1A9272FC08}" srcOrd="0" destOrd="0" presId="urn:microsoft.com/office/officeart/2016/7/layout/LinearBlockProcessNumbered"/>
    <dgm:cxn modelId="{DE5E8851-D882-45F9-A5D6-551EF7455430}" type="presParOf" srcId="{3858F7D1-13EA-4721-9C18-BEEA41717FB6}" destId="{1E8097F2-4817-48E8-A239-EC3F9CA1E721}" srcOrd="1" destOrd="0" presId="urn:microsoft.com/office/officeart/2016/7/layout/LinearBlockProcessNumbered"/>
    <dgm:cxn modelId="{62113EDB-015B-4098-A10D-DF83CC42A6CF}" type="presParOf" srcId="{3858F7D1-13EA-4721-9C18-BEEA41717FB6}" destId="{43E1AB77-F763-4A63-A585-164F10DD11D0}" srcOrd="2" destOrd="0" presId="urn:microsoft.com/office/officeart/2016/7/layout/LinearBlockProcessNumbered"/>
    <dgm:cxn modelId="{5E13DAA7-A982-4999-803A-568B45AF31E7}" type="presParOf" srcId="{722FD5F4-C239-4A16-A66A-723704BC7D32}" destId="{4C750589-0436-4714-AB18-1F272AD916F5}" srcOrd="3" destOrd="0" presId="urn:microsoft.com/office/officeart/2016/7/layout/LinearBlockProcessNumbered"/>
    <dgm:cxn modelId="{D9640F03-85C9-4255-9068-A2254AB05C80}" type="presParOf" srcId="{722FD5F4-C239-4A16-A66A-723704BC7D32}" destId="{D5B03CF3-35B6-47B2-88D1-8D43F8F59699}" srcOrd="4" destOrd="0" presId="urn:microsoft.com/office/officeart/2016/7/layout/LinearBlockProcessNumbered"/>
    <dgm:cxn modelId="{B58B6D86-7001-4548-8C19-06842A2C0C5B}" type="presParOf" srcId="{D5B03CF3-35B6-47B2-88D1-8D43F8F59699}" destId="{DE870EF2-F960-4EFD-85C1-72D6DBFB3060}" srcOrd="0" destOrd="0" presId="urn:microsoft.com/office/officeart/2016/7/layout/LinearBlockProcessNumbered"/>
    <dgm:cxn modelId="{362DE8AA-11A5-4661-94E5-01A3A34A39CC}" type="presParOf" srcId="{D5B03CF3-35B6-47B2-88D1-8D43F8F59699}" destId="{EC85BC22-46CE-4164-8067-D390D146AA0D}" srcOrd="1" destOrd="0" presId="urn:microsoft.com/office/officeart/2016/7/layout/LinearBlockProcessNumbered"/>
    <dgm:cxn modelId="{764366AC-856E-4BA3-8FC0-9E4E38C9B127}" type="presParOf" srcId="{D5B03CF3-35B6-47B2-88D1-8D43F8F59699}" destId="{24729A97-F89F-4984-8951-55DF1BC1E0E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AD04AB-C509-4462-AE9D-B5AA47DD67E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951EF3C4-FF3B-4F55-ACBB-E7F2AE27D961}">
      <dgm:prSet/>
      <dgm:spPr/>
      <dgm:t>
        <a:bodyPr/>
        <a:lstStyle/>
        <a:p>
          <a:r>
            <a:rPr lang="en-US" b="1" i="0" dirty="0"/>
            <a:t>Crompton et al. (2021) found that strategies for supporting remote learning included:</a:t>
          </a:r>
          <a:endParaRPr lang="en-US" b="1" dirty="0"/>
        </a:p>
      </dgm:t>
    </dgm:pt>
    <dgm:pt modelId="{6FB5A6C7-10A4-44E6-857E-8DEBBC765348}" type="parTrans" cxnId="{0A4F6226-3CEB-40CF-9D9C-67F50794AB10}">
      <dgm:prSet/>
      <dgm:spPr/>
      <dgm:t>
        <a:bodyPr/>
        <a:lstStyle/>
        <a:p>
          <a:endParaRPr lang="en-US"/>
        </a:p>
      </dgm:t>
    </dgm:pt>
    <dgm:pt modelId="{E7008125-053B-4864-85E1-4506035DED10}" type="sibTrans" cxnId="{0A4F6226-3CEB-40CF-9D9C-67F50794AB10}">
      <dgm:prSet/>
      <dgm:spPr/>
      <dgm:t>
        <a:bodyPr/>
        <a:lstStyle/>
        <a:p>
          <a:endParaRPr lang="en-US"/>
        </a:p>
      </dgm:t>
    </dgm:pt>
    <dgm:pt modelId="{74D91AAE-6991-4DF9-9E80-A6433C6BE00A}">
      <dgm:prSet custT="1"/>
      <dgm:spPr/>
      <dgm:t>
        <a:bodyPr/>
        <a:lstStyle/>
        <a:p>
          <a:r>
            <a:rPr lang="en-US" sz="1800" b="1" i="0" dirty="0"/>
            <a:t>Communication</a:t>
          </a:r>
          <a:endParaRPr lang="en-US" sz="1800" b="1" dirty="0"/>
        </a:p>
      </dgm:t>
    </dgm:pt>
    <dgm:pt modelId="{B30B493B-7E42-416D-B242-56781F8883E2}" type="parTrans" cxnId="{97014E45-F1DE-45EA-9040-4B865E01195E}">
      <dgm:prSet/>
      <dgm:spPr/>
      <dgm:t>
        <a:bodyPr/>
        <a:lstStyle/>
        <a:p>
          <a:endParaRPr lang="en-US"/>
        </a:p>
      </dgm:t>
    </dgm:pt>
    <dgm:pt modelId="{B106270D-0914-4F84-90AC-6EF9BE4FD26A}" type="sibTrans" cxnId="{97014E45-F1DE-45EA-9040-4B865E01195E}">
      <dgm:prSet/>
      <dgm:spPr/>
      <dgm:t>
        <a:bodyPr/>
        <a:lstStyle/>
        <a:p>
          <a:endParaRPr lang="en-US"/>
        </a:p>
      </dgm:t>
    </dgm:pt>
    <dgm:pt modelId="{CC3D5895-DC43-4791-83F9-A783AF81087F}">
      <dgm:prSet custT="1"/>
      <dgm:spPr/>
      <dgm:t>
        <a:bodyPr/>
        <a:lstStyle/>
        <a:p>
          <a:r>
            <a:rPr lang="en-US" sz="1800" b="1" i="0"/>
            <a:t>Delivery systems</a:t>
          </a:r>
          <a:endParaRPr lang="en-US" sz="1800" b="1"/>
        </a:p>
      </dgm:t>
    </dgm:pt>
    <dgm:pt modelId="{F76DA198-D682-4A65-89FE-49A39B172575}" type="parTrans" cxnId="{73EFA4CD-1DD3-409A-BB6F-EFCAF68CA905}">
      <dgm:prSet/>
      <dgm:spPr/>
      <dgm:t>
        <a:bodyPr/>
        <a:lstStyle/>
        <a:p>
          <a:endParaRPr lang="en-US"/>
        </a:p>
      </dgm:t>
    </dgm:pt>
    <dgm:pt modelId="{BCF5972D-A39F-4103-84E4-A287B841DE45}" type="sibTrans" cxnId="{73EFA4CD-1DD3-409A-BB6F-EFCAF68CA905}">
      <dgm:prSet/>
      <dgm:spPr/>
      <dgm:t>
        <a:bodyPr/>
        <a:lstStyle/>
        <a:p>
          <a:endParaRPr lang="en-US"/>
        </a:p>
      </dgm:t>
    </dgm:pt>
    <dgm:pt modelId="{EB43AA2C-E27F-4740-92CE-16D543FE71C7}">
      <dgm:prSet custT="1"/>
      <dgm:spPr/>
      <dgm:t>
        <a:bodyPr/>
        <a:lstStyle/>
        <a:p>
          <a:r>
            <a:rPr lang="en-US" sz="1800" b="1" i="0" dirty="0"/>
            <a:t>Student readiness</a:t>
          </a:r>
          <a:endParaRPr lang="en-US" sz="1800" b="1" dirty="0"/>
        </a:p>
      </dgm:t>
    </dgm:pt>
    <dgm:pt modelId="{192B00A0-CAE5-47E9-989F-031C8A69F12C}" type="parTrans" cxnId="{814ED6A5-EF77-4C25-B436-F1CF84A419C0}">
      <dgm:prSet/>
      <dgm:spPr/>
      <dgm:t>
        <a:bodyPr/>
        <a:lstStyle/>
        <a:p>
          <a:endParaRPr lang="en-US"/>
        </a:p>
      </dgm:t>
    </dgm:pt>
    <dgm:pt modelId="{CC0831EF-3366-45B1-8ECC-D2D8CCC56A50}" type="sibTrans" cxnId="{814ED6A5-EF77-4C25-B436-F1CF84A419C0}">
      <dgm:prSet/>
      <dgm:spPr/>
      <dgm:t>
        <a:bodyPr/>
        <a:lstStyle/>
        <a:p>
          <a:endParaRPr lang="en-US"/>
        </a:p>
      </dgm:t>
    </dgm:pt>
    <dgm:pt modelId="{03B8FD55-6D3D-4567-BE46-CF38D51DFE52}">
      <dgm:prSet custT="1"/>
      <dgm:spPr/>
      <dgm:t>
        <a:bodyPr/>
        <a:lstStyle/>
        <a:p>
          <a:r>
            <a:rPr lang="en-US" sz="1800" b="1" i="0" dirty="0"/>
            <a:t>Partnerships</a:t>
          </a:r>
          <a:endParaRPr lang="en-US" sz="1800" b="1" dirty="0"/>
        </a:p>
      </dgm:t>
    </dgm:pt>
    <dgm:pt modelId="{CFCB30D4-E654-49B3-8B37-1F370AB2579A}" type="parTrans" cxnId="{F858B9C1-83EA-4D07-B1EF-C72C61BCC561}">
      <dgm:prSet/>
      <dgm:spPr/>
      <dgm:t>
        <a:bodyPr/>
        <a:lstStyle/>
        <a:p>
          <a:endParaRPr lang="en-US"/>
        </a:p>
      </dgm:t>
    </dgm:pt>
    <dgm:pt modelId="{FEC56793-79F6-4F32-A55D-5E4E7656C909}" type="sibTrans" cxnId="{F858B9C1-83EA-4D07-B1EF-C72C61BCC561}">
      <dgm:prSet/>
      <dgm:spPr/>
      <dgm:t>
        <a:bodyPr/>
        <a:lstStyle/>
        <a:p>
          <a:endParaRPr lang="en-US"/>
        </a:p>
      </dgm:t>
    </dgm:pt>
    <dgm:pt modelId="{3BECF496-2E49-4748-BFCC-DFD23BBB0A38}">
      <dgm:prSet custT="1"/>
      <dgm:spPr/>
      <dgm:t>
        <a:bodyPr/>
        <a:lstStyle/>
        <a:p>
          <a:r>
            <a:rPr lang="en-US" sz="1800" b="1" i="0" dirty="0"/>
            <a:t>Engagement</a:t>
          </a:r>
          <a:endParaRPr lang="en-US" sz="1800" b="1" dirty="0"/>
        </a:p>
      </dgm:t>
    </dgm:pt>
    <dgm:pt modelId="{83DC01D4-2BC4-4E8C-AEAC-949D20633A66}" type="parTrans" cxnId="{062DDB27-0664-4A72-B2F2-7928AE90D5CC}">
      <dgm:prSet/>
      <dgm:spPr/>
      <dgm:t>
        <a:bodyPr/>
        <a:lstStyle/>
        <a:p>
          <a:endParaRPr lang="en-US"/>
        </a:p>
      </dgm:t>
    </dgm:pt>
    <dgm:pt modelId="{64493B07-B036-45CF-9D2A-249F40A51869}" type="sibTrans" cxnId="{062DDB27-0664-4A72-B2F2-7928AE90D5CC}">
      <dgm:prSet/>
      <dgm:spPr/>
      <dgm:t>
        <a:bodyPr/>
        <a:lstStyle/>
        <a:p>
          <a:endParaRPr lang="en-US"/>
        </a:p>
      </dgm:t>
    </dgm:pt>
    <dgm:pt modelId="{88D850EF-AE8B-4CDF-9AB0-64B616EE5855}">
      <dgm:prSet custT="1"/>
      <dgm:spPr/>
      <dgm:t>
        <a:bodyPr/>
        <a:lstStyle/>
        <a:p>
          <a:r>
            <a:rPr lang="en-US" sz="1800" b="1" i="0" dirty="0"/>
            <a:t>Resources</a:t>
          </a:r>
          <a:endParaRPr lang="en-US" sz="1800" b="1" dirty="0"/>
        </a:p>
      </dgm:t>
    </dgm:pt>
    <dgm:pt modelId="{3CEFE3FD-DEDF-4D9C-88CE-FFBB80BF6462}" type="parTrans" cxnId="{A17B6563-859B-4CBF-85D9-65939B2D3964}">
      <dgm:prSet/>
      <dgm:spPr/>
      <dgm:t>
        <a:bodyPr/>
        <a:lstStyle/>
        <a:p>
          <a:endParaRPr lang="en-US"/>
        </a:p>
      </dgm:t>
    </dgm:pt>
    <dgm:pt modelId="{EBCBE0C7-1383-4792-B0CD-6F5572D954D4}" type="sibTrans" cxnId="{A17B6563-859B-4CBF-85D9-65939B2D3964}">
      <dgm:prSet/>
      <dgm:spPr/>
      <dgm:t>
        <a:bodyPr/>
        <a:lstStyle/>
        <a:p>
          <a:endParaRPr lang="en-US"/>
        </a:p>
      </dgm:t>
    </dgm:pt>
    <dgm:pt modelId="{D9A0FF28-8F3B-46CE-8DC5-685D2865FC63}">
      <dgm:prSet/>
      <dgm:spPr/>
      <dgm:t>
        <a:bodyPr/>
        <a:lstStyle/>
        <a:p>
          <a:r>
            <a:rPr lang="en-US" b="1" i="0" dirty="0"/>
            <a:t>Bond (2020) recommended further funding support for:</a:t>
          </a:r>
          <a:endParaRPr lang="en-US" b="1" dirty="0"/>
        </a:p>
      </dgm:t>
    </dgm:pt>
    <dgm:pt modelId="{AB38CC60-C305-4F2D-9DEB-8DC7665C4286}" type="parTrans" cxnId="{4574EEA0-C698-490D-AC7C-F7D9ABB9E472}">
      <dgm:prSet/>
      <dgm:spPr/>
      <dgm:t>
        <a:bodyPr/>
        <a:lstStyle/>
        <a:p>
          <a:endParaRPr lang="en-US"/>
        </a:p>
      </dgm:t>
    </dgm:pt>
    <dgm:pt modelId="{38EA5D8D-ABD4-4D1D-BBDD-801B0A97B7F4}" type="sibTrans" cxnId="{4574EEA0-C698-490D-AC7C-F7D9ABB9E472}">
      <dgm:prSet/>
      <dgm:spPr/>
      <dgm:t>
        <a:bodyPr/>
        <a:lstStyle/>
        <a:p>
          <a:endParaRPr lang="en-US"/>
        </a:p>
      </dgm:t>
    </dgm:pt>
    <dgm:pt modelId="{1A868310-A4A2-4CE7-8842-A63722211CAF}">
      <dgm:prSet custT="1"/>
      <dgm:spPr/>
      <dgm:t>
        <a:bodyPr/>
        <a:lstStyle/>
        <a:p>
          <a:r>
            <a:rPr lang="en-US" sz="1600" b="1" i="0" dirty="0"/>
            <a:t>Professional development</a:t>
          </a:r>
          <a:endParaRPr lang="en-US" sz="1600" b="1" dirty="0"/>
        </a:p>
      </dgm:t>
    </dgm:pt>
    <dgm:pt modelId="{475FCF92-2ECD-48FA-A336-F68664386C6A}" type="parTrans" cxnId="{BFD203F4-EB48-4F80-89C8-3D831A2A5D57}">
      <dgm:prSet/>
      <dgm:spPr/>
      <dgm:t>
        <a:bodyPr/>
        <a:lstStyle/>
        <a:p>
          <a:endParaRPr lang="en-US"/>
        </a:p>
      </dgm:t>
    </dgm:pt>
    <dgm:pt modelId="{F1F6C30B-A47F-4146-B385-F8997F1B578F}" type="sibTrans" cxnId="{BFD203F4-EB48-4F80-89C8-3D831A2A5D57}">
      <dgm:prSet/>
      <dgm:spPr/>
      <dgm:t>
        <a:bodyPr/>
        <a:lstStyle/>
        <a:p>
          <a:endParaRPr lang="en-US"/>
        </a:p>
      </dgm:t>
    </dgm:pt>
    <dgm:pt modelId="{BAEA569F-4022-458C-8BF5-3E80AD37B5C9}">
      <dgm:prSet custT="1"/>
      <dgm:spPr/>
      <dgm:t>
        <a:bodyPr/>
        <a:lstStyle/>
        <a:p>
          <a:r>
            <a:rPr lang="en-US" sz="1600" b="1" i="0" dirty="0"/>
            <a:t>Promoting equity</a:t>
          </a:r>
          <a:endParaRPr lang="en-US" sz="1600" b="1" dirty="0"/>
        </a:p>
      </dgm:t>
    </dgm:pt>
    <dgm:pt modelId="{5C849E16-9263-4F8E-BDBD-DE4AFBAF2931}" type="parTrans" cxnId="{F7AAD82A-BEB3-443F-AA1D-E7ADB844618C}">
      <dgm:prSet/>
      <dgm:spPr/>
      <dgm:t>
        <a:bodyPr/>
        <a:lstStyle/>
        <a:p>
          <a:endParaRPr lang="en-US"/>
        </a:p>
      </dgm:t>
    </dgm:pt>
    <dgm:pt modelId="{9BF3D1EE-BD40-4F79-9D3B-8AA3451FB499}" type="sibTrans" cxnId="{F7AAD82A-BEB3-443F-AA1D-E7ADB844618C}">
      <dgm:prSet/>
      <dgm:spPr/>
      <dgm:t>
        <a:bodyPr/>
        <a:lstStyle/>
        <a:p>
          <a:endParaRPr lang="en-US"/>
        </a:p>
      </dgm:t>
    </dgm:pt>
    <dgm:pt modelId="{80D010DA-B21B-426D-9046-DEE28C951D7E}">
      <dgm:prSet custT="1"/>
      <dgm:spPr/>
      <dgm:t>
        <a:bodyPr/>
        <a:lstStyle/>
        <a:p>
          <a:r>
            <a:rPr lang="en-US" sz="1600" b="1" i="0" dirty="0"/>
            <a:t>Adopting collaborative learning opportunities</a:t>
          </a:r>
          <a:endParaRPr lang="en-US" sz="1600" b="1" dirty="0"/>
        </a:p>
      </dgm:t>
    </dgm:pt>
    <dgm:pt modelId="{CED3B1E6-1C70-4A74-98FB-96AF25C007D1}" type="parTrans" cxnId="{867FD391-7FA5-40D4-9425-DF664598B237}">
      <dgm:prSet/>
      <dgm:spPr/>
      <dgm:t>
        <a:bodyPr/>
        <a:lstStyle/>
        <a:p>
          <a:endParaRPr lang="en-US"/>
        </a:p>
      </dgm:t>
    </dgm:pt>
    <dgm:pt modelId="{6BE1FA74-4FF5-4EA9-BF7E-BB8334AEC3B0}" type="sibTrans" cxnId="{867FD391-7FA5-40D4-9425-DF664598B237}">
      <dgm:prSet/>
      <dgm:spPr/>
      <dgm:t>
        <a:bodyPr/>
        <a:lstStyle/>
        <a:p>
          <a:endParaRPr lang="en-US"/>
        </a:p>
      </dgm:t>
    </dgm:pt>
    <dgm:pt modelId="{C158173E-96D8-498B-8DEC-451CA49DA898}">
      <dgm:prSet custT="1"/>
      <dgm:spPr/>
      <dgm:t>
        <a:bodyPr/>
        <a:lstStyle/>
        <a:p>
          <a:r>
            <a:rPr lang="en-US" sz="1600" b="1" i="0" dirty="0"/>
            <a:t>Leveraging synchronous and asynchronous technology</a:t>
          </a:r>
          <a:endParaRPr lang="en-US" sz="1600" b="1" dirty="0"/>
        </a:p>
      </dgm:t>
    </dgm:pt>
    <dgm:pt modelId="{2956EB6C-110B-43E1-B46A-1DA4320C8A60}" type="parTrans" cxnId="{CA4D2089-897C-4EDF-83AC-884BC8476D5C}">
      <dgm:prSet/>
      <dgm:spPr/>
      <dgm:t>
        <a:bodyPr/>
        <a:lstStyle/>
        <a:p>
          <a:endParaRPr lang="en-US"/>
        </a:p>
      </dgm:t>
    </dgm:pt>
    <dgm:pt modelId="{454A0A24-B618-484E-869B-F804EEC20094}" type="sibTrans" cxnId="{CA4D2089-897C-4EDF-83AC-884BC8476D5C}">
      <dgm:prSet/>
      <dgm:spPr/>
      <dgm:t>
        <a:bodyPr/>
        <a:lstStyle/>
        <a:p>
          <a:endParaRPr lang="en-US"/>
        </a:p>
      </dgm:t>
    </dgm:pt>
    <dgm:pt modelId="{D52C3A50-539B-4D98-8682-67C5D7414EFF}">
      <dgm:prSet custT="1"/>
      <dgm:spPr/>
      <dgm:t>
        <a:bodyPr/>
        <a:lstStyle/>
        <a:p>
          <a:r>
            <a:rPr lang="en-US" sz="1600" b="1" i="0" dirty="0"/>
            <a:t>Bond et al. (2021) found that:</a:t>
          </a:r>
          <a:endParaRPr lang="en-US" sz="1600" b="1" dirty="0"/>
        </a:p>
      </dgm:t>
    </dgm:pt>
    <dgm:pt modelId="{B91C87F6-2360-4166-9488-EEC7ECE71954}" type="parTrans" cxnId="{F7707BE5-1DAB-4F9B-9D77-D864FDF1E9A6}">
      <dgm:prSet/>
      <dgm:spPr/>
      <dgm:t>
        <a:bodyPr/>
        <a:lstStyle/>
        <a:p>
          <a:endParaRPr lang="en-US"/>
        </a:p>
      </dgm:t>
    </dgm:pt>
    <dgm:pt modelId="{141CF425-31C4-4802-9B44-E37F92E4141C}" type="sibTrans" cxnId="{F7707BE5-1DAB-4F9B-9D77-D864FDF1E9A6}">
      <dgm:prSet/>
      <dgm:spPr/>
      <dgm:t>
        <a:bodyPr/>
        <a:lstStyle/>
        <a:p>
          <a:endParaRPr lang="en-US"/>
        </a:p>
      </dgm:t>
    </dgm:pt>
    <dgm:pt modelId="{323594EB-51BA-4661-8120-4FE3E497136E}">
      <dgm:prSet custT="1"/>
      <dgm:spPr/>
      <dgm:t>
        <a:bodyPr/>
        <a:lstStyle/>
        <a:p>
          <a:r>
            <a:rPr lang="en-US" sz="1400" b="1" dirty="0"/>
            <a:t>Studies focused on undergraduate students and their perceptions of emergency remote learning.</a:t>
          </a:r>
        </a:p>
      </dgm:t>
    </dgm:pt>
    <dgm:pt modelId="{D2DC142E-C55F-4C0A-84B9-01B0444FACBC}" type="parTrans" cxnId="{53562C8B-3165-4C67-A0B5-B7206194D541}">
      <dgm:prSet/>
      <dgm:spPr/>
      <dgm:t>
        <a:bodyPr/>
        <a:lstStyle/>
        <a:p>
          <a:endParaRPr lang="en-US"/>
        </a:p>
      </dgm:t>
    </dgm:pt>
    <dgm:pt modelId="{35E48DD2-BEBC-49FE-B457-C4ED25523EDA}" type="sibTrans" cxnId="{53562C8B-3165-4C67-A0B5-B7206194D541}">
      <dgm:prSet/>
      <dgm:spPr/>
      <dgm:t>
        <a:bodyPr/>
        <a:lstStyle/>
        <a:p>
          <a:endParaRPr lang="en-US"/>
        </a:p>
      </dgm:t>
    </dgm:pt>
    <dgm:pt modelId="{6CF42195-1E33-4879-B757-5FBAE5E6AF63}">
      <dgm:prSet custT="1"/>
      <dgm:spPr/>
      <dgm:t>
        <a:bodyPr/>
        <a:lstStyle/>
        <a:p>
          <a:r>
            <a:rPr lang="en-US" sz="1600" b="1" i="0" dirty="0"/>
            <a:t>Mishra et al. (2021) found that:</a:t>
          </a:r>
          <a:endParaRPr lang="en-US" sz="1600" b="1" dirty="0"/>
        </a:p>
      </dgm:t>
    </dgm:pt>
    <dgm:pt modelId="{0A9E737E-5A7F-485E-878D-FAF96BE2A046}" type="parTrans" cxnId="{336AF4BC-91C3-4D9A-BBCB-BA6E7C2C5FA7}">
      <dgm:prSet/>
      <dgm:spPr/>
      <dgm:t>
        <a:bodyPr/>
        <a:lstStyle/>
        <a:p>
          <a:endParaRPr lang="en-US"/>
        </a:p>
      </dgm:t>
    </dgm:pt>
    <dgm:pt modelId="{DE9DF990-CC2A-4A55-9F17-71D144C696CD}" type="sibTrans" cxnId="{336AF4BC-91C3-4D9A-BBCB-BA6E7C2C5FA7}">
      <dgm:prSet/>
      <dgm:spPr/>
      <dgm:t>
        <a:bodyPr/>
        <a:lstStyle/>
        <a:p>
          <a:endParaRPr lang="en-US"/>
        </a:p>
      </dgm:t>
    </dgm:pt>
    <dgm:pt modelId="{D2E2DBC9-B4F6-41A8-9899-F6B394179135}">
      <dgm:prSet/>
      <dgm:spPr/>
      <dgm:t>
        <a:bodyPr/>
        <a:lstStyle/>
        <a:p>
          <a:r>
            <a:rPr lang="en-US" b="1" i="0" dirty="0"/>
            <a:t>67.88% of the studies focused on postsecondary education</a:t>
          </a:r>
          <a:endParaRPr lang="en-US" b="1" dirty="0"/>
        </a:p>
      </dgm:t>
    </dgm:pt>
    <dgm:pt modelId="{CF4AC585-0569-4EFD-A1DF-0E1812D02C24}" type="parTrans" cxnId="{92293491-7CBD-409A-BAEA-00C9E4D68923}">
      <dgm:prSet/>
      <dgm:spPr/>
      <dgm:t>
        <a:bodyPr/>
        <a:lstStyle/>
        <a:p>
          <a:endParaRPr lang="en-US"/>
        </a:p>
      </dgm:t>
    </dgm:pt>
    <dgm:pt modelId="{2A27BB84-030A-4D87-8427-54DA8C02A0E9}" type="sibTrans" cxnId="{92293491-7CBD-409A-BAEA-00C9E4D68923}">
      <dgm:prSet/>
      <dgm:spPr/>
      <dgm:t>
        <a:bodyPr/>
        <a:lstStyle/>
        <a:p>
          <a:endParaRPr lang="en-US"/>
        </a:p>
      </dgm:t>
    </dgm:pt>
    <dgm:pt modelId="{7BF5A22C-609C-4B79-BC19-16170B0D224F}">
      <dgm:prSet/>
      <dgm:spPr/>
      <dgm:t>
        <a:bodyPr/>
        <a:lstStyle/>
        <a:p>
          <a:r>
            <a:rPr lang="en-US" b="1" i="0" dirty="0"/>
            <a:t>K-12 research was disproportionately low</a:t>
          </a:r>
          <a:endParaRPr lang="en-US" b="1" dirty="0"/>
        </a:p>
      </dgm:t>
    </dgm:pt>
    <dgm:pt modelId="{BA4DBECC-9058-42EE-9CB9-FC51555B2674}" type="parTrans" cxnId="{46AECEEF-422B-45E4-A1FF-A99ADE0655EA}">
      <dgm:prSet/>
      <dgm:spPr/>
      <dgm:t>
        <a:bodyPr/>
        <a:lstStyle/>
        <a:p>
          <a:endParaRPr lang="en-US"/>
        </a:p>
      </dgm:t>
    </dgm:pt>
    <dgm:pt modelId="{A16E6159-976C-49ED-B278-2CEEE88B02BC}" type="sibTrans" cxnId="{46AECEEF-422B-45E4-A1FF-A99ADE0655EA}">
      <dgm:prSet/>
      <dgm:spPr/>
      <dgm:t>
        <a:bodyPr/>
        <a:lstStyle/>
        <a:p>
          <a:endParaRPr lang="en-US"/>
        </a:p>
      </dgm:t>
    </dgm:pt>
    <dgm:pt modelId="{F870D192-CAF1-4FB7-B7FE-337B33470A6D}">
      <dgm:prSet/>
      <dgm:spPr/>
      <dgm:t>
        <a:bodyPr/>
        <a:lstStyle/>
        <a:p>
          <a:r>
            <a:rPr lang="en-US" b="1" i="0" dirty="0"/>
            <a:t>Identified four research topic clusters:</a:t>
          </a:r>
          <a:endParaRPr lang="en-US" b="1" dirty="0"/>
        </a:p>
      </dgm:t>
    </dgm:pt>
    <dgm:pt modelId="{26BD0BA2-CBF2-4768-8C4E-086E58881A80}" type="parTrans" cxnId="{E7469564-E0E3-423F-A9CE-72B190D31709}">
      <dgm:prSet/>
      <dgm:spPr/>
      <dgm:t>
        <a:bodyPr/>
        <a:lstStyle/>
        <a:p>
          <a:endParaRPr lang="en-US"/>
        </a:p>
      </dgm:t>
    </dgm:pt>
    <dgm:pt modelId="{40C815F6-E7D5-4E6B-8516-9506876B0630}" type="sibTrans" cxnId="{E7469564-E0E3-423F-A9CE-72B190D31709}">
      <dgm:prSet/>
      <dgm:spPr/>
      <dgm:t>
        <a:bodyPr/>
        <a:lstStyle/>
        <a:p>
          <a:endParaRPr lang="en-US"/>
        </a:p>
      </dgm:t>
    </dgm:pt>
    <dgm:pt modelId="{3303044A-F66E-44F1-9B9C-28C0DD95A9FF}">
      <dgm:prSet/>
      <dgm:spPr/>
      <dgm:t>
        <a:bodyPr/>
        <a:lstStyle/>
        <a:p>
          <a:r>
            <a:rPr lang="en-US" b="1" i="0"/>
            <a:t>Technologies for teaching and learning</a:t>
          </a:r>
          <a:endParaRPr lang="en-US" b="1"/>
        </a:p>
      </dgm:t>
    </dgm:pt>
    <dgm:pt modelId="{78954F04-657F-40FB-89FF-D911867360BE}" type="parTrans" cxnId="{29BE2C24-34E9-4CE6-8E03-0FAAD8398C54}">
      <dgm:prSet/>
      <dgm:spPr/>
      <dgm:t>
        <a:bodyPr/>
        <a:lstStyle/>
        <a:p>
          <a:endParaRPr lang="en-US"/>
        </a:p>
      </dgm:t>
    </dgm:pt>
    <dgm:pt modelId="{F589273B-CF3E-44CB-BFBA-E229F62712CF}" type="sibTrans" cxnId="{29BE2C24-34E9-4CE6-8E03-0FAAD8398C54}">
      <dgm:prSet/>
      <dgm:spPr/>
      <dgm:t>
        <a:bodyPr/>
        <a:lstStyle/>
        <a:p>
          <a:endParaRPr lang="en-US"/>
        </a:p>
      </dgm:t>
    </dgm:pt>
    <dgm:pt modelId="{C8D67A3F-6471-4AFB-BDA7-1049CD507CC7}">
      <dgm:prSet/>
      <dgm:spPr/>
      <dgm:t>
        <a:bodyPr/>
        <a:lstStyle/>
        <a:p>
          <a:r>
            <a:rPr lang="en-US" b="1" i="0" dirty="0"/>
            <a:t>Psychosocial issues</a:t>
          </a:r>
          <a:endParaRPr lang="en-US" b="1" dirty="0"/>
        </a:p>
      </dgm:t>
    </dgm:pt>
    <dgm:pt modelId="{003E12CB-18D4-496E-8792-C9BFAFF50027}" type="parTrans" cxnId="{3D9F4709-E39A-445D-A762-5E96F1E9B2A0}">
      <dgm:prSet/>
      <dgm:spPr/>
      <dgm:t>
        <a:bodyPr/>
        <a:lstStyle/>
        <a:p>
          <a:endParaRPr lang="en-US"/>
        </a:p>
      </dgm:t>
    </dgm:pt>
    <dgm:pt modelId="{227B0B3A-EF7E-42F3-A498-1098851F5F07}" type="sibTrans" cxnId="{3D9F4709-E39A-445D-A762-5E96F1E9B2A0}">
      <dgm:prSet/>
      <dgm:spPr/>
      <dgm:t>
        <a:bodyPr/>
        <a:lstStyle/>
        <a:p>
          <a:endParaRPr lang="en-US"/>
        </a:p>
      </dgm:t>
    </dgm:pt>
    <dgm:pt modelId="{36F4F9E0-868A-41EA-AF44-76F6F2992BE4}">
      <dgm:prSet/>
      <dgm:spPr/>
      <dgm:t>
        <a:bodyPr/>
        <a:lstStyle/>
        <a:p>
          <a:r>
            <a:rPr lang="en-US" b="1" i="0"/>
            <a:t>Learners</a:t>
          </a:r>
          <a:endParaRPr lang="en-US" b="1"/>
        </a:p>
      </dgm:t>
    </dgm:pt>
    <dgm:pt modelId="{32C96484-9D45-452C-A6AE-B96FE1980B67}" type="parTrans" cxnId="{E83A06A7-C6A1-47EE-92F5-F2347984D1F0}">
      <dgm:prSet/>
      <dgm:spPr/>
      <dgm:t>
        <a:bodyPr/>
        <a:lstStyle/>
        <a:p>
          <a:endParaRPr lang="en-US"/>
        </a:p>
      </dgm:t>
    </dgm:pt>
    <dgm:pt modelId="{98B67CF5-0D67-4852-98CF-D74807C8AD69}" type="sibTrans" cxnId="{E83A06A7-C6A1-47EE-92F5-F2347984D1F0}">
      <dgm:prSet/>
      <dgm:spPr/>
      <dgm:t>
        <a:bodyPr/>
        <a:lstStyle/>
        <a:p>
          <a:endParaRPr lang="en-US"/>
        </a:p>
      </dgm:t>
    </dgm:pt>
    <dgm:pt modelId="{E293C9B3-7B40-4551-9869-38CFFDC807ED}">
      <dgm:prSet/>
      <dgm:spPr/>
      <dgm:t>
        <a:bodyPr/>
        <a:lstStyle/>
        <a:p>
          <a:r>
            <a:rPr lang="en-US" b="1" i="0" dirty="0"/>
            <a:t>Eclectic category</a:t>
          </a:r>
          <a:endParaRPr lang="en-US" b="1" dirty="0"/>
        </a:p>
      </dgm:t>
    </dgm:pt>
    <dgm:pt modelId="{E0068CE6-4415-4227-AFAA-C29167960221}" type="parTrans" cxnId="{01E934E2-6271-48BD-957A-F8CA1524013F}">
      <dgm:prSet/>
      <dgm:spPr/>
      <dgm:t>
        <a:bodyPr/>
        <a:lstStyle/>
        <a:p>
          <a:endParaRPr lang="en-US"/>
        </a:p>
      </dgm:t>
    </dgm:pt>
    <dgm:pt modelId="{121DD04A-46C6-4ACB-9DED-3C60E3B97E80}" type="sibTrans" cxnId="{01E934E2-6271-48BD-957A-F8CA1524013F}">
      <dgm:prSet/>
      <dgm:spPr/>
      <dgm:t>
        <a:bodyPr/>
        <a:lstStyle/>
        <a:p>
          <a:endParaRPr lang="en-US"/>
        </a:p>
      </dgm:t>
    </dgm:pt>
    <dgm:pt modelId="{D8A71FAC-C263-4944-B08C-983CD3FB94A5}">
      <dgm:prSet/>
      <dgm:spPr/>
      <dgm:t>
        <a:bodyPr/>
        <a:lstStyle/>
        <a:p>
          <a:r>
            <a:rPr lang="en-US" b="1" i="0" dirty="0"/>
            <a:t>The United States was the most productive country in online learning research during the pandemic, and research was published in 18 countries.</a:t>
          </a:r>
          <a:endParaRPr lang="en-US" b="1" dirty="0"/>
        </a:p>
      </dgm:t>
    </dgm:pt>
    <dgm:pt modelId="{BAE6D921-97A9-412B-AB23-1508D98704CF}" type="parTrans" cxnId="{8095650F-6B88-416E-9A41-8AC1E8F16C6B}">
      <dgm:prSet/>
      <dgm:spPr/>
      <dgm:t>
        <a:bodyPr/>
        <a:lstStyle/>
        <a:p>
          <a:endParaRPr lang="en-US"/>
        </a:p>
      </dgm:t>
    </dgm:pt>
    <dgm:pt modelId="{78FFE3D4-EAA1-4CCF-A063-30858B2683EB}" type="sibTrans" cxnId="{8095650F-6B88-416E-9A41-8AC1E8F16C6B}">
      <dgm:prSet/>
      <dgm:spPr/>
      <dgm:t>
        <a:bodyPr/>
        <a:lstStyle/>
        <a:p>
          <a:endParaRPr lang="en-US"/>
        </a:p>
      </dgm:t>
    </dgm:pt>
    <dgm:pt modelId="{1640678F-F63D-43C4-A50F-F089EF40AD48}">
      <dgm:prSet custT="1"/>
      <dgm:spPr/>
      <dgm:t>
        <a:bodyPr/>
        <a:lstStyle/>
        <a:p>
          <a:r>
            <a:rPr lang="en-US" sz="1400" b="1" dirty="0"/>
            <a:t>Studies were conducted in various countries and largely focused on Health, Natural Sciences, and Math field.</a:t>
          </a:r>
        </a:p>
      </dgm:t>
    </dgm:pt>
    <dgm:pt modelId="{4CC43DB1-3B43-4F48-9229-F13CE9EE9903}" type="parTrans" cxnId="{5F648B42-F889-438A-8249-1B316C780737}">
      <dgm:prSet/>
      <dgm:spPr/>
      <dgm:t>
        <a:bodyPr/>
        <a:lstStyle/>
        <a:p>
          <a:endParaRPr lang="en-US"/>
        </a:p>
      </dgm:t>
    </dgm:pt>
    <dgm:pt modelId="{1596C6CE-2BA9-43D0-8E2A-FE11FE0952C0}" type="sibTrans" cxnId="{5F648B42-F889-438A-8249-1B316C780737}">
      <dgm:prSet/>
      <dgm:spPr/>
      <dgm:t>
        <a:bodyPr/>
        <a:lstStyle/>
        <a:p>
          <a:endParaRPr lang="en-US"/>
        </a:p>
      </dgm:t>
    </dgm:pt>
    <dgm:pt modelId="{D8442291-1A2E-41FE-B4E9-9747F49C35C7}">
      <dgm:prSet custT="1"/>
      <dgm:spPr/>
      <dgm:t>
        <a:bodyPr/>
        <a:lstStyle/>
        <a:p>
          <a:r>
            <a:rPr lang="en-US" sz="1400" b="1" dirty="0"/>
            <a:t>Synchronous collaborative tools along and text-based tools were the primary technologies used</a:t>
          </a:r>
          <a:r>
            <a:rPr lang="en-US" sz="1200" dirty="0"/>
            <a:t>.</a:t>
          </a:r>
        </a:p>
      </dgm:t>
    </dgm:pt>
    <dgm:pt modelId="{AD69737A-887C-4DAC-9A88-84C82E63EFCC}" type="parTrans" cxnId="{4E66770E-D663-4815-92ED-A5204B41CDCF}">
      <dgm:prSet/>
      <dgm:spPr/>
      <dgm:t>
        <a:bodyPr/>
        <a:lstStyle/>
        <a:p>
          <a:endParaRPr lang="en-US"/>
        </a:p>
      </dgm:t>
    </dgm:pt>
    <dgm:pt modelId="{4E1FD4C2-10F7-45E8-AE3D-13403AF93838}" type="sibTrans" cxnId="{4E66770E-D663-4815-92ED-A5204B41CDCF}">
      <dgm:prSet/>
      <dgm:spPr/>
      <dgm:t>
        <a:bodyPr/>
        <a:lstStyle/>
        <a:p>
          <a:endParaRPr lang="en-US"/>
        </a:p>
      </dgm:t>
    </dgm:pt>
    <dgm:pt modelId="{CB22B588-B166-4ED8-AD08-4D5F678C2AD1}" type="pres">
      <dgm:prSet presAssocID="{B7AD04AB-C509-4462-AE9D-B5AA47DD67E3}" presName="Name0" presStyleCnt="0">
        <dgm:presLayoutVars>
          <dgm:dir/>
          <dgm:animLvl val="lvl"/>
          <dgm:resizeHandles val="exact"/>
        </dgm:presLayoutVars>
      </dgm:prSet>
      <dgm:spPr/>
      <dgm:t>
        <a:bodyPr/>
        <a:lstStyle/>
        <a:p>
          <a:endParaRPr lang="en-US"/>
        </a:p>
      </dgm:t>
    </dgm:pt>
    <dgm:pt modelId="{A337776F-A055-47C2-8EB6-C8F9C9F738C1}" type="pres">
      <dgm:prSet presAssocID="{951EF3C4-FF3B-4F55-ACBB-E7F2AE27D961}" presName="composite" presStyleCnt="0"/>
      <dgm:spPr/>
    </dgm:pt>
    <dgm:pt modelId="{4AC25F53-9BA6-456C-BDB6-BDDA7CFBDD37}" type="pres">
      <dgm:prSet presAssocID="{951EF3C4-FF3B-4F55-ACBB-E7F2AE27D961}" presName="parTx" presStyleLbl="alignNode1" presStyleIdx="0" presStyleCnt="4">
        <dgm:presLayoutVars>
          <dgm:chMax val="0"/>
          <dgm:chPref val="0"/>
          <dgm:bulletEnabled val="1"/>
        </dgm:presLayoutVars>
      </dgm:prSet>
      <dgm:spPr/>
      <dgm:t>
        <a:bodyPr/>
        <a:lstStyle/>
        <a:p>
          <a:endParaRPr lang="en-US"/>
        </a:p>
      </dgm:t>
    </dgm:pt>
    <dgm:pt modelId="{F2C5DB13-DB30-4D50-A07E-DC8118B58887}" type="pres">
      <dgm:prSet presAssocID="{951EF3C4-FF3B-4F55-ACBB-E7F2AE27D961}" presName="desTx" presStyleLbl="alignAccFollowNode1" presStyleIdx="0" presStyleCnt="4">
        <dgm:presLayoutVars>
          <dgm:bulletEnabled val="1"/>
        </dgm:presLayoutVars>
      </dgm:prSet>
      <dgm:spPr/>
      <dgm:t>
        <a:bodyPr/>
        <a:lstStyle/>
        <a:p>
          <a:endParaRPr lang="en-US"/>
        </a:p>
      </dgm:t>
    </dgm:pt>
    <dgm:pt modelId="{03AD0DE5-30FE-4F50-B81F-5E9F2D297F87}" type="pres">
      <dgm:prSet presAssocID="{E7008125-053B-4864-85E1-4506035DED10}" presName="space" presStyleCnt="0"/>
      <dgm:spPr/>
    </dgm:pt>
    <dgm:pt modelId="{ED0DD48F-A229-4274-93F2-4E7C0076409D}" type="pres">
      <dgm:prSet presAssocID="{D9A0FF28-8F3B-46CE-8DC5-685D2865FC63}" presName="composite" presStyleCnt="0"/>
      <dgm:spPr/>
    </dgm:pt>
    <dgm:pt modelId="{3E21CE19-6B8B-4B42-876F-3D76433C1771}" type="pres">
      <dgm:prSet presAssocID="{D9A0FF28-8F3B-46CE-8DC5-685D2865FC63}" presName="parTx" presStyleLbl="alignNode1" presStyleIdx="1" presStyleCnt="4">
        <dgm:presLayoutVars>
          <dgm:chMax val="0"/>
          <dgm:chPref val="0"/>
          <dgm:bulletEnabled val="1"/>
        </dgm:presLayoutVars>
      </dgm:prSet>
      <dgm:spPr/>
      <dgm:t>
        <a:bodyPr/>
        <a:lstStyle/>
        <a:p>
          <a:endParaRPr lang="en-US"/>
        </a:p>
      </dgm:t>
    </dgm:pt>
    <dgm:pt modelId="{BAD32A21-4BD4-46E4-8929-998F637DC7EA}" type="pres">
      <dgm:prSet presAssocID="{D9A0FF28-8F3B-46CE-8DC5-685D2865FC63}" presName="desTx" presStyleLbl="alignAccFollowNode1" presStyleIdx="1" presStyleCnt="4">
        <dgm:presLayoutVars>
          <dgm:bulletEnabled val="1"/>
        </dgm:presLayoutVars>
      </dgm:prSet>
      <dgm:spPr/>
      <dgm:t>
        <a:bodyPr/>
        <a:lstStyle/>
        <a:p>
          <a:endParaRPr lang="en-US"/>
        </a:p>
      </dgm:t>
    </dgm:pt>
    <dgm:pt modelId="{3801117E-CF62-44D1-AC61-1C0718551006}" type="pres">
      <dgm:prSet presAssocID="{38EA5D8D-ABD4-4D1D-BBDD-801B0A97B7F4}" presName="space" presStyleCnt="0"/>
      <dgm:spPr/>
    </dgm:pt>
    <dgm:pt modelId="{39B78704-E473-4F87-8A0E-114A6E4518FA}" type="pres">
      <dgm:prSet presAssocID="{D52C3A50-539B-4D98-8682-67C5D7414EFF}" presName="composite" presStyleCnt="0"/>
      <dgm:spPr/>
    </dgm:pt>
    <dgm:pt modelId="{2E645273-314B-4E13-A24D-CADF30CBAA40}" type="pres">
      <dgm:prSet presAssocID="{D52C3A50-539B-4D98-8682-67C5D7414EFF}" presName="parTx" presStyleLbl="alignNode1" presStyleIdx="2" presStyleCnt="4">
        <dgm:presLayoutVars>
          <dgm:chMax val="0"/>
          <dgm:chPref val="0"/>
          <dgm:bulletEnabled val="1"/>
        </dgm:presLayoutVars>
      </dgm:prSet>
      <dgm:spPr/>
      <dgm:t>
        <a:bodyPr/>
        <a:lstStyle/>
        <a:p>
          <a:endParaRPr lang="en-US"/>
        </a:p>
      </dgm:t>
    </dgm:pt>
    <dgm:pt modelId="{2099D73A-4FD6-4B22-950C-ED4669434368}" type="pres">
      <dgm:prSet presAssocID="{D52C3A50-539B-4D98-8682-67C5D7414EFF}" presName="desTx" presStyleLbl="alignAccFollowNode1" presStyleIdx="2" presStyleCnt="4">
        <dgm:presLayoutVars>
          <dgm:bulletEnabled val="1"/>
        </dgm:presLayoutVars>
      </dgm:prSet>
      <dgm:spPr/>
      <dgm:t>
        <a:bodyPr/>
        <a:lstStyle/>
        <a:p>
          <a:endParaRPr lang="en-US"/>
        </a:p>
      </dgm:t>
    </dgm:pt>
    <dgm:pt modelId="{7703FF27-74AA-41D0-B168-8F1EBCB08ACF}" type="pres">
      <dgm:prSet presAssocID="{141CF425-31C4-4802-9B44-E37F92E4141C}" presName="space" presStyleCnt="0"/>
      <dgm:spPr/>
    </dgm:pt>
    <dgm:pt modelId="{148CF415-939A-4B9C-8F8C-A580FBC36DD1}" type="pres">
      <dgm:prSet presAssocID="{6CF42195-1E33-4879-B757-5FBAE5E6AF63}" presName="composite" presStyleCnt="0"/>
      <dgm:spPr/>
    </dgm:pt>
    <dgm:pt modelId="{7167C462-A493-4672-8B31-A253F137CD8E}" type="pres">
      <dgm:prSet presAssocID="{6CF42195-1E33-4879-B757-5FBAE5E6AF63}" presName="parTx" presStyleLbl="alignNode1" presStyleIdx="3" presStyleCnt="4">
        <dgm:presLayoutVars>
          <dgm:chMax val="0"/>
          <dgm:chPref val="0"/>
          <dgm:bulletEnabled val="1"/>
        </dgm:presLayoutVars>
      </dgm:prSet>
      <dgm:spPr/>
      <dgm:t>
        <a:bodyPr/>
        <a:lstStyle/>
        <a:p>
          <a:endParaRPr lang="en-US"/>
        </a:p>
      </dgm:t>
    </dgm:pt>
    <dgm:pt modelId="{85AC6F69-64B2-4A76-9B9A-E47E8F1939AF}" type="pres">
      <dgm:prSet presAssocID="{6CF42195-1E33-4879-B757-5FBAE5E6AF63}" presName="desTx" presStyleLbl="alignAccFollowNode1" presStyleIdx="3" presStyleCnt="4">
        <dgm:presLayoutVars>
          <dgm:bulletEnabled val="1"/>
        </dgm:presLayoutVars>
      </dgm:prSet>
      <dgm:spPr/>
      <dgm:t>
        <a:bodyPr/>
        <a:lstStyle/>
        <a:p>
          <a:endParaRPr lang="en-US"/>
        </a:p>
      </dgm:t>
    </dgm:pt>
  </dgm:ptLst>
  <dgm:cxnLst>
    <dgm:cxn modelId="{53562C8B-3165-4C67-A0B5-B7206194D541}" srcId="{D52C3A50-539B-4D98-8682-67C5D7414EFF}" destId="{323594EB-51BA-4661-8120-4FE3E497136E}" srcOrd="0" destOrd="0" parTransId="{D2DC142E-C55F-4C0A-84B9-01B0444FACBC}" sibTransId="{35E48DD2-BEBC-49FE-B457-C4ED25523EDA}"/>
    <dgm:cxn modelId="{F858B9C1-83EA-4D07-B1EF-C72C61BCC561}" srcId="{951EF3C4-FF3B-4F55-ACBB-E7F2AE27D961}" destId="{03B8FD55-6D3D-4567-BE46-CF38D51DFE52}" srcOrd="3" destOrd="0" parTransId="{CFCB30D4-E654-49B3-8B37-1F370AB2579A}" sibTransId="{FEC56793-79F6-4F32-A55D-5E4E7656C909}"/>
    <dgm:cxn modelId="{5733BE81-D422-4121-9375-8A279D37AFB4}" type="presOf" srcId="{D8442291-1A2E-41FE-B4E9-9747F49C35C7}" destId="{2099D73A-4FD6-4B22-950C-ED4669434368}" srcOrd="0" destOrd="2" presId="urn:microsoft.com/office/officeart/2005/8/layout/hList1"/>
    <dgm:cxn modelId="{2CE42979-6482-426B-BFB4-0A61926F20A5}" type="presOf" srcId="{74D91AAE-6991-4DF9-9E80-A6433C6BE00A}" destId="{F2C5DB13-DB30-4D50-A07E-DC8118B58887}" srcOrd="0" destOrd="0" presId="urn:microsoft.com/office/officeart/2005/8/layout/hList1"/>
    <dgm:cxn modelId="{9BE7897F-EC23-4898-9E46-6BF9ECE68CC8}" type="presOf" srcId="{1640678F-F63D-43C4-A50F-F089EF40AD48}" destId="{2099D73A-4FD6-4B22-950C-ED4669434368}" srcOrd="0" destOrd="1" presId="urn:microsoft.com/office/officeart/2005/8/layout/hList1"/>
    <dgm:cxn modelId="{BFD203F4-EB48-4F80-89C8-3D831A2A5D57}" srcId="{D9A0FF28-8F3B-46CE-8DC5-685D2865FC63}" destId="{1A868310-A4A2-4CE7-8842-A63722211CAF}" srcOrd="0" destOrd="0" parTransId="{475FCF92-2ECD-48FA-A336-F68664386C6A}" sibTransId="{F1F6C30B-A47F-4146-B385-F8997F1B578F}"/>
    <dgm:cxn modelId="{0A6197AF-1D70-4658-9238-B2A62F8436C2}" type="presOf" srcId="{E293C9B3-7B40-4551-9869-38CFFDC807ED}" destId="{85AC6F69-64B2-4A76-9B9A-E47E8F1939AF}" srcOrd="0" destOrd="6" presId="urn:microsoft.com/office/officeart/2005/8/layout/hList1"/>
    <dgm:cxn modelId="{B158664E-519E-43EF-B217-2A7877652D93}" type="presOf" srcId="{80D010DA-B21B-426D-9046-DEE28C951D7E}" destId="{BAD32A21-4BD4-46E4-8929-998F637DC7EA}" srcOrd="0" destOrd="2" presId="urn:microsoft.com/office/officeart/2005/8/layout/hList1"/>
    <dgm:cxn modelId="{BD3D45AD-18D8-4C4D-9F18-3DDFC5A3320A}" type="presOf" srcId="{88D850EF-AE8B-4CDF-9AB0-64B616EE5855}" destId="{F2C5DB13-DB30-4D50-A07E-DC8118B58887}" srcOrd="0" destOrd="5" presId="urn:microsoft.com/office/officeart/2005/8/layout/hList1"/>
    <dgm:cxn modelId="{78E9C9B9-ABEB-448A-AC4E-BA79EEA9B745}" type="presOf" srcId="{951EF3C4-FF3B-4F55-ACBB-E7F2AE27D961}" destId="{4AC25F53-9BA6-456C-BDB6-BDDA7CFBDD37}" srcOrd="0" destOrd="0" presId="urn:microsoft.com/office/officeart/2005/8/layout/hList1"/>
    <dgm:cxn modelId="{27A25503-DC9F-4615-90A9-62F9D10AF20B}" type="presOf" srcId="{6CF42195-1E33-4879-B757-5FBAE5E6AF63}" destId="{7167C462-A493-4672-8B31-A253F137CD8E}" srcOrd="0" destOrd="0" presId="urn:microsoft.com/office/officeart/2005/8/layout/hList1"/>
    <dgm:cxn modelId="{F7707BE5-1DAB-4F9B-9D77-D864FDF1E9A6}" srcId="{B7AD04AB-C509-4462-AE9D-B5AA47DD67E3}" destId="{D52C3A50-539B-4D98-8682-67C5D7414EFF}" srcOrd="2" destOrd="0" parTransId="{B91C87F6-2360-4166-9488-EEC7ECE71954}" sibTransId="{141CF425-31C4-4802-9B44-E37F92E4141C}"/>
    <dgm:cxn modelId="{8095650F-6B88-416E-9A41-8AC1E8F16C6B}" srcId="{6CF42195-1E33-4879-B757-5FBAE5E6AF63}" destId="{D8A71FAC-C263-4944-B08C-983CD3FB94A5}" srcOrd="3" destOrd="0" parTransId="{BAE6D921-97A9-412B-AB23-1508D98704CF}" sibTransId="{78FFE3D4-EAA1-4CCF-A063-30858B2683EB}"/>
    <dgm:cxn modelId="{73EFA4CD-1DD3-409A-BB6F-EFCAF68CA905}" srcId="{951EF3C4-FF3B-4F55-ACBB-E7F2AE27D961}" destId="{CC3D5895-DC43-4791-83F9-A783AF81087F}" srcOrd="1" destOrd="0" parTransId="{F76DA198-D682-4A65-89FE-49A39B172575}" sibTransId="{BCF5972D-A39F-4103-84E4-A287B841DE45}"/>
    <dgm:cxn modelId="{A17B6563-859B-4CBF-85D9-65939B2D3964}" srcId="{951EF3C4-FF3B-4F55-ACBB-E7F2AE27D961}" destId="{88D850EF-AE8B-4CDF-9AB0-64B616EE5855}" srcOrd="5" destOrd="0" parTransId="{3CEFE3FD-DEDF-4D9C-88CE-FFBB80BF6462}" sibTransId="{EBCBE0C7-1383-4792-B0CD-6F5572D954D4}"/>
    <dgm:cxn modelId="{BB568ECD-4608-4308-998E-98B61EAB7014}" type="presOf" srcId="{BAEA569F-4022-458C-8BF5-3E80AD37B5C9}" destId="{BAD32A21-4BD4-46E4-8929-998F637DC7EA}" srcOrd="0" destOrd="1" presId="urn:microsoft.com/office/officeart/2005/8/layout/hList1"/>
    <dgm:cxn modelId="{80E6DF8B-6598-4395-BDB0-7D67C13B285B}" type="presOf" srcId="{03B8FD55-6D3D-4567-BE46-CF38D51DFE52}" destId="{F2C5DB13-DB30-4D50-A07E-DC8118B58887}" srcOrd="0" destOrd="3" presId="urn:microsoft.com/office/officeart/2005/8/layout/hList1"/>
    <dgm:cxn modelId="{4E66770E-D663-4815-92ED-A5204B41CDCF}" srcId="{D52C3A50-539B-4D98-8682-67C5D7414EFF}" destId="{D8442291-1A2E-41FE-B4E9-9747F49C35C7}" srcOrd="2" destOrd="0" parTransId="{AD69737A-887C-4DAC-9A88-84C82E63EFCC}" sibTransId="{4E1FD4C2-10F7-45E8-AE3D-13403AF93838}"/>
    <dgm:cxn modelId="{E7469564-E0E3-423F-A9CE-72B190D31709}" srcId="{6CF42195-1E33-4879-B757-5FBAE5E6AF63}" destId="{F870D192-CAF1-4FB7-B7FE-337B33470A6D}" srcOrd="2" destOrd="0" parTransId="{26BD0BA2-CBF2-4768-8C4E-086E58881A80}" sibTransId="{40C815F6-E7D5-4E6B-8516-9506876B0630}"/>
    <dgm:cxn modelId="{A6C93053-556A-48C9-A245-CF51AFC44803}" type="presOf" srcId="{CC3D5895-DC43-4791-83F9-A783AF81087F}" destId="{F2C5DB13-DB30-4D50-A07E-DC8118B58887}" srcOrd="0" destOrd="1" presId="urn:microsoft.com/office/officeart/2005/8/layout/hList1"/>
    <dgm:cxn modelId="{01E934E2-6271-48BD-957A-F8CA1524013F}" srcId="{F870D192-CAF1-4FB7-B7FE-337B33470A6D}" destId="{E293C9B3-7B40-4551-9869-38CFFDC807ED}" srcOrd="3" destOrd="0" parTransId="{E0068CE6-4415-4227-AFAA-C29167960221}" sibTransId="{121DD04A-46C6-4ACB-9DED-3C60E3B97E80}"/>
    <dgm:cxn modelId="{F7AAD82A-BEB3-443F-AA1D-E7ADB844618C}" srcId="{D9A0FF28-8F3B-46CE-8DC5-685D2865FC63}" destId="{BAEA569F-4022-458C-8BF5-3E80AD37B5C9}" srcOrd="1" destOrd="0" parTransId="{5C849E16-9263-4F8E-BDBD-DE4AFBAF2931}" sibTransId="{9BF3D1EE-BD40-4F79-9D3B-8AA3451FB499}"/>
    <dgm:cxn modelId="{1D808F2F-5E24-4647-8F24-8E970C340621}" type="presOf" srcId="{B7AD04AB-C509-4462-AE9D-B5AA47DD67E3}" destId="{CB22B588-B166-4ED8-AD08-4D5F678C2AD1}" srcOrd="0" destOrd="0" presId="urn:microsoft.com/office/officeart/2005/8/layout/hList1"/>
    <dgm:cxn modelId="{0A4F6226-3CEB-40CF-9D9C-67F50794AB10}" srcId="{B7AD04AB-C509-4462-AE9D-B5AA47DD67E3}" destId="{951EF3C4-FF3B-4F55-ACBB-E7F2AE27D961}" srcOrd="0" destOrd="0" parTransId="{6FB5A6C7-10A4-44E6-857E-8DEBBC765348}" sibTransId="{E7008125-053B-4864-85E1-4506035DED10}"/>
    <dgm:cxn modelId="{52A83675-4BA9-454D-9D2E-5DA014D6DEAA}" type="presOf" srcId="{D52C3A50-539B-4D98-8682-67C5D7414EFF}" destId="{2E645273-314B-4E13-A24D-CADF30CBAA40}" srcOrd="0" destOrd="0" presId="urn:microsoft.com/office/officeart/2005/8/layout/hList1"/>
    <dgm:cxn modelId="{A013A092-422A-43CF-8633-9681E423B3E4}" type="presOf" srcId="{EB43AA2C-E27F-4740-92CE-16D543FE71C7}" destId="{F2C5DB13-DB30-4D50-A07E-DC8118B58887}" srcOrd="0" destOrd="2" presId="urn:microsoft.com/office/officeart/2005/8/layout/hList1"/>
    <dgm:cxn modelId="{AC17C6DB-8A72-424C-A3AF-3E8FD852662D}" type="presOf" srcId="{3BECF496-2E49-4748-BFCC-DFD23BBB0A38}" destId="{F2C5DB13-DB30-4D50-A07E-DC8118B58887}" srcOrd="0" destOrd="4" presId="urn:microsoft.com/office/officeart/2005/8/layout/hList1"/>
    <dgm:cxn modelId="{BE9F419F-1F8E-4011-A5E9-B87F702A3585}" type="presOf" srcId="{D9A0FF28-8F3B-46CE-8DC5-685D2865FC63}" destId="{3E21CE19-6B8B-4B42-876F-3D76433C1771}" srcOrd="0" destOrd="0" presId="urn:microsoft.com/office/officeart/2005/8/layout/hList1"/>
    <dgm:cxn modelId="{92293491-7CBD-409A-BAEA-00C9E4D68923}" srcId="{6CF42195-1E33-4879-B757-5FBAE5E6AF63}" destId="{D2E2DBC9-B4F6-41A8-9899-F6B394179135}" srcOrd="0" destOrd="0" parTransId="{CF4AC585-0569-4EFD-A1DF-0E1812D02C24}" sibTransId="{2A27BB84-030A-4D87-8427-54DA8C02A0E9}"/>
    <dgm:cxn modelId="{7D987ADE-5795-49A2-949E-3DD2AEF4D5F5}" type="presOf" srcId="{1A868310-A4A2-4CE7-8842-A63722211CAF}" destId="{BAD32A21-4BD4-46E4-8929-998F637DC7EA}" srcOrd="0" destOrd="0" presId="urn:microsoft.com/office/officeart/2005/8/layout/hList1"/>
    <dgm:cxn modelId="{336AF4BC-91C3-4D9A-BBCB-BA6E7C2C5FA7}" srcId="{B7AD04AB-C509-4462-AE9D-B5AA47DD67E3}" destId="{6CF42195-1E33-4879-B757-5FBAE5E6AF63}" srcOrd="3" destOrd="0" parTransId="{0A9E737E-5A7F-485E-878D-FAF96BE2A046}" sibTransId="{DE9DF990-CC2A-4A55-9F17-71D144C696CD}"/>
    <dgm:cxn modelId="{CA4D2089-897C-4EDF-83AC-884BC8476D5C}" srcId="{D9A0FF28-8F3B-46CE-8DC5-685D2865FC63}" destId="{C158173E-96D8-498B-8DEC-451CA49DA898}" srcOrd="3" destOrd="0" parTransId="{2956EB6C-110B-43E1-B46A-1DA4320C8A60}" sibTransId="{454A0A24-B618-484E-869B-F804EEC20094}"/>
    <dgm:cxn modelId="{814ED6A5-EF77-4C25-B436-F1CF84A419C0}" srcId="{951EF3C4-FF3B-4F55-ACBB-E7F2AE27D961}" destId="{EB43AA2C-E27F-4740-92CE-16D543FE71C7}" srcOrd="2" destOrd="0" parTransId="{192B00A0-CAE5-47E9-989F-031C8A69F12C}" sibTransId="{CC0831EF-3366-45B1-8ECC-D2D8CCC56A50}"/>
    <dgm:cxn modelId="{97014E45-F1DE-45EA-9040-4B865E01195E}" srcId="{951EF3C4-FF3B-4F55-ACBB-E7F2AE27D961}" destId="{74D91AAE-6991-4DF9-9E80-A6433C6BE00A}" srcOrd="0" destOrd="0" parTransId="{B30B493B-7E42-416D-B242-56781F8883E2}" sibTransId="{B106270D-0914-4F84-90AC-6EF9BE4FD26A}"/>
    <dgm:cxn modelId="{867FD391-7FA5-40D4-9425-DF664598B237}" srcId="{D9A0FF28-8F3B-46CE-8DC5-685D2865FC63}" destId="{80D010DA-B21B-426D-9046-DEE28C951D7E}" srcOrd="2" destOrd="0" parTransId="{CED3B1E6-1C70-4A74-98FB-96AF25C007D1}" sibTransId="{6BE1FA74-4FF5-4EA9-BF7E-BB8334AEC3B0}"/>
    <dgm:cxn modelId="{46AECEEF-422B-45E4-A1FF-A99ADE0655EA}" srcId="{6CF42195-1E33-4879-B757-5FBAE5E6AF63}" destId="{7BF5A22C-609C-4B79-BC19-16170B0D224F}" srcOrd="1" destOrd="0" parTransId="{BA4DBECC-9058-42EE-9CB9-FC51555B2674}" sibTransId="{A16E6159-976C-49ED-B278-2CEEE88B02BC}"/>
    <dgm:cxn modelId="{4574EEA0-C698-490D-AC7C-F7D9ABB9E472}" srcId="{B7AD04AB-C509-4462-AE9D-B5AA47DD67E3}" destId="{D9A0FF28-8F3B-46CE-8DC5-685D2865FC63}" srcOrd="1" destOrd="0" parTransId="{AB38CC60-C305-4F2D-9DEB-8DC7665C4286}" sibTransId="{38EA5D8D-ABD4-4D1D-BBDD-801B0A97B7F4}"/>
    <dgm:cxn modelId="{EB93BDD7-A1FC-46D6-8A0F-4C9E0F4A9F4F}" type="presOf" srcId="{7BF5A22C-609C-4B79-BC19-16170B0D224F}" destId="{85AC6F69-64B2-4A76-9B9A-E47E8F1939AF}" srcOrd="0" destOrd="1" presId="urn:microsoft.com/office/officeart/2005/8/layout/hList1"/>
    <dgm:cxn modelId="{29BE2C24-34E9-4CE6-8E03-0FAAD8398C54}" srcId="{F870D192-CAF1-4FB7-B7FE-337B33470A6D}" destId="{3303044A-F66E-44F1-9B9C-28C0DD95A9FF}" srcOrd="0" destOrd="0" parTransId="{78954F04-657F-40FB-89FF-D911867360BE}" sibTransId="{F589273B-CF3E-44CB-BFBA-E229F62712CF}"/>
    <dgm:cxn modelId="{3D9F4709-E39A-445D-A762-5E96F1E9B2A0}" srcId="{F870D192-CAF1-4FB7-B7FE-337B33470A6D}" destId="{C8D67A3F-6471-4AFB-BDA7-1049CD507CC7}" srcOrd="1" destOrd="0" parTransId="{003E12CB-18D4-496E-8792-C9BFAFF50027}" sibTransId="{227B0B3A-EF7E-42F3-A498-1098851F5F07}"/>
    <dgm:cxn modelId="{C2845D16-C126-4F16-8C2E-B2B464C3D095}" type="presOf" srcId="{F870D192-CAF1-4FB7-B7FE-337B33470A6D}" destId="{85AC6F69-64B2-4A76-9B9A-E47E8F1939AF}" srcOrd="0" destOrd="2" presId="urn:microsoft.com/office/officeart/2005/8/layout/hList1"/>
    <dgm:cxn modelId="{EB89FB48-7F9B-4B0C-A260-995CFC18B65E}" type="presOf" srcId="{323594EB-51BA-4661-8120-4FE3E497136E}" destId="{2099D73A-4FD6-4B22-950C-ED4669434368}" srcOrd="0" destOrd="0" presId="urn:microsoft.com/office/officeart/2005/8/layout/hList1"/>
    <dgm:cxn modelId="{B6963C20-5F96-4A02-BF78-2106FEC1DEBC}" type="presOf" srcId="{36F4F9E0-868A-41EA-AF44-76F6F2992BE4}" destId="{85AC6F69-64B2-4A76-9B9A-E47E8F1939AF}" srcOrd="0" destOrd="5" presId="urn:microsoft.com/office/officeart/2005/8/layout/hList1"/>
    <dgm:cxn modelId="{C56611E8-679A-4D0A-8E3C-CCD570BBF9DD}" type="presOf" srcId="{3303044A-F66E-44F1-9B9C-28C0DD95A9FF}" destId="{85AC6F69-64B2-4A76-9B9A-E47E8F1939AF}" srcOrd="0" destOrd="3" presId="urn:microsoft.com/office/officeart/2005/8/layout/hList1"/>
    <dgm:cxn modelId="{8AC7C3FE-64F6-46B0-8777-98D2B25CC4AA}" type="presOf" srcId="{C8D67A3F-6471-4AFB-BDA7-1049CD507CC7}" destId="{85AC6F69-64B2-4A76-9B9A-E47E8F1939AF}" srcOrd="0" destOrd="4" presId="urn:microsoft.com/office/officeart/2005/8/layout/hList1"/>
    <dgm:cxn modelId="{4DDDAD3D-168E-4651-887A-531A17BCB6DE}" type="presOf" srcId="{D8A71FAC-C263-4944-B08C-983CD3FB94A5}" destId="{85AC6F69-64B2-4A76-9B9A-E47E8F1939AF}" srcOrd="0" destOrd="7" presId="urn:microsoft.com/office/officeart/2005/8/layout/hList1"/>
    <dgm:cxn modelId="{5F648B42-F889-438A-8249-1B316C780737}" srcId="{D52C3A50-539B-4D98-8682-67C5D7414EFF}" destId="{1640678F-F63D-43C4-A50F-F089EF40AD48}" srcOrd="1" destOrd="0" parTransId="{4CC43DB1-3B43-4F48-9229-F13CE9EE9903}" sibTransId="{1596C6CE-2BA9-43D0-8E2A-FE11FE0952C0}"/>
    <dgm:cxn modelId="{C146A564-643A-4CD7-98FC-D71705A1A12B}" type="presOf" srcId="{D2E2DBC9-B4F6-41A8-9899-F6B394179135}" destId="{85AC6F69-64B2-4A76-9B9A-E47E8F1939AF}" srcOrd="0" destOrd="0" presId="urn:microsoft.com/office/officeart/2005/8/layout/hList1"/>
    <dgm:cxn modelId="{E83A06A7-C6A1-47EE-92F5-F2347984D1F0}" srcId="{F870D192-CAF1-4FB7-B7FE-337B33470A6D}" destId="{36F4F9E0-868A-41EA-AF44-76F6F2992BE4}" srcOrd="2" destOrd="0" parTransId="{32C96484-9D45-452C-A6AE-B96FE1980B67}" sibTransId="{98B67CF5-0D67-4852-98CF-D74807C8AD69}"/>
    <dgm:cxn modelId="{03347F64-4FED-4D40-BB0F-33ECF7F520F0}" type="presOf" srcId="{C158173E-96D8-498B-8DEC-451CA49DA898}" destId="{BAD32A21-4BD4-46E4-8929-998F637DC7EA}" srcOrd="0" destOrd="3" presId="urn:microsoft.com/office/officeart/2005/8/layout/hList1"/>
    <dgm:cxn modelId="{062DDB27-0664-4A72-B2F2-7928AE90D5CC}" srcId="{951EF3C4-FF3B-4F55-ACBB-E7F2AE27D961}" destId="{3BECF496-2E49-4748-BFCC-DFD23BBB0A38}" srcOrd="4" destOrd="0" parTransId="{83DC01D4-2BC4-4E8C-AEAC-949D20633A66}" sibTransId="{64493B07-B036-45CF-9D2A-249F40A51869}"/>
    <dgm:cxn modelId="{4D39E533-59B6-48BF-93B0-E5264AD10300}" type="presParOf" srcId="{CB22B588-B166-4ED8-AD08-4D5F678C2AD1}" destId="{A337776F-A055-47C2-8EB6-C8F9C9F738C1}" srcOrd="0" destOrd="0" presId="urn:microsoft.com/office/officeart/2005/8/layout/hList1"/>
    <dgm:cxn modelId="{56FEF7C3-CA24-4A46-84DB-5E95B4E0ED76}" type="presParOf" srcId="{A337776F-A055-47C2-8EB6-C8F9C9F738C1}" destId="{4AC25F53-9BA6-456C-BDB6-BDDA7CFBDD37}" srcOrd="0" destOrd="0" presId="urn:microsoft.com/office/officeart/2005/8/layout/hList1"/>
    <dgm:cxn modelId="{E42418EA-60C9-4A9E-B105-4659576A160F}" type="presParOf" srcId="{A337776F-A055-47C2-8EB6-C8F9C9F738C1}" destId="{F2C5DB13-DB30-4D50-A07E-DC8118B58887}" srcOrd="1" destOrd="0" presId="urn:microsoft.com/office/officeart/2005/8/layout/hList1"/>
    <dgm:cxn modelId="{B14D241A-47FF-4924-88EE-860BAFCD9581}" type="presParOf" srcId="{CB22B588-B166-4ED8-AD08-4D5F678C2AD1}" destId="{03AD0DE5-30FE-4F50-B81F-5E9F2D297F87}" srcOrd="1" destOrd="0" presId="urn:microsoft.com/office/officeart/2005/8/layout/hList1"/>
    <dgm:cxn modelId="{EAA4AA5B-64A9-41E2-B718-B0DD3CB4EB6C}" type="presParOf" srcId="{CB22B588-B166-4ED8-AD08-4D5F678C2AD1}" destId="{ED0DD48F-A229-4274-93F2-4E7C0076409D}" srcOrd="2" destOrd="0" presId="urn:microsoft.com/office/officeart/2005/8/layout/hList1"/>
    <dgm:cxn modelId="{39CAC6A8-0D46-431B-A9EF-B3AD44F33F59}" type="presParOf" srcId="{ED0DD48F-A229-4274-93F2-4E7C0076409D}" destId="{3E21CE19-6B8B-4B42-876F-3D76433C1771}" srcOrd="0" destOrd="0" presId="urn:microsoft.com/office/officeart/2005/8/layout/hList1"/>
    <dgm:cxn modelId="{D1A956BE-F621-42E6-9BCE-5D4520E5AD1B}" type="presParOf" srcId="{ED0DD48F-A229-4274-93F2-4E7C0076409D}" destId="{BAD32A21-4BD4-46E4-8929-998F637DC7EA}" srcOrd="1" destOrd="0" presId="urn:microsoft.com/office/officeart/2005/8/layout/hList1"/>
    <dgm:cxn modelId="{22805F64-D355-453B-B6FB-D75C836DEB9D}" type="presParOf" srcId="{CB22B588-B166-4ED8-AD08-4D5F678C2AD1}" destId="{3801117E-CF62-44D1-AC61-1C0718551006}" srcOrd="3" destOrd="0" presId="urn:microsoft.com/office/officeart/2005/8/layout/hList1"/>
    <dgm:cxn modelId="{7FA1B2F0-9562-475B-B248-45B2E22CE500}" type="presParOf" srcId="{CB22B588-B166-4ED8-AD08-4D5F678C2AD1}" destId="{39B78704-E473-4F87-8A0E-114A6E4518FA}" srcOrd="4" destOrd="0" presId="urn:microsoft.com/office/officeart/2005/8/layout/hList1"/>
    <dgm:cxn modelId="{4A63E16B-F872-4B04-AC0B-BECEE36BBB4D}" type="presParOf" srcId="{39B78704-E473-4F87-8A0E-114A6E4518FA}" destId="{2E645273-314B-4E13-A24D-CADF30CBAA40}" srcOrd="0" destOrd="0" presId="urn:microsoft.com/office/officeart/2005/8/layout/hList1"/>
    <dgm:cxn modelId="{6AFDF484-6B59-4742-9830-90A6BD9BC21A}" type="presParOf" srcId="{39B78704-E473-4F87-8A0E-114A6E4518FA}" destId="{2099D73A-4FD6-4B22-950C-ED4669434368}" srcOrd="1" destOrd="0" presId="urn:microsoft.com/office/officeart/2005/8/layout/hList1"/>
    <dgm:cxn modelId="{52826348-C650-4024-9022-3EC5A323471F}" type="presParOf" srcId="{CB22B588-B166-4ED8-AD08-4D5F678C2AD1}" destId="{7703FF27-74AA-41D0-B168-8F1EBCB08ACF}" srcOrd="5" destOrd="0" presId="urn:microsoft.com/office/officeart/2005/8/layout/hList1"/>
    <dgm:cxn modelId="{BE67008C-2588-4228-A212-F4206617EC86}" type="presParOf" srcId="{CB22B588-B166-4ED8-AD08-4D5F678C2AD1}" destId="{148CF415-939A-4B9C-8F8C-A580FBC36DD1}" srcOrd="6" destOrd="0" presId="urn:microsoft.com/office/officeart/2005/8/layout/hList1"/>
    <dgm:cxn modelId="{D0C4FD13-A78A-494F-BAF3-1C6751E60A45}" type="presParOf" srcId="{148CF415-939A-4B9C-8F8C-A580FBC36DD1}" destId="{7167C462-A493-4672-8B31-A253F137CD8E}" srcOrd="0" destOrd="0" presId="urn:microsoft.com/office/officeart/2005/8/layout/hList1"/>
    <dgm:cxn modelId="{CC2E5046-3B23-4870-94B1-8C8179C68638}" type="presParOf" srcId="{148CF415-939A-4B9C-8F8C-A580FBC36DD1}" destId="{85AC6F69-64B2-4A76-9B9A-E47E8F1939A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525A27-6453-48E3-AD9C-287D1D79863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81A4AB9-A9D1-4798-BBA5-480DB78DB593}">
      <dgm:prSet custT="1"/>
      <dgm:spPr/>
      <dgm:t>
        <a:bodyPr/>
        <a:lstStyle/>
        <a:p>
          <a:pPr>
            <a:lnSpc>
              <a:spcPct val="100000"/>
            </a:lnSpc>
          </a:pPr>
          <a:r>
            <a:rPr lang="en-US" sz="1600" b="1" i="0" dirty="0"/>
            <a:t>Martin et al. (2020) found that a high percentage of online learning studies dealt with the learner (55.73%) compared to the course/instructor (29.89%) or organization (14.38%).</a:t>
          </a:r>
          <a:endParaRPr lang="en-US" sz="1600" b="1" dirty="0"/>
        </a:p>
      </dgm:t>
    </dgm:pt>
    <dgm:pt modelId="{A35D03E5-7DCE-4AB9-A134-9F4D63BAFE84}" type="parTrans" cxnId="{E80D8CB6-4995-44BB-81F0-66551F8E6810}">
      <dgm:prSet/>
      <dgm:spPr/>
      <dgm:t>
        <a:bodyPr/>
        <a:lstStyle/>
        <a:p>
          <a:endParaRPr lang="en-US"/>
        </a:p>
      </dgm:t>
    </dgm:pt>
    <dgm:pt modelId="{27A8FDA1-B415-48EC-9019-F1502B6E5183}" type="sibTrans" cxnId="{E80D8CB6-4995-44BB-81F0-66551F8E6810}">
      <dgm:prSet/>
      <dgm:spPr/>
      <dgm:t>
        <a:bodyPr/>
        <a:lstStyle/>
        <a:p>
          <a:pPr>
            <a:lnSpc>
              <a:spcPct val="100000"/>
            </a:lnSpc>
          </a:pPr>
          <a:endParaRPr lang="en-US"/>
        </a:p>
      </dgm:t>
    </dgm:pt>
    <dgm:pt modelId="{3A648E35-BFD8-4DF8-B72F-ABA7C8FBE1E1}">
      <dgm:prSet custT="1"/>
      <dgm:spPr/>
      <dgm:t>
        <a:bodyPr/>
        <a:lstStyle/>
        <a:p>
          <a:pPr>
            <a:lnSpc>
              <a:spcPct val="100000"/>
            </a:lnSpc>
          </a:pPr>
          <a:r>
            <a:rPr lang="en-US" sz="1600" b="1" i="0" dirty="0"/>
            <a:t>Learning/learner engagement was the most researched theme in online learning (28.92%), followed by learner characteristics (21.65%). Instructor characteristics was the least researched theme (3.39%).</a:t>
          </a:r>
          <a:endParaRPr lang="en-US" sz="1600" b="1" dirty="0"/>
        </a:p>
      </dgm:t>
    </dgm:pt>
    <dgm:pt modelId="{DE661071-9183-4D36-A303-2C448AEB50A3}" type="parTrans" cxnId="{22653840-2630-40CF-AD95-40E1E5B4D87A}">
      <dgm:prSet/>
      <dgm:spPr/>
      <dgm:t>
        <a:bodyPr/>
        <a:lstStyle/>
        <a:p>
          <a:endParaRPr lang="en-US"/>
        </a:p>
      </dgm:t>
    </dgm:pt>
    <dgm:pt modelId="{C710217B-3D52-4670-A48D-66B531D861DF}" type="sibTrans" cxnId="{22653840-2630-40CF-AD95-40E1E5B4D87A}">
      <dgm:prSet/>
      <dgm:spPr/>
      <dgm:t>
        <a:bodyPr/>
        <a:lstStyle/>
        <a:p>
          <a:pPr>
            <a:lnSpc>
              <a:spcPct val="100000"/>
            </a:lnSpc>
          </a:pPr>
          <a:endParaRPr lang="en-US"/>
        </a:p>
      </dgm:t>
    </dgm:pt>
    <dgm:pt modelId="{3C36D9EB-0515-45BA-9302-1BCC78F4A3CB}">
      <dgm:prSet/>
      <dgm:spPr/>
      <dgm:t>
        <a:bodyPr/>
        <a:lstStyle/>
        <a:p>
          <a:pPr>
            <a:lnSpc>
              <a:spcPct val="100000"/>
            </a:lnSpc>
          </a:pPr>
          <a:r>
            <a:rPr lang="en-US" b="1" i="0" dirty="0"/>
            <a:t>A systematic review of recent online learning research since the emergence of COVID-19 is needed to understand how research topics have changed.</a:t>
          </a:r>
          <a:endParaRPr lang="en-US" b="1" dirty="0"/>
        </a:p>
      </dgm:t>
    </dgm:pt>
    <dgm:pt modelId="{8E01197B-ECDF-41F2-ACC5-D13D860D6C53}" type="parTrans" cxnId="{423DB40F-00F8-46B9-B8E3-428F3CE0DE52}">
      <dgm:prSet/>
      <dgm:spPr/>
      <dgm:t>
        <a:bodyPr/>
        <a:lstStyle/>
        <a:p>
          <a:endParaRPr lang="en-US"/>
        </a:p>
      </dgm:t>
    </dgm:pt>
    <dgm:pt modelId="{9F39B3D8-0B70-48BB-BD33-5B224B35212A}" type="sibTrans" cxnId="{423DB40F-00F8-46B9-B8E3-428F3CE0DE52}">
      <dgm:prSet/>
      <dgm:spPr/>
      <dgm:t>
        <a:bodyPr/>
        <a:lstStyle/>
        <a:p>
          <a:pPr>
            <a:lnSpc>
              <a:spcPct val="100000"/>
            </a:lnSpc>
          </a:pPr>
          <a:endParaRPr lang="en-US"/>
        </a:p>
      </dgm:t>
    </dgm:pt>
    <dgm:pt modelId="{BCE5A260-9423-453B-AC18-9A07DE79E0EF}">
      <dgm:prSet custT="1"/>
      <dgm:spPr/>
      <dgm:t>
        <a:bodyPr/>
        <a:lstStyle/>
        <a:p>
          <a:pPr>
            <a:lnSpc>
              <a:spcPct val="100000"/>
            </a:lnSpc>
          </a:pPr>
          <a:r>
            <a:rPr lang="en-US" sz="1600" b="1" i="0" dirty="0"/>
            <a:t>The purpose of this study is to examine research topics in online learning during COVID-19 using a systematic review methodology</a:t>
          </a:r>
          <a:r>
            <a:rPr lang="en-US" sz="1500" b="1" i="0" dirty="0"/>
            <a:t>.</a:t>
          </a:r>
          <a:endParaRPr lang="en-US" sz="1500" b="1" dirty="0"/>
        </a:p>
      </dgm:t>
    </dgm:pt>
    <dgm:pt modelId="{C7DBC3B5-2FF4-4C0A-88E6-D567681A6C2E}" type="parTrans" cxnId="{E197F8CE-E7A0-40CD-954C-6479DD7B4914}">
      <dgm:prSet/>
      <dgm:spPr/>
      <dgm:t>
        <a:bodyPr/>
        <a:lstStyle/>
        <a:p>
          <a:endParaRPr lang="en-US"/>
        </a:p>
      </dgm:t>
    </dgm:pt>
    <dgm:pt modelId="{8AB580C9-9777-47ED-8C44-B50753FC50C3}" type="sibTrans" cxnId="{E197F8CE-E7A0-40CD-954C-6479DD7B4914}">
      <dgm:prSet/>
      <dgm:spPr/>
      <dgm:t>
        <a:bodyPr/>
        <a:lstStyle/>
        <a:p>
          <a:endParaRPr lang="en-US"/>
        </a:p>
      </dgm:t>
    </dgm:pt>
    <dgm:pt modelId="{22D2652E-7D01-4E70-9E1A-65D310CF70C1}" type="pres">
      <dgm:prSet presAssocID="{1E525A27-6453-48E3-AD9C-287D1D798632}" presName="root" presStyleCnt="0">
        <dgm:presLayoutVars>
          <dgm:dir/>
          <dgm:resizeHandles val="exact"/>
        </dgm:presLayoutVars>
      </dgm:prSet>
      <dgm:spPr/>
      <dgm:t>
        <a:bodyPr/>
        <a:lstStyle/>
        <a:p>
          <a:endParaRPr lang="en-US"/>
        </a:p>
      </dgm:t>
    </dgm:pt>
    <dgm:pt modelId="{F5DD9586-B489-47E8-A753-C1373D92ACD8}" type="pres">
      <dgm:prSet presAssocID="{1E525A27-6453-48E3-AD9C-287D1D798632}" presName="container" presStyleCnt="0">
        <dgm:presLayoutVars>
          <dgm:dir/>
          <dgm:resizeHandles val="exact"/>
        </dgm:presLayoutVars>
      </dgm:prSet>
      <dgm:spPr/>
    </dgm:pt>
    <dgm:pt modelId="{D0737A00-E680-4964-BD44-03D5C20B94FA}" type="pres">
      <dgm:prSet presAssocID="{C81A4AB9-A9D1-4798-BBA5-480DB78DB593}" presName="compNode" presStyleCnt="0"/>
      <dgm:spPr/>
    </dgm:pt>
    <dgm:pt modelId="{E48AE569-024D-4D6C-90C0-42814F5D442D}" type="pres">
      <dgm:prSet presAssocID="{C81A4AB9-A9D1-4798-BBA5-480DB78DB593}" presName="iconBgRect" presStyleLbl="bgShp" presStyleIdx="0" presStyleCnt="4"/>
      <dgm:spPr/>
    </dgm:pt>
    <dgm:pt modelId="{0DCE49F0-747D-4751-8346-A895CF7A0CCA}" type="pres">
      <dgm:prSet presAssocID="{C81A4AB9-A9D1-4798-BBA5-480DB78DB593}"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385E848D-2766-44A4-A17D-4A0F3D9530F7}" type="pres">
      <dgm:prSet presAssocID="{C81A4AB9-A9D1-4798-BBA5-480DB78DB593}" presName="spaceRect" presStyleCnt="0"/>
      <dgm:spPr/>
    </dgm:pt>
    <dgm:pt modelId="{DAC60A9A-BF9E-484B-B187-267E242C58B9}" type="pres">
      <dgm:prSet presAssocID="{C81A4AB9-A9D1-4798-BBA5-480DB78DB593}" presName="textRect" presStyleLbl="revTx" presStyleIdx="0" presStyleCnt="4" custScaleX="114078" custScaleY="143997">
        <dgm:presLayoutVars>
          <dgm:chMax val="1"/>
          <dgm:chPref val="1"/>
        </dgm:presLayoutVars>
      </dgm:prSet>
      <dgm:spPr/>
      <dgm:t>
        <a:bodyPr/>
        <a:lstStyle/>
        <a:p>
          <a:endParaRPr lang="en-US"/>
        </a:p>
      </dgm:t>
    </dgm:pt>
    <dgm:pt modelId="{F43D696E-8EBC-402A-A66A-A30AD7DC225B}" type="pres">
      <dgm:prSet presAssocID="{27A8FDA1-B415-48EC-9019-F1502B6E5183}" presName="sibTrans" presStyleLbl="sibTrans2D1" presStyleIdx="0" presStyleCnt="0"/>
      <dgm:spPr/>
      <dgm:t>
        <a:bodyPr/>
        <a:lstStyle/>
        <a:p>
          <a:endParaRPr lang="en-US"/>
        </a:p>
      </dgm:t>
    </dgm:pt>
    <dgm:pt modelId="{E9ED9C2F-9E40-4E16-B592-67F079C896F2}" type="pres">
      <dgm:prSet presAssocID="{3A648E35-BFD8-4DF8-B72F-ABA7C8FBE1E1}" presName="compNode" presStyleCnt="0"/>
      <dgm:spPr/>
    </dgm:pt>
    <dgm:pt modelId="{D75323E4-7689-424B-8DAC-AC03C9C632B7}" type="pres">
      <dgm:prSet presAssocID="{3A648E35-BFD8-4DF8-B72F-ABA7C8FBE1E1}" presName="iconBgRect" presStyleLbl="bgShp" presStyleIdx="1" presStyleCnt="4"/>
      <dgm:spPr/>
    </dgm:pt>
    <dgm:pt modelId="{9580DCFB-E551-4869-8DC1-9EDEF64782FE}" type="pres">
      <dgm:prSet presAssocID="{3A648E35-BFD8-4DF8-B72F-ABA7C8FBE1E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iploma Roll"/>
        </a:ext>
      </dgm:extLst>
    </dgm:pt>
    <dgm:pt modelId="{2CC1F015-2936-48EC-A401-C5B232E2282B}" type="pres">
      <dgm:prSet presAssocID="{3A648E35-BFD8-4DF8-B72F-ABA7C8FBE1E1}" presName="spaceRect" presStyleCnt="0"/>
      <dgm:spPr/>
    </dgm:pt>
    <dgm:pt modelId="{3566CC91-F974-4D52-8C4C-BC750B2B01C8}" type="pres">
      <dgm:prSet presAssocID="{3A648E35-BFD8-4DF8-B72F-ABA7C8FBE1E1}" presName="textRect" presStyleLbl="revTx" presStyleIdx="1" presStyleCnt="4" custScaleX="102927" custScaleY="116803">
        <dgm:presLayoutVars>
          <dgm:chMax val="1"/>
          <dgm:chPref val="1"/>
        </dgm:presLayoutVars>
      </dgm:prSet>
      <dgm:spPr/>
      <dgm:t>
        <a:bodyPr/>
        <a:lstStyle/>
        <a:p>
          <a:endParaRPr lang="en-US"/>
        </a:p>
      </dgm:t>
    </dgm:pt>
    <dgm:pt modelId="{18614767-9E17-4A74-9AFE-99F9706EA5F6}" type="pres">
      <dgm:prSet presAssocID="{C710217B-3D52-4670-A48D-66B531D861DF}" presName="sibTrans" presStyleLbl="sibTrans2D1" presStyleIdx="0" presStyleCnt="0"/>
      <dgm:spPr/>
      <dgm:t>
        <a:bodyPr/>
        <a:lstStyle/>
        <a:p>
          <a:endParaRPr lang="en-US"/>
        </a:p>
      </dgm:t>
    </dgm:pt>
    <dgm:pt modelId="{AE121491-31BA-4C27-83DB-718E7183F95D}" type="pres">
      <dgm:prSet presAssocID="{3C36D9EB-0515-45BA-9302-1BCC78F4A3CB}" presName="compNode" presStyleCnt="0"/>
      <dgm:spPr/>
    </dgm:pt>
    <dgm:pt modelId="{03D7EFF4-A6E3-4B31-81AE-5DFF8E77752D}" type="pres">
      <dgm:prSet presAssocID="{3C36D9EB-0515-45BA-9302-1BCC78F4A3CB}" presName="iconBgRect" presStyleLbl="bgShp" presStyleIdx="2" presStyleCnt="4"/>
      <dgm:spPr/>
    </dgm:pt>
    <dgm:pt modelId="{FFE1ED15-3DBE-4E24-A2BD-F8068F8BEC73}" type="pres">
      <dgm:prSet presAssocID="{3C36D9EB-0515-45BA-9302-1BCC78F4A3C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F867900F-622C-4E21-82F7-E3FBAA5A98D9}" type="pres">
      <dgm:prSet presAssocID="{3C36D9EB-0515-45BA-9302-1BCC78F4A3CB}" presName="spaceRect" presStyleCnt="0"/>
      <dgm:spPr/>
    </dgm:pt>
    <dgm:pt modelId="{BD24D3D1-BD1D-491D-9A28-A7546F86ECA9}" type="pres">
      <dgm:prSet presAssocID="{3C36D9EB-0515-45BA-9302-1BCC78F4A3CB}" presName="textRect" presStyleLbl="revTx" presStyleIdx="2" presStyleCnt="4" custLinFactNeighborX="1693" custLinFactNeighborY="-7015">
        <dgm:presLayoutVars>
          <dgm:chMax val="1"/>
          <dgm:chPref val="1"/>
        </dgm:presLayoutVars>
      </dgm:prSet>
      <dgm:spPr/>
      <dgm:t>
        <a:bodyPr/>
        <a:lstStyle/>
        <a:p>
          <a:endParaRPr lang="en-US"/>
        </a:p>
      </dgm:t>
    </dgm:pt>
    <dgm:pt modelId="{18F92CEA-D937-43E6-B916-6AB933D91ADD}" type="pres">
      <dgm:prSet presAssocID="{9F39B3D8-0B70-48BB-BD33-5B224B35212A}" presName="sibTrans" presStyleLbl="sibTrans2D1" presStyleIdx="0" presStyleCnt="0"/>
      <dgm:spPr/>
      <dgm:t>
        <a:bodyPr/>
        <a:lstStyle/>
        <a:p>
          <a:endParaRPr lang="en-US"/>
        </a:p>
      </dgm:t>
    </dgm:pt>
    <dgm:pt modelId="{FA8FC84C-FD5F-450F-979A-29C6437ED3B0}" type="pres">
      <dgm:prSet presAssocID="{BCE5A260-9423-453B-AC18-9A07DE79E0EF}" presName="compNode" presStyleCnt="0"/>
      <dgm:spPr/>
    </dgm:pt>
    <dgm:pt modelId="{3556899B-D437-44B8-9A33-E432BD66384F}" type="pres">
      <dgm:prSet presAssocID="{BCE5A260-9423-453B-AC18-9A07DE79E0EF}" presName="iconBgRect" presStyleLbl="bgShp" presStyleIdx="3" presStyleCnt="4"/>
      <dgm:spPr/>
    </dgm:pt>
    <dgm:pt modelId="{9F03BFFB-E744-4670-B921-02F5CD1FF82B}" type="pres">
      <dgm:prSet presAssocID="{BCE5A260-9423-453B-AC18-9A07DE79E0EF}"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agnifying glass"/>
        </a:ext>
      </dgm:extLst>
    </dgm:pt>
    <dgm:pt modelId="{471FF498-4D2B-48EE-A32F-5C802B467AB6}" type="pres">
      <dgm:prSet presAssocID="{BCE5A260-9423-453B-AC18-9A07DE79E0EF}" presName="spaceRect" presStyleCnt="0"/>
      <dgm:spPr/>
    </dgm:pt>
    <dgm:pt modelId="{CD7B1271-3D6A-46AC-AD15-0DE77CD762BD}" type="pres">
      <dgm:prSet presAssocID="{BCE5A260-9423-453B-AC18-9A07DE79E0EF}" presName="textRect" presStyleLbl="revTx" presStyleIdx="3" presStyleCnt="4" custScaleX="110944" custLinFactNeighborX="1780" custLinFactNeighborY="-5607">
        <dgm:presLayoutVars>
          <dgm:chMax val="1"/>
          <dgm:chPref val="1"/>
        </dgm:presLayoutVars>
      </dgm:prSet>
      <dgm:spPr/>
      <dgm:t>
        <a:bodyPr/>
        <a:lstStyle/>
        <a:p>
          <a:endParaRPr lang="en-US"/>
        </a:p>
      </dgm:t>
    </dgm:pt>
  </dgm:ptLst>
  <dgm:cxnLst>
    <dgm:cxn modelId="{A169115E-2F55-4AE7-B9A9-26FE93814671}" type="presOf" srcId="{BCE5A260-9423-453B-AC18-9A07DE79E0EF}" destId="{CD7B1271-3D6A-46AC-AD15-0DE77CD762BD}" srcOrd="0" destOrd="0" presId="urn:microsoft.com/office/officeart/2018/2/layout/IconCircleList"/>
    <dgm:cxn modelId="{AF741F96-1ACD-4783-87D5-765467082BE4}" type="presOf" srcId="{C81A4AB9-A9D1-4798-BBA5-480DB78DB593}" destId="{DAC60A9A-BF9E-484B-B187-267E242C58B9}" srcOrd="0" destOrd="0" presId="urn:microsoft.com/office/officeart/2018/2/layout/IconCircleList"/>
    <dgm:cxn modelId="{BFCC96A5-278C-49D5-9D6C-90169BDD0C49}" type="presOf" srcId="{1E525A27-6453-48E3-AD9C-287D1D798632}" destId="{22D2652E-7D01-4E70-9E1A-65D310CF70C1}" srcOrd="0" destOrd="0" presId="urn:microsoft.com/office/officeart/2018/2/layout/IconCircleList"/>
    <dgm:cxn modelId="{423DB40F-00F8-46B9-B8E3-428F3CE0DE52}" srcId="{1E525A27-6453-48E3-AD9C-287D1D798632}" destId="{3C36D9EB-0515-45BA-9302-1BCC78F4A3CB}" srcOrd="2" destOrd="0" parTransId="{8E01197B-ECDF-41F2-ACC5-D13D860D6C53}" sibTransId="{9F39B3D8-0B70-48BB-BD33-5B224B35212A}"/>
    <dgm:cxn modelId="{E197F8CE-E7A0-40CD-954C-6479DD7B4914}" srcId="{1E525A27-6453-48E3-AD9C-287D1D798632}" destId="{BCE5A260-9423-453B-AC18-9A07DE79E0EF}" srcOrd="3" destOrd="0" parTransId="{C7DBC3B5-2FF4-4C0A-88E6-D567681A6C2E}" sibTransId="{8AB580C9-9777-47ED-8C44-B50753FC50C3}"/>
    <dgm:cxn modelId="{0D83BB67-BD1F-4112-80C9-4E4C13736FEB}" type="presOf" srcId="{9F39B3D8-0B70-48BB-BD33-5B224B35212A}" destId="{18F92CEA-D937-43E6-B916-6AB933D91ADD}" srcOrd="0" destOrd="0" presId="urn:microsoft.com/office/officeart/2018/2/layout/IconCircleList"/>
    <dgm:cxn modelId="{EBA9B98C-3B84-4464-8041-A988419B765B}" type="presOf" srcId="{3C36D9EB-0515-45BA-9302-1BCC78F4A3CB}" destId="{BD24D3D1-BD1D-491D-9A28-A7546F86ECA9}" srcOrd="0" destOrd="0" presId="urn:microsoft.com/office/officeart/2018/2/layout/IconCircleList"/>
    <dgm:cxn modelId="{E80D8CB6-4995-44BB-81F0-66551F8E6810}" srcId="{1E525A27-6453-48E3-AD9C-287D1D798632}" destId="{C81A4AB9-A9D1-4798-BBA5-480DB78DB593}" srcOrd="0" destOrd="0" parTransId="{A35D03E5-7DCE-4AB9-A134-9F4D63BAFE84}" sibTransId="{27A8FDA1-B415-48EC-9019-F1502B6E5183}"/>
    <dgm:cxn modelId="{A37812A4-CFD3-414D-9E84-AFDF930B682E}" type="presOf" srcId="{27A8FDA1-B415-48EC-9019-F1502B6E5183}" destId="{F43D696E-8EBC-402A-A66A-A30AD7DC225B}" srcOrd="0" destOrd="0" presId="urn:microsoft.com/office/officeart/2018/2/layout/IconCircleList"/>
    <dgm:cxn modelId="{22653840-2630-40CF-AD95-40E1E5B4D87A}" srcId="{1E525A27-6453-48E3-AD9C-287D1D798632}" destId="{3A648E35-BFD8-4DF8-B72F-ABA7C8FBE1E1}" srcOrd="1" destOrd="0" parTransId="{DE661071-9183-4D36-A303-2C448AEB50A3}" sibTransId="{C710217B-3D52-4670-A48D-66B531D861DF}"/>
    <dgm:cxn modelId="{E353AFC7-9F01-42AE-98EE-A8143A6D564E}" type="presOf" srcId="{3A648E35-BFD8-4DF8-B72F-ABA7C8FBE1E1}" destId="{3566CC91-F974-4D52-8C4C-BC750B2B01C8}" srcOrd="0" destOrd="0" presId="urn:microsoft.com/office/officeart/2018/2/layout/IconCircleList"/>
    <dgm:cxn modelId="{9DDD12EB-81AB-4DFA-8895-27702A970BBE}" type="presOf" srcId="{C710217B-3D52-4670-A48D-66B531D861DF}" destId="{18614767-9E17-4A74-9AFE-99F9706EA5F6}" srcOrd="0" destOrd="0" presId="urn:microsoft.com/office/officeart/2018/2/layout/IconCircleList"/>
    <dgm:cxn modelId="{FC3F3CFC-BD2F-4BE7-AEBB-5870A1681933}" type="presParOf" srcId="{22D2652E-7D01-4E70-9E1A-65D310CF70C1}" destId="{F5DD9586-B489-47E8-A753-C1373D92ACD8}" srcOrd="0" destOrd="0" presId="urn:microsoft.com/office/officeart/2018/2/layout/IconCircleList"/>
    <dgm:cxn modelId="{3788524B-4F7D-487D-8F6C-78B6B2794286}" type="presParOf" srcId="{F5DD9586-B489-47E8-A753-C1373D92ACD8}" destId="{D0737A00-E680-4964-BD44-03D5C20B94FA}" srcOrd="0" destOrd="0" presId="urn:microsoft.com/office/officeart/2018/2/layout/IconCircleList"/>
    <dgm:cxn modelId="{651B48C8-2475-4D49-9254-1F3762332A77}" type="presParOf" srcId="{D0737A00-E680-4964-BD44-03D5C20B94FA}" destId="{E48AE569-024D-4D6C-90C0-42814F5D442D}" srcOrd="0" destOrd="0" presId="urn:microsoft.com/office/officeart/2018/2/layout/IconCircleList"/>
    <dgm:cxn modelId="{C2A418F5-2813-4CB4-82A7-A096BC2DF99D}" type="presParOf" srcId="{D0737A00-E680-4964-BD44-03D5C20B94FA}" destId="{0DCE49F0-747D-4751-8346-A895CF7A0CCA}" srcOrd="1" destOrd="0" presId="urn:microsoft.com/office/officeart/2018/2/layout/IconCircleList"/>
    <dgm:cxn modelId="{19CCE60A-67C5-45BE-B719-2AB098408DC6}" type="presParOf" srcId="{D0737A00-E680-4964-BD44-03D5C20B94FA}" destId="{385E848D-2766-44A4-A17D-4A0F3D9530F7}" srcOrd="2" destOrd="0" presId="urn:microsoft.com/office/officeart/2018/2/layout/IconCircleList"/>
    <dgm:cxn modelId="{FA964609-CF85-4D58-BD02-E3086B7D1FCE}" type="presParOf" srcId="{D0737A00-E680-4964-BD44-03D5C20B94FA}" destId="{DAC60A9A-BF9E-484B-B187-267E242C58B9}" srcOrd="3" destOrd="0" presId="urn:microsoft.com/office/officeart/2018/2/layout/IconCircleList"/>
    <dgm:cxn modelId="{41D37607-F750-49CB-80ED-27C453E6F757}" type="presParOf" srcId="{F5DD9586-B489-47E8-A753-C1373D92ACD8}" destId="{F43D696E-8EBC-402A-A66A-A30AD7DC225B}" srcOrd="1" destOrd="0" presId="urn:microsoft.com/office/officeart/2018/2/layout/IconCircleList"/>
    <dgm:cxn modelId="{A835BB1C-6FE0-4007-A1C2-A9BE68D8FAED}" type="presParOf" srcId="{F5DD9586-B489-47E8-A753-C1373D92ACD8}" destId="{E9ED9C2F-9E40-4E16-B592-67F079C896F2}" srcOrd="2" destOrd="0" presId="urn:microsoft.com/office/officeart/2018/2/layout/IconCircleList"/>
    <dgm:cxn modelId="{AD9122CC-116B-4A53-B4D5-D40F775ADB68}" type="presParOf" srcId="{E9ED9C2F-9E40-4E16-B592-67F079C896F2}" destId="{D75323E4-7689-424B-8DAC-AC03C9C632B7}" srcOrd="0" destOrd="0" presId="urn:microsoft.com/office/officeart/2018/2/layout/IconCircleList"/>
    <dgm:cxn modelId="{4E737D7B-21F0-4CD3-8B72-3316B46C8E38}" type="presParOf" srcId="{E9ED9C2F-9E40-4E16-B592-67F079C896F2}" destId="{9580DCFB-E551-4869-8DC1-9EDEF64782FE}" srcOrd="1" destOrd="0" presId="urn:microsoft.com/office/officeart/2018/2/layout/IconCircleList"/>
    <dgm:cxn modelId="{984B6C6E-7126-4920-A65C-CC208DD85404}" type="presParOf" srcId="{E9ED9C2F-9E40-4E16-B592-67F079C896F2}" destId="{2CC1F015-2936-48EC-A401-C5B232E2282B}" srcOrd="2" destOrd="0" presId="urn:microsoft.com/office/officeart/2018/2/layout/IconCircleList"/>
    <dgm:cxn modelId="{459BC2FC-CD17-4260-A931-B69665ED0BFF}" type="presParOf" srcId="{E9ED9C2F-9E40-4E16-B592-67F079C896F2}" destId="{3566CC91-F974-4D52-8C4C-BC750B2B01C8}" srcOrd="3" destOrd="0" presId="urn:microsoft.com/office/officeart/2018/2/layout/IconCircleList"/>
    <dgm:cxn modelId="{EEC60740-7A88-49AF-90C2-59E8DD1DD3ED}" type="presParOf" srcId="{F5DD9586-B489-47E8-A753-C1373D92ACD8}" destId="{18614767-9E17-4A74-9AFE-99F9706EA5F6}" srcOrd="3" destOrd="0" presId="urn:microsoft.com/office/officeart/2018/2/layout/IconCircleList"/>
    <dgm:cxn modelId="{2C4ECC83-32A5-440A-A9CE-39A4E72A737A}" type="presParOf" srcId="{F5DD9586-B489-47E8-A753-C1373D92ACD8}" destId="{AE121491-31BA-4C27-83DB-718E7183F95D}" srcOrd="4" destOrd="0" presId="urn:microsoft.com/office/officeart/2018/2/layout/IconCircleList"/>
    <dgm:cxn modelId="{9473F044-6C2D-47D1-A9FD-46B393699192}" type="presParOf" srcId="{AE121491-31BA-4C27-83DB-718E7183F95D}" destId="{03D7EFF4-A6E3-4B31-81AE-5DFF8E77752D}" srcOrd="0" destOrd="0" presId="urn:microsoft.com/office/officeart/2018/2/layout/IconCircleList"/>
    <dgm:cxn modelId="{0415412D-AF0D-459F-A93C-E1D27F06D48D}" type="presParOf" srcId="{AE121491-31BA-4C27-83DB-718E7183F95D}" destId="{FFE1ED15-3DBE-4E24-A2BD-F8068F8BEC73}" srcOrd="1" destOrd="0" presId="urn:microsoft.com/office/officeart/2018/2/layout/IconCircleList"/>
    <dgm:cxn modelId="{C16C4AAD-2865-497B-95FF-1EE2685C3168}" type="presParOf" srcId="{AE121491-31BA-4C27-83DB-718E7183F95D}" destId="{F867900F-622C-4E21-82F7-E3FBAA5A98D9}" srcOrd="2" destOrd="0" presId="urn:microsoft.com/office/officeart/2018/2/layout/IconCircleList"/>
    <dgm:cxn modelId="{1FF03381-206A-460E-BB54-79BB10BA16B4}" type="presParOf" srcId="{AE121491-31BA-4C27-83DB-718E7183F95D}" destId="{BD24D3D1-BD1D-491D-9A28-A7546F86ECA9}" srcOrd="3" destOrd="0" presId="urn:microsoft.com/office/officeart/2018/2/layout/IconCircleList"/>
    <dgm:cxn modelId="{73300643-2A02-4B0A-BF4E-5A6AE4EEBBCD}" type="presParOf" srcId="{F5DD9586-B489-47E8-A753-C1373D92ACD8}" destId="{18F92CEA-D937-43E6-B916-6AB933D91ADD}" srcOrd="5" destOrd="0" presId="urn:microsoft.com/office/officeart/2018/2/layout/IconCircleList"/>
    <dgm:cxn modelId="{FA99AC55-F946-4063-A64F-3B1239CE8372}" type="presParOf" srcId="{F5DD9586-B489-47E8-A753-C1373D92ACD8}" destId="{FA8FC84C-FD5F-450F-979A-29C6437ED3B0}" srcOrd="6" destOrd="0" presId="urn:microsoft.com/office/officeart/2018/2/layout/IconCircleList"/>
    <dgm:cxn modelId="{985C8087-B3C1-47BE-875D-998D2FC14CF5}" type="presParOf" srcId="{FA8FC84C-FD5F-450F-979A-29C6437ED3B0}" destId="{3556899B-D437-44B8-9A33-E432BD66384F}" srcOrd="0" destOrd="0" presId="urn:microsoft.com/office/officeart/2018/2/layout/IconCircleList"/>
    <dgm:cxn modelId="{810245FD-C205-4B92-8831-4CC6C79C4508}" type="presParOf" srcId="{FA8FC84C-FD5F-450F-979A-29C6437ED3B0}" destId="{9F03BFFB-E744-4670-B921-02F5CD1FF82B}" srcOrd="1" destOrd="0" presId="urn:microsoft.com/office/officeart/2018/2/layout/IconCircleList"/>
    <dgm:cxn modelId="{474A1FB9-D73B-4FBC-A53E-CE13860F7A74}" type="presParOf" srcId="{FA8FC84C-FD5F-450F-979A-29C6437ED3B0}" destId="{471FF498-4D2B-48EE-A32F-5C802B467AB6}" srcOrd="2" destOrd="0" presId="urn:microsoft.com/office/officeart/2018/2/layout/IconCircleList"/>
    <dgm:cxn modelId="{3485130D-E939-4DAD-A0BB-547E803BE352}" type="presParOf" srcId="{FA8FC84C-FD5F-450F-979A-29C6437ED3B0}" destId="{CD7B1271-3D6A-46AC-AD15-0DE77CD762B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A1715B-29C2-4106-A8CB-B69C5F683A24}"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2FE6FFE3-CB65-4B19-8691-2F123CCBFD74}">
      <dgm:prSet custT="1"/>
      <dgm:spPr/>
      <dgm:t>
        <a:bodyPr/>
        <a:lstStyle/>
        <a:p>
          <a:r>
            <a:rPr lang="en-US" sz="2800" b="1" i="0" dirty="0"/>
            <a:t>This study conducted a systematic review of recent literature on online learning published during the COVID-19 pandemic from February 2020 to April 2022.</a:t>
          </a:r>
          <a:endParaRPr lang="en-US" sz="2800" b="1" dirty="0"/>
        </a:p>
      </dgm:t>
    </dgm:pt>
    <dgm:pt modelId="{42C5F48B-8992-4FA7-B3CF-4E8567D23612}" type="parTrans" cxnId="{AB78CA82-34F6-4614-B113-D18DD86D245B}">
      <dgm:prSet/>
      <dgm:spPr/>
      <dgm:t>
        <a:bodyPr/>
        <a:lstStyle/>
        <a:p>
          <a:endParaRPr lang="en-US"/>
        </a:p>
      </dgm:t>
    </dgm:pt>
    <dgm:pt modelId="{466257EC-22C0-4B00-B41B-E1C4236B8760}" type="sibTrans" cxnId="{AB78CA82-34F6-4614-B113-D18DD86D245B}">
      <dgm:prSet/>
      <dgm:spPr/>
      <dgm:t>
        <a:bodyPr/>
        <a:lstStyle/>
        <a:p>
          <a:endParaRPr lang="en-US"/>
        </a:p>
      </dgm:t>
    </dgm:pt>
    <dgm:pt modelId="{2EDE0EBA-E7BF-4D3C-AA25-F799038ECC73}">
      <dgm:prSet custT="1"/>
      <dgm:spPr/>
      <dgm:t>
        <a:bodyPr/>
        <a:lstStyle/>
        <a:p>
          <a:r>
            <a:rPr lang="en-US" sz="2600" b="1" i="0" dirty="0"/>
            <a:t>The research process followed Cooper's (1988) procedure for a systematic review and included five stages:</a:t>
          </a:r>
          <a:endParaRPr lang="en-US" sz="2600" b="1" dirty="0"/>
        </a:p>
      </dgm:t>
    </dgm:pt>
    <dgm:pt modelId="{A475514D-0459-489B-906F-AADD2E9AE6F1}" type="parTrans" cxnId="{E7E568E0-04AD-49E6-9D80-C0EB2BEC3938}">
      <dgm:prSet/>
      <dgm:spPr/>
      <dgm:t>
        <a:bodyPr/>
        <a:lstStyle/>
        <a:p>
          <a:endParaRPr lang="en-US"/>
        </a:p>
      </dgm:t>
    </dgm:pt>
    <dgm:pt modelId="{233E42C2-4AEB-4C39-9296-C4AAA99D331B}" type="sibTrans" cxnId="{E7E568E0-04AD-49E6-9D80-C0EB2BEC3938}">
      <dgm:prSet/>
      <dgm:spPr/>
      <dgm:t>
        <a:bodyPr/>
        <a:lstStyle/>
        <a:p>
          <a:endParaRPr lang="en-US"/>
        </a:p>
      </dgm:t>
    </dgm:pt>
    <dgm:pt modelId="{6C00803F-96E9-4139-8407-68F31EA5F79F}">
      <dgm:prSet/>
      <dgm:spPr/>
      <dgm:t>
        <a:bodyPr/>
        <a:lstStyle/>
        <a:p>
          <a:r>
            <a:rPr lang="en-US" b="1" i="0" dirty="0"/>
            <a:t>Identifying the research problems</a:t>
          </a:r>
          <a:endParaRPr lang="en-US" b="1" dirty="0"/>
        </a:p>
      </dgm:t>
    </dgm:pt>
    <dgm:pt modelId="{8D2C278E-F63B-49FB-8A22-C3FDB751BDA2}" type="parTrans" cxnId="{70010135-6630-4F2E-B1F0-EC0E8EF9D02D}">
      <dgm:prSet/>
      <dgm:spPr/>
      <dgm:t>
        <a:bodyPr/>
        <a:lstStyle/>
        <a:p>
          <a:endParaRPr lang="en-US"/>
        </a:p>
      </dgm:t>
    </dgm:pt>
    <dgm:pt modelId="{67AB10BC-2D6E-4D62-84D0-4FFF9405D0A4}" type="sibTrans" cxnId="{70010135-6630-4F2E-B1F0-EC0E8EF9D02D}">
      <dgm:prSet/>
      <dgm:spPr/>
      <dgm:t>
        <a:bodyPr/>
        <a:lstStyle/>
        <a:p>
          <a:endParaRPr lang="en-US"/>
        </a:p>
      </dgm:t>
    </dgm:pt>
    <dgm:pt modelId="{78D03280-0CC6-41CE-9106-68893D8303C3}">
      <dgm:prSet/>
      <dgm:spPr/>
      <dgm:t>
        <a:bodyPr/>
        <a:lstStyle/>
        <a:p>
          <a:r>
            <a:rPr lang="en-US" b="1" i="0" dirty="0"/>
            <a:t>Collecting eligible studies</a:t>
          </a:r>
          <a:endParaRPr lang="en-US" b="1" dirty="0"/>
        </a:p>
      </dgm:t>
    </dgm:pt>
    <dgm:pt modelId="{11D2CBAE-6ED3-4855-987C-A7EEADDB7C80}" type="parTrans" cxnId="{771781F8-6F75-455C-9F0B-47E164C4003B}">
      <dgm:prSet/>
      <dgm:spPr/>
      <dgm:t>
        <a:bodyPr/>
        <a:lstStyle/>
        <a:p>
          <a:endParaRPr lang="en-US"/>
        </a:p>
      </dgm:t>
    </dgm:pt>
    <dgm:pt modelId="{618F0B4B-7F94-4E3F-AA23-BD1D8B417A8A}" type="sibTrans" cxnId="{771781F8-6F75-455C-9F0B-47E164C4003B}">
      <dgm:prSet/>
      <dgm:spPr/>
      <dgm:t>
        <a:bodyPr/>
        <a:lstStyle/>
        <a:p>
          <a:endParaRPr lang="en-US"/>
        </a:p>
      </dgm:t>
    </dgm:pt>
    <dgm:pt modelId="{3ED147EF-1204-4CCB-BD73-9C7AECA63023}">
      <dgm:prSet/>
      <dgm:spPr/>
      <dgm:t>
        <a:bodyPr/>
        <a:lstStyle/>
        <a:p>
          <a:r>
            <a:rPr lang="en-US" b="1" i="0" dirty="0"/>
            <a:t>Evaluating the data</a:t>
          </a:r>
          <a:endParaRPr lang="en-US" b="1" dirty="0"/>
        </a:p>
      </dgm:t>
    </dgm:pt>
    <dgm:pt modelId="{6BFF5BF7-F478-42B1-9D00-31D16D565791}" type="parTrans" cxnId="{256C798F-6369-48EF-92B4-8C0765686845}">
      <dgm:prSet/>
      <dgm:spPr/>
      <dgm:t>
        <a:bodyPr/>
        <a:lstStyle/>
        <a:p>
          <a:endParaRPr lang="en-US"/>
        </a:p>
      </dgm:t>
    </dgm:pt>
    <dgm:pt modelId="{F0435908-7CBC-40BF-885D-A000C85165F3}" type="sibTrans" cxnId="{256C798F-6369-48EF-92B4-8C0765686845}">
      <dgm:prSet/>
      <dgm:spPr/>
      <dgm:t>
        <a:bodyPr/>
        <a:lstStyle/>
        <a:p>
          <a:endParaRPr lang="en-US"/>
        </a:p>
      </dgm:t>
    </dgm:pt>
    <dgm:pt modelId="{B80F13FD-D095-4965-BFE0-F143E1710095}">
      <dgm:prSet/>
      <dgm:spPr/>
      <dgm:t>
        <a:bodyPr/>
        <a:lstStyle/>
        <a:p>
          <a:r>
            <a:rPr lang="en-US" b="0" i="0" dirty="0"/>
            <a:t>Analyzing the data</a:t>
          </a:r>
          <a:endParaRPr lang="en-US" dirty="0"/>
        </a:p>
      </dgm:t>
    </dgm:pt>
    <dgm:pt modelId="{E46841A5-E6DB-48DA-B133-15EC0570E49E}" type="parTrans" cxnId="{1BB37744-7ACE-42F6-A732-6D8D0EAA9014}">
      <dgm:prSet/>
      <dgm:spPr/>
      <dgm:t>
        <a:bodyPr/>
        <a:lstStyle/>
        <a:p>
          <a:endParaRPr lang="en-US"/>
        </a:p>
      </dgm:t>
    </dgm:pt>
    <dgm:pt modelId="{C44F1226-CC4C-4288-9D99-839A8782686C}" type="sibTrans" cxnId="{1BB37744-7ACE-42F6-A732-6D8D0EAA9014}">
      <dgm:prSet/>
      <dgm:spPr/>
      <dgm:t>
        <a:bodyPr/>
        <a:lstStyle/>
        <a:p>
          <a:endParaRPr lang="en-US"/>
        </a:p>
      </dgm:t>
    </dgm:pt>
    <dgm:pt modelId="{3C0E3458-726D-449B-9F0B-9EFA775AF2A9}">
      <dgm:prSet/>
      <dgm:spPr/>
      <dgm:t>
        <a:bodyPr/>
        <a:lstStyle/>
        <a:p>
          <a:r>
            <a:rPr lang="en-US" b="1" i="0" dirty="0"/>
            <a:t>Presenting the findings</a:t>
          </a:r>
          <a:endParaRPr lang="en-US" b="1" dirty="0"/>
        </a:p>
      </dgm:t>
    </dgm:pt>
    <dgm:pt modelId="{CE97BEF1-6652-4BED-9D74-E88ABFDB2FD2}" type="parTrans" cxnId="{E18C9B75-94BA-4FBE-9D42-D4660D6A5540}">
      <dgm:prSet/>
      <dgm:spPr/>
      <dgm:t>
        <a:bodyPr/>
        <a:lstStyle/>
        <a:p>
          <a:endParaRPr lang="en-US"/>
        </a:p>
      </dgm:t>
    </dgm:pt>
    <dgm:pt modelId="{9284AB4D-D1E8-4E89-AF63-D90675FCCE2F}" type="sibTrans" cxnId="{E18C9B75-94BA-4FBE-9D42-D4660D6A5540}">
      <dgm:prSet/>
      <dgm:spPr/>
      <dgm:t>
        <a:bodyPr/>
        <a:lstStyle/>
        <a:p>
          <a:endParaRPr lang="en-US"/>
        </a:p>
      </dgm:t>
    </dgm:pt>
    <dgm:pt modelId="{E731ABAB-95E3-4C29-B814-76ACC25A87EE}" type="pres">
      <dgm:prSet presAssocID="{32A1715B-29C2-4106-A8CB-B69C5F683A24}" presName="Name0" presStyleCnt="0">
        <dgm:presLayoutVars>
          <dgm:dir/>
          <dgm:animLvl val="lvl"/>
          <dgm:resizeHandles val="exact"/>
        </dgm:presLayoutVars>
      </dgm:prSet>
      <dgm:spPr/>
      <dgm:t>
        <a:bodyPr/>
        <a:lstStyle/>
        <a:p>
          <a:endParaRPr lang="en-US"/>
        </a:p>
      </dgm:t>
    </dgm:pt>
    <dgm:pt modelId="{8D11670C-7155-43CE-B656-0924630F206F}" type="pres">
      <dgm:prSet presAssocID="{2EDE0EBA-E7BF-4D3C-AA25-F799038ECC73}" presName="boxAndChildren" presStyleCnt="0"/>
      <dgm:spPr/>
    </dgm:pt>
    <dgm:pt modelId="{0A00BCEE-37C2-4C25-B5B7-1C9858CD1377}" type="pres">
      <dgm:prSet presAssocID="{2EDE0EBA-E7BF-4D3C-AA25-F799038ECC73}" presName="parentTextBox" presStyleLbl="node1" presStyleIdx="0" presStyleCnt="2"/>
      <dgm:spPr/>
      <dgm:t>
        <a:bodyPr/>
        <a:lstStyle/>
        <a:p>
          <a:endParaRPr lang="en-US"/>
        </a:p>
      </dgm:t>
    </dgm:pt>
    <dgm:pt modelId="{A168A5CC-5B2C-4892-ABF8-1B487320566E}" type="pres">
      <dgm:prSet presAssocID="{2EDE0EBA-E7BF-4D3C-AA25-F799038ECC73}" presName="entireBox" presStyleLbl="node1" presStyleIdx="0" presStyleCnt="2"/>
      <dgm:spPr/>
      <dgm:t>
        <a:bodyPr/>
        <a:lstStyle/>
        <a:p>
          <a:endParaRPr lang="en-US"/>
        </a:p>
      </dgm:t>
    </dgm:pt>
    <dgm:pt modelId="{03F5D4DF-5219-4456-909D-B08B36636AD5}" type="pres">
      <dgm:prSet presAssocID="{2EDE0EBA-E7BF-4D3C-AA25-F799038ECC73}" presName="descendantBox" presStyleCnt="0"/>
      <dgm:spPr/>
    </dgm:pt>
    <dgm:pt modelId="{4681B40C-E845-4830-B90A-6586EC94A242}" type="pres">
      <dgm:prSet presAssocID="{6C00803F-96E9-4139-8407-68F31EA5F79F}" presName="childTextBox" presStyleLbl="fgAccFollowNode1" presStyleIdx="0" presStyleCnt="5">
        <dgm:presLayoutVars>
          <dgm:bulletEnabled val="1"/>
        </dgm:presLayoutVars>
      </dgm:prSet>
      <dgm:spPr/>
      <dgm:t>
        <a:bodyPr/>
        <a:lstStyle/>
        <a:p>
          <a:endParaRPr lang="en-US"/>
        </a:p>
      </dgm:t>
    </dgm:pt>
    <dgm:pt modelId="{5A03A58A-11D9-4C9C-A8A1-85E5D232033D}" type="pres">
      <dgm:prSet presAssocID="{78D03280-0CC6-41CE-9106-68893D8303C3}" presName="childTextBox" presStyleLbl="fgAccFollowNode1" presStyleIdx="1" presStyleCnt="5">
        <dgm:presLayoutVars>
          <dgm:bulletEnabled val="1"/>
        </dgm:presLayoutVars>
      </dgm:prSet>
      <dgm:spPr/>
      <dgm:t>
        <a:bodyPr/>
        <a:lstStyle/>
        <a:p>
          <a:endParaRPr lang="en-US"/>
        </a:p>
      </dgm:t>
    </dgm:pt>
    <dgm:pt modelId="{58028C32-55F7-4F2E-9524-3CFA5F82E077}" type="pres">
      <dgm:prSet presAssocID="{3ED147EF-1204-4CCB-BD73-9C7AECA63023}" presName="childTextBox" presStyleLbl="fgAccFollowNode1" presStyleIdx="2" presStyleCnt="5">
        <dgm:presLayoutVars>
          <dgm:bulletEnabled val="1"/>
        </dgm:presLayoutVars>
      </dgm:prSet>
      <dgm:spPr/>
      <dgm:t>
        <a:bodyPr/>
        <a:lstStyle/>
        <a:p>
          <a:endParaRPr lang="en-US"/>
        </a:p>
      </dgm:t>
    </dgm:pt>
    <dgm:pt modelId="{0450BA08-199C-405C-AF44-2E063C536A75}" type="pres">
      <dgm:prSet presAssocID="{B80F13FD-D095-4965-BFE0-F143E1710095}" presName="childTextBox" presStyleLbl="fgAccFollowNode1" presStyleIdx="3" presStyleCnt="5">
        <dgm:presLayoutVars>
          <dgm:bulletEnabled val="1"/>
        </dgm:presLayoutVars>
      </dgm:prSet>
      <dgm:spPr/>
      <dgm:t>
        <a:bodyPr/>
        <a:lstStyle/>
        <a:p>
          <a:endParaRPr lang="en-US"/>
        </a:p>
      </dgm:t>
    </dgm:pt>
    <dgm:pt modelId="{3DFF24A9-99D7-40AB-B9A6-310C19BCA55B}" type="pres">
      <dgm:prSet presAssocID="{3C0E3458-726D-449B-9F0B-9EFA775AF2A9}" presName="childTextBox" presStyleLbl="fgAccFollowNode1" presStyleIdx="4" presStyleCnt="5">
        <dgm:presLayoutVars>
          <dgm:bulletEnabled val="1"/>
        </dgm:presLayoutVars>
      </dgm:prSet>
      <dgm:spPr/>
      <dgm:t>
        <a:bodyPr/>
        <a:lstStyle/>
        <a:p>
          <a:endParaRPr lang="en-US"/>
        </a:p>
      </dgm:t>
    </dgm:pt>
    <dgm:pt modelId="{E3A971FC-67AC-4864-9870-E5AF995234C3}" type="pres">
      <dgm:prSet presAssocID="{466257EC-22C0-4B00-B41B-E1C4236B8760}" presName="sp" presStyleCnt="0"/>
      <dgm:spPr/>
    </dgm:pt>
    <dgm:pt modelId="{3E779774-B7F7-4C28-9345-2595CE5A46BF}" type="pres">
      <dgm:prSet presAssocID="{2FE6FFE3-CB65-4B19-8691-2F123CCBFD74}" presName="arrowAndChildren" presStyleCnt="0"/>
      <dgm:spPr/>
    </dgm:pt>
    <dgm:pt modelId="{F79071A6-2194-4DA6-BA35-55D4CCB47312}" type="pres">
      <dgm:prSet presAssocID="{2FE6FFE3-CB65-4B19-8691-2F123CCBFD74}" presName="parentTextArrow" presStyleLbl="node1" presStyleIdx="1" presStyleCnt="2"/>
      <dgm:spPr/>
      <dgm:t>
        <a:bodyPr/>
        <a:lstStyle/>
        <a:p>
          <a:endParaRPr lang="en-US"/>
        </a:p>
      </dgm:t>
    </dgm:pt>
  </dgm:ptLst>
  <dgm:cxnLst>
    <dgm:cxn modelId="{4EE724F7-995C-4DAC-8E87-64EF43179BD8}" type="presOf" srcId="{2EDE0EBA-E7BF-4D3C-AA25-F799038ECC73}" destId="{0A00BCEE-37C2-4C25-B5B7-1C9858CD1377}" srcOrd="0" destOrd="0" presId="urn:microsoft.com/office/officeart/2005/8/layout/process4"/>
    <dgm:cxn modelId="{AD3DD34B-002F-44C1-ACD7-0266748E4DDA}" type="presOf" srcId="{3ED147EF-1204-4CCB-BD73-9C7AECA63023}" destId="{58028C32-55F7-4F2E-9524-3CFA5F82E077}" srcOrd="0" destOrd="0" presId="urn:microsoft.com/office/officeart/2005/8/layout/process4"/>
    <dgm:cxn modelId="{70010135-6630-4F2E-B1F0-EC0E8EF9D02D}" srcId="{2EDE0EBA-E7BF-4D3C-AA25-F799038ECC73}" destId="{6C00803F-96E9-4139-8407-68F31EA5F79F}" srcOrd="0" destOrd="0" parTransId="{8D2C278E-F63B-49FB-8A22-C3FDB751BDA2}" sibTransId="{67AB10BC-2D6E-4D62-84D0-4FFF9405D0A4}"/>
    <dgm:cxn modelId="{C5FFB0F0-D84F-4091-8ECC-0268925CEAAD}" type="presOf" srcId="{2EDE0EBA-E7BF-4D3C-AA25-F799038ECC73}" destId="{A168A5CC-5B2C-4892-ABF8-1B487320566E}" srcOrd="1" destOrd="0" presId="urn:microsoft.com/office/officeart/2005/8/layout/process4"/>
    <dgm:cxn modelId="{E92B85AE-83B7-4F1B-9B82-F7945C0176DD}" type="presOf" srcId="{78D03280-0CC6-41CE-9106-68893D8303C3}" destId="{5A03A58A-11D9-4C9C-A8A1-85E5D232033D}" srcOrd="0" destOrd="0" presId="urn:microsoft.com/office/officeart/2005/8/layout/process4"/>
    <dgm:cxn modelId="{00EE2C17-B817-4C32-A206-A626B9501F35}" type="presOf" srcId="{2FE6FFE3-CB65-4B19-8691-2F123CCBFD74}" destId="{F79071A6-2194-4DA6-BA35-55D4CCB47312}" srcOrd="0" destOrd="0" presId="urn:microsoft.com/office/officeart/2005/8/layout/process4"/>
    <dgm:cxn modelId="{E18C9B75-94BA-4FBE-9D42-D4660D6A5540}" srcId="{2EDE0EBA-E7BF-4D3C-AA25-F799038ECC73}" destId="{3C0E3458-726D-449B-9F0B-9EFA775AF2A9}" srcOrd="4" destOrd="0" parTransId="{CE97BEF1-6652-4BED-9D74-E88ABFDB2FD2}" sibTransId="{9284AB4D-D1E8-4E89-AF63-D90675FCCE2F}"/>
    <dgm:cxn modelId="{1BB37744-7ACE-42F6-A732-6D8D0EAA9014}" srcId="{2EDE0EBA-E7BF-4D3C-AA25-F799038ECC73}" destId="{B80F13FD-D095-4965-BFE0-F143E1710095}" srcOrd="3" destOrd="0" parTransId="{E46841A5-E6DB-48DA-B133-15EC0570E49E}" sibTransId="{C44F1226-CC4C-4288-9D99-839A8782686C}"/>
    <dgm:cxn modelId="{E7E568E0-04AD-49E6-9D80-C0EB2BEC3938}" srcId="{32A1715B-29C2-4106-A8CB-B69C5F683A24}" destId="{2EDE0EBA-E7BF-4D3C-AA25-F799038ECC73}" srcOrd="1" destOrd="0" parTransId="{A475514D-0459-489B-906F-AADD2E9AE6F1}" sibTransId="{233E42C2-4AEB-4C39-9296-C4AAA99D331B}"/>
    <dgm:cxn modelId="{78120317-6F92-4DCE-970D-DCE9A399D864}" type="presOf" srcId="{3C0E3458-726D-449B-9F0B-9EFA775AF2A9}" destId="{3DFF24A9-99D7-40AB-B9A6-310C19BCA55B}" srcOrd="0" destOrd="0" presId="urn:microsoft.com/office/officeart/2005/8/layout/process4"/>
    <dgm:cxn modelId="{771781F8-6F75-455C-9F0B-47E164C4003B}" srcId="{2EDE0EBA-E7BF-4D3C-AA25-F799038ECC73}" destId="{78D03280-0CC6-41CE-9106-68893D8303C3}" srcOrd="1" destOrd="0" parTransId="{11D2CBAE-6ED3-4855-987C-A7EEADDB7C80}" sibTransId="{618F0B4B-7F94-4E3F-AA23-BD1D8B417A8A}"/>
    <dgm:cxn modelId="{256C798F-6369-48EF-92B4-8C0765686845}" srcId="{2EDE0EBA-E7BF-4D3C-AA25-F799038ECC73}" destId="{3ED147EF-1204-4CCB-BD73-9C7AECA63023}" srcOrd="2" destOrd="0" parTransId="{6BFF5BF7-F478-42B1-9D00-31D16D565791}" sibTransId="{F0435908-7CBC-40BF-885D-A000C85165F3}"/>
    <dgm:cxn modelId="{454927A1-991C-4810-B639-364CE6D065C1}" type="presOf" srcId="{32A1715B-29C2-4106-A8CB-B69C5F683A24}" destId="{E731ABAB-95E3-4C29-B814-76ACC25A87EE}" srcOrd="0" destOrd="0" presId="urn:microsoft.com/office/officeart/2005/8/layout/process4"/>
    <dgm:cxn modelId="{46F3FB80-A1AF-40A1-A50E-3AFCCA84942D}" type="presOf" srcId="{6C00803F-96E9-4139-8407-68F31EA5F79F}" destId="{4681B40C-E845-4830-B90A-6586EC94A242}" srcOrd="0" destOrd="0" presId="urn:microsoft.com/office/officeart/2005/8/layout/process4"/>
    <dgm:cxn modelId="{CECF96AA-01C4-44A6-B0A3-A827CB532109}" type="presOf" srcId="{B80F13FD-D095-4965-BFE0-F143E1710095}" destId="{0450BA08-199C-405C-AF44-2E063C536A75}" srcOrd="0" destOrd="0" presId="urn:microsoft.com/office/officeart/2005/8/layout/process4"/>
    <dgm:cxn modelId="{AB78CA82-34F6-4614-B113-D18DD86D245B}" srcId="{32A1715B-29C2-4106-A8CB-B69C5F683A24}" destId="{2FE6FFE3-CB65-4B19-8691-2F123CCBFD74}" srcOrd="0" destOrd="0" parTransId="{42C5F48B-8992-4FA7-B3CF-4E8567D23612}" sibTransId="{466257EC-22C0-4B00-B41B-E1C4236B8760}"/>
    <dgm:cxn modelId="{F2B8879B-E24E-473A-9DEB-CA86EFBD5157}" type="presParOf" srcId="{E731ABAB-95E3-4C29-B814-76ACC25A87EE}" destId="{8D11670C-7155-43CE-B656-0924630F206F}" srcOrd="0" destOrd="0" presId="urn:microsoft.com/office/officeart/2005/8/layout/process4"/>
    <dgm:cxn modelId="{7BC14128-63C8-49A3-BA70-E4D531C2C4DE}" type="presParOf" srcId="{8D11670C-7155-43CE-B656-0924630F206F}" destId="{0A00BCEE-37C2-4C25-B5B7-1C9858CD1377}" srcOrd="0" destOrd="0" presId="urn:microsoft.com/office/officeart/2005/8/layout/process4"/>
    <dgm:cxn modelId="{954F2E98-D95B-430A-8138-370B7F87FF50}" type="presParOf" srcId="{8D11670C-7155-43CE-B656-0924630F206F}" destId="{A168A5CC-5B2C-4892-ABF8-1B487320566E}" srcOrd="1" destOrd="0" presId="urn:microsoft.com/office/officeart/2005/8/layout/process4"/>
    <dgm:cxn modelId="{A3BA13C0-FEAE-42FC-AFA0-40BC8B7DCA5B}" type="presParOf" srcId="{8D11670C-7155-43CE-B656-0924630F206F}" destId="{03F5D4DF-5219-4456-909D-B08B36636AD5}" srcOrd="2" destOrd="0" presId="urn:microsoft.com/office/officeart/2005/8/layout/process4"/>
    <dgm:cxn modelId="{D815E008-23B5-4E2F-907B-0B016033F85F}" type="presParOf" srcId="{03F5D4DF-5219-4456-909D-B08B36636AD5}" destId="{4681B40C-E845-4830-B90A-6586EC94A242}" srcOrd="0" destOrd="0" presId="urn:microsoft.com/office/officeart/2005/8/layout/process4"/>
    <dgm:cxn modelId="{06BAF329-FDF6-4266-A493-A560CBE86F75}" type="presParOf" srcId="{03F5D4DF-5219-4456-909D-B08B36636AD5}" destId="{5A03A58A-11D9-4C9C-A8A1-85E5D232033D}" srcOrd="1" destOrd="0" presId="urn:microsoft.com/office/officeart/2005/8/layout/process4"/>
    <dgm:cxn modelId="{23C2967D-505F-4E5E-9192-6C782788C1A9}" type="presParOf" srcId="{03F5D4DF-5219-4456-909D-B08B36636AD5}" destId="{58028C32-55F7-4F2E-9524-3CFA5F82E077}" srcOrd="2" destOrd="0" presId="urn:microsoft.com/office/officeart/2005/8/layout/process4"/>
    <dgm:cxn modelId="{06299B34-7665-419A-940E-5C1BA6E8C40D}" type="presParOf" srcId="{03F5D4DF-5219-4456-909D-B08B36636AD5}" destId="{0450BA08-199C-405C-AF44-2E063C536A75}" srcOrd="3" destOrd="0" presId="urn:microsoft.com/office/officeart/2005/8/layout/process4"/>
    <dgm:cxn modelId="{258260CF-F916-4DDB-9D99-E865245A753D}" type="presParOf" srcId="{03F5D4DF-5219-4456-909D-B08B36636AD5}" destId="{3DFF24A9-99D7-40AB-B9A6-310C19BCA55B}" srcOrd="4" destOrd="0" presId="urn:microsoft.com/office/officeart/2005/8/layout/process4"/>
    <dgm:cxn modelId="{87041D36-F83D-4F7B-B0BE-61B5C89FA023}" type="presParOf" srcId="{E731ABAB-95E3-4C29-B814-76ACC25A87EE}" destId="{E3A971FC-67AC-4864-9870-E5AF995234C3}" srcOrd="1" destOrd="0" presId="urn:microsoft.com/office/officeart/2005/8/layout/process4"/>
    <dgm:cxn modelId="{537F8F82-517C-4934-893D-736B59A17044}" type="presParOf" srcId="{E731ABAB-95E3-4C29-B814-76ACC25A87EE}" destId="{3E779774-B7F7-4C28-9345-2595CE5A46BF}" srcOrd="2" destOrd="0" presId="urn:microsoft.com/office/officeart/2005/8/layout/process4"/>
    <dgm:cxn modelId="{ECDE97D3-AA71-460F-91F1-A21E1F390A33}" type="presParOf" srcId="{3E779774-B7F7-4C28-9345-2595CE5A46BF}" destId="{F79071A6-2194-4DA6-BA35-55D4CCB4731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B85902-5634-4878-9D22-928C51D8C56F}"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8F319268-246F-45B2-B7EB-6F40D49F4E8C}">
      <dgm:prSet/>
      <dgm:spPr/>
      <dgm:t>
        <a:bodyPr/>
        <a:lstStyle/>
        <a:p>
          <a:r>
            <a:rPr lang="en-US" b="1" i="0" dirty="0"/>
            <a:t>The study had four key inclusion criteria for the literature search:</a:t>
          </a:r>
          <a:endParaRPr lang="en-US" b="1" dirty="0"/>
        </a:p>
      </dgm:t>
    </dgm:pt>
    <dgm:pt modelId="{32D4F3B3-00D1-44DE-A5BF-24D3F12EE5A6}" type="parTrans" cxnId="{AA76B930-5EBA-4555-B8A0-F2BF0FE614B0}">
      <dgm:prSet/>
      <dgm:spPr/>
      <dgm:t>
        <a:bodyPr/>
        <a:lstStyle/>
        <a:p>
          <a:endParaRPr lang="en-US"/>
        </a:p>
      </dgm:t>
    </dgm:pt>
    <dgm:pt modelId="{6317DFDA-4B2E-47C1-89CE-BDBA17AFD59A}" type="sibTrans" cxnId="{AA76B930-5EBA-4555-B8A0-F2BF0FE614B0}">
      <dgm:prSet/>
      <dgm:spPr/>
      <dgm:t>
        <a:bodyPr/>
        <a:lstStyle/>
        <a:p>
          <a:endParaRPr lang="en-US"/>
        </a:p>
      </dgm:t>
    </dgm:pt>
    <dgm:pt modelId="{F7201A2C-939F-4F25-939F-AC7C30BEF570}">
      <dgm:prSet/>
      <dgm:spPr/>
      <dgm:t>
        <a:bodyPr/>
        <a:lstStyle/>
        <a:p>
          <a:r>
            <a:rPr lang="en-US" b="1" i="0" dirty="0"/>
            <a:t>Confined to online learning environments.</a:t>
          </a:r>
          <a:endParaRPr lang="en-US" b="1" dirty="0"/>
        </a:p>
      </dgm:t>
    </dgm:pt>
    <dgm:pt modelId="{D6FF2C36-BC94-4ED8-8185-F6CBF9847635}" type="parTrans" cxnId="{1CC1BAC7-05CF-4336-ADA7-13094FFCA3EC}">
      <dgm:prSet/>
      <dgm:spPr/>
      <dgm:t>
        <a:bodyPr/>
        <a:lstStyle/>
        <a:p>
          <a:endParaRPr lang="en-US"/>
        </a:p>
      </dgm:t>
    </dgm:pt>
    <dgm:pt modelId="{07D9063C-CECB-42E4-AEA1-3444E2F8A2F1}" type="sibTrans" cxnId="{1CC1BAC7-05CF-4336-ADA7-13094FFCA3EC}">
      <dgm:prSet/>
      <dgm:spPr/>
      <dgm:t>
        <a:bodyPr/>
        <a:lstStyle/>
        <a:p>
          <a:endParaRPr lang="en-US"/>
        </a:p>
      </dgm:t>
    </dgm:pt>
    <dgm:pt modelId="{9010D184-1450-4DA2-9B43-626B7BDCF037}">
      <dgm:prSet/>
      <dgm:spPr/>
      <dgm:t>
        <a:bodyPr/>
        <a:lstStyle/>
        <a:p>
          <a:r>
            <a:rPr lang="en-US" b="1" i="0" dirty="0"/>
            <a:t>Empirical studies adopting quantitative, qualitative, or mixed-method approaches.</a:t>
          </a:r>
          <a:endParaRPr lang="en-US" b="1" dirty="0"/>
        </a:p>
      </dgm:t>
    </dgm:pt>
    <dgm:pt modelId="{FECB61E2-7500-4CC4-BF67-B5C28053ACED}" type="parTrans" cxnId="{87E06747-D40E-40F1-AB4E-86A08963E074}">
      <dgm:prSet/>
      <dgm:spPr/>
      <dgm:t>
        <a:bodyPr/>
        <a:lstStyle/>
        <a:p>
          <a:endParaRPr lang="en-US"/>
        </a:p>
      </dgm:t>
    </dgm:pt>
    <dgm:pt modelId="{24262AD8-6AD5-44C4-9D53-C07EBA51A74A}" type="sibTrans" cxnId="{87E06747-D40E-40F1-AB4E-86A08963E074}">
      <dgm:prSet/>
      <dgm:spPr/>
      <dgm:t>
        <a:bodyPr/>
        <a:lstStyle/>
        <a:p>
          <a:endParaRPr lang="en-US"/>
        </a:p>
      </dgm:t>
    </dgm:pt>
    <dgm:pt modelId="{C7DABD82-2F74-4DA3-A513-42125B97F9EF}">
      <dgm:prSet/>
      <dgm:spPr/>
      <dgm:t>
        <a:bodyPr/>
        <a:lstStyle/>
        <a:p>
          <a:r>
            <a:rPr lang="en-US" b="1" i="0" dirty="0"/>
            <a:t>Published since the beginning of COVID-19 (i.e., from February 2020 to April 2022).</a:t>
          </a:r>
          <a:endParaRPr lang="en-US" b="1" dirty="0"/>
        </a:p>
      </dgm:t>
    </dgm:pt>
    <dgm:pt modelId="{2C8F2677-1EF2-4720-8017-4B9AF872EF16}" type="parTrans" cxnId="{6C9EA35A-6444-402B-9190-14C78FF598AB}">
      <dgm:prSet/>
      <dgm:spPr/>
      <dgm:t>
        <a:bodyPr/>
        <a:lstStyle/>
        <a:p>
          <a:endParaRPr lang="en-US"/>
        </a:p>
      </dgm:t>
    </dgm:pt>
    <dgm:pt modelId="{B0E1E002-E8AF-4D11-9B24-A77DF33D1045}" type="sibTrans" cxnId="{6C9EA35A-6444-402B-9190-14C78FF598AB}">
      <dgm:prSet/>
      <dgm:spPr/>
      <dgm:t>
        <a:bodyPr/>
        <a:lstStyle/>
        <a:p>
          <a:endParaRPr lang="en-US"/>
        </a:p>
      </dgm:t>
    </dgm:pt>
    <dgm:pt modelId="{D4B7B963-6FFF-447B-A53C-BEAB78C16DBC}">
      <dgm:prSet/>
      <dgm:spPr/>
      <dgm:t>
        <a:bodyPr/>
        <a:lstStyle/>
        <a:p>
          <a:r>
            <a:rPr lang="en-US" b="1" i="0" dirty="0"/>
            <a:t>Written in English.</a:t>
          </a:r>
          <a:endParaRPr lang="en-US" b="1" dirty="0"/>
        </a:p>
      </dgm:t>
    </dgm:pt>
    <dgm:pt modelId="{62BD588C-5C42-4B6D-9DEB-DEEA4E30CFA1}" type="parTrans" cxnId="{8AF11278-5558-4232-AC3C-2C940C7161D7}">
      <dgm:prSet/>
      <dgm:spPr/>
      <dgm:t>
        <a:bodyPr/>
        <a:lstStyle/>
        <a:p>
          <a:endParaRPr lang="en-US"/>
        </a:p>
      </dgm:t>
    </dgm:pt>
    <dgm:pt modelId="{FA3015C7-567B-40D8-9780-07A6F89B327E}" type="sibTrans" cxnId="{8AF11278-5558-4232-AC3C-2C940C7161D7}">
      <dgm:prSet/>
      <dgm:spPr/>
      <dgm:t>
        <a:bodyPr/>
        <a:lstStyle/>
        <a:p>
          <a:endParaRPr lang="en-US"/>
        </a:p>
      </dgm:t>
    </dgm:pt>
    <dgm:pt modelId="{ED0F79CB-BD50-42B0-A103-083C175FC7CA}">
      <dgm:prSet/>
      <dgm:spPr/>
      <dgm:t>
        <a:bodyPr/>
        <a:lstStyle/>
        <a:p>
          <a:r>
            <a:rPr lang="en-US" b="1" i="0" dirty="0"/>
            <a:t>Exclusion criteria included studies that did not meet the inclusion criteria:</a:t>
          </a:r>
          <a:endParaRPr lang="en-US" b="1" dirty="0"/>
        </a:p>
      </dgm:t>
    </dgm:pt>
    <dgm:pt modelId="{A1E378FF-DB75-469E-84C5-DDBB3B95AFC4}" type="parTrans" cxnId="{65FC3480-DA4D-4E7B-82F8-B4BDF5E5D05D}">
      <dgm:prSet/>
      <dgm:spPr/>
      <dgm:t>
        <a:bodyPr/>
        <a:lstStyle/>
        <a:p>
          <a:endParaRPr lang="en-US"/>
        </a:p>
      </dgm:t>
    </dgm:pt>
    <dgm:pt modelId="{89B12461-88C9-41C7-ADED-06B7F0EB8ED8}" type="sibTrans" cxnId="{65FC3480-DA4D-4E7B-82F8-B4BDF5E5D05D}">
      <dgm:prSet/>
      <dgm:spPr/>
      <dgm:t>
        <a:bodyPr/>
        <a:lstStyle/>
        <a:p>
          <a:endParaRPr lang="en-US"/>
        </a:p>
      </dgm:t>
    </dgm:pt>
    <dgm:pt modelId="{0EFBA642-8D2A-4561-9AB3-FBB530D11D63}">
      <dgm:prSet/>
      <dgm:spPr/>
      <dgm:t>
        <a:bodyPr/>
        <a:lstStyle/>
        <a:p>
          <a:r>
            <a:rPr lang="en-US" b="1" i="0" dirty="0"/>
            <a:t>Editorials or opinions.</a:t>
          </a:r>
          <a:endParaRPr lang="en-US" b="1" dirty="0"/>
        </a:p>
      </dgm:t>
    </dgm:pt>
    <dgm:pt modelId="{5D205EC9-94DF-457F-A743-37DAE268A022}" type="parTrans" cxnId="{E5BD0635-97F4-4EA7-9F6E-BCF155005418}">
      <dgm:prSet/>
      <dgm:spPr/>
      <dgm:t>
        <a:bodyPr/>
        <a:lstStyle/>
        <a:p>
          <a:endParaRPr lang="en-US"/>
        </a:p>
      </dgm:t>
    </dgm:pt>
    <dgm:pt modelId="{98490DC6-14D6-4BAC-B5EA-9153629697C9}" type="sibTrans" cxnId="{E5BD0635-97F4-4EA7-9F6E-BCF155005418}">
      <dgm:prSet/>
      <dgm:spPr/>
      <dgm:t>
        <a:bodyPr/>
        <a:lstStyle/>
        <a:p>
          <a:endParaRPr lang="en-US"/>
        </a:p>
      </dgm:t>
    </dgm:pt>
    <dgm:pt modelId="{05BC121E-ADD3-463A-9812-4B34B6EB9A24}">
      <dgm:prSet/>
      <dgm:spPr/>
      <dgm:t>
        <a:bodyPr/>
        <a:lstStyle/>
        <a:p>
          <a:r>
            <a:rPr lang="en-US" b="1" i="0"/>
            <a:t>Meta-analyses or systematic reviews (e.g., Salas-Pilco et al., 2022).</a:t>
          </a:r>
          <a:endParaRPr lang="en-US" b="1"/>
        </a:p>
      </dgm:t>
    </dgm:pt>
    <dgm:pt modelId="{06B4DB03-4986-42E6-A110-8FFFB465C437}" type="parTrans" cxnId="{B1629BC5-6934-44A3-A88C-A44A85F826AE}">
      <dgm:prSet/>
      <dgm:spPr/>
      <dgm:t>
        <a:bodyPr/>
        <a:lstStyle/>
        <a:p>
          <a:endParaRPr lang="en-US"/>
        </a:p>
      </dgm:t>
    </dgm:pt>
    <dgm:pt modelId="{F7374C65-4ADE-4DE0-8859-B005A21D3C5C}" type="sibTrans" cxnId="{B1629BC5-6934-44A3-A88C-A44A85F826AE}">
      <dgm:prSet/>
      <dgm:spPr/>
      <dgm:t>
        <a:bodyPr/>
        <a:lstStyle/>
        <a:p>
          <a:endParaRPr lang="en-US"/>
        </a:p>
      </dgm:t>
    </dgm:pt>
    <dgm:pt modelId="{842ED444-2C27-4B6A-887D-F901540C5FF1}">
      <dgm:prSet/>
      <dgm:spPr/>
      <dgm:t>
        <a:bodyPr/>
        <a:lstStyle/>
        <a:p>
          <a:r>
            <a:rPr lang="en-US" b="1" i="0" dirty="0"/>
            <a:t>Technical reports, corporate and non-profit documents, unpublished dissertations, conference proceedings, book reviews, and other miscellaneous reports.</a:t>
          </a:r>
          <a:endParaRPr lang="en-US" b="1" dirty="0"/>
        </a:p>
      </dgm:t>
    </dgm:pt>
    <dgm:pt modelId="{4697F91A-667B-4FD2-8CBE-A9C2CD7A4117}" type="parTrans" cxnId="{F539EAC9-2B99-40A1-BFBD-BA85F77122AF}">
      <dgm:prSet/>
      <dgm:spPr/>
      <dgm:t>
        <a:bodyPr/>
        <a:lstStyle/>
        <a:p>
          <a:endParaRPr lang="en-US"/>
        </a:p>
      </dgm:t>
    </dgm:pt>
    <dgm:pt modelId="{0A69977D-AB2C-4302-B956-BEAF2B588D67}" type="sibTrans" cxnId="{F539EAC9-2B99-40A1-BFBD-BA85F77122AF}">
      <dgm:prSet/>
      <dgm:spPr/>
      <dgm:t>
        <a:bodyPr/>
        <a:lstStyle/>
        <a:p>
          <a:endParaRPr lang="en-US"/>
        </a:p>
      </dgm:t>
    </dgm:pt>
    <dgm:pt modelId="{2AAAB413-E165-4456-9888-AE5454878EE2}">
      <dgm:prSet/>
      <dgm:spPr/>
      <dgm:t>
        <a:bodyPr/>
        <a:lstStyle/>
        <a:p>
          <a:r>
            <a:rPr lang="en-US" b="1" i="0" dirty="0"/>
            <a:t>Studies with pre-COVID-19 data</a:t>
          </a:r>
          <a:endParaRPr lang="en-US" b="1" dirty="0"/>
        </a:p>
      </dgm:t>
    </dgm:pt>
    <dgm:pt modelId="{24C3E4BB-982B-469E-A94A-839931E88F9B}" type="parTrans" cxnId="{53A56ACF-9F4C-43AE-B6AA-1B0A08E91430}">
      <dgm:prSet/>
      <dgm:spPr/>
      <dgm:t>
        <a:bodyPr/>
        <a:lstStyle/>
        <a:p>
          <a:endParaRPr lang="en-US"/>
        </a:p>
      </dgm:t>
    </dgm:pt>
    <dgm:pt modelId="{E50D4E28-A8C4-49DA-8754-1B4B8A68E088}" type="sibTrans" cxnId="{53A56ACF-9F4C-43AE-B6AA-1B0A08E91430}">
      <dgm:prSet/>
      <dgm:spPr/>
      <dgm:t>
        <a:bodyPr/>
        <a:lstStyle/>
        <a:p>
          <a:endParaRPr lang="en-US"/>
        </a:p>
      </dgm:t>
    </dgm:pt>
    <dgm:pt modelId="{EFDAEDF5-D125-4877-8FB7-CA300A41AD24}" type="pres">
      <dgm:prSet presAssocID="{CCB85902-5634-4878-9D22-928C51D8C56F}" presName="Name0" presStyleCnt="0">
        <dgm:presLayoutVars>
          <dgm:dir/>
          <dgm:animLvl val="lvl"/>
          <dgm:resizeHandles val="exact"/>
        </dgm:presLayoutVars>
      </dgm:prSet>
      <dgm:spPr/>
      <dgm:t>
        <a:bodyPr/>
        <a:lstStyle/>
        <a:p>
          <a:endParaRPr lang="en-US"/>
        </a:p>
      </dgm:t>
    </dgm:pt>
    <dgm:pt modelId="{A7BAAC5A-5DF9-4B0C-92C4-2042BF00ED94}" type="pres">
      <dgm:prSet presAssocID="{8F319268-246F-45B2-B7EB-6F40D49F4E8C}" presName="composite" presStyleCnt="0"/>
      <dgm:spPr/>
    </dgm:pt>
    <dgm:pt modelId="{70DE731D-408E-4DBE-8499-4102DE460D71}" type="pres">
      <dgm:prSet presAssocID="{8F319268-246F-45B2-B7EB-6F40D49F4E8C}" presName="parTx" presStyleLbl="alignNode1" presStyleIdx="0" presStyleCnt="2">
        <dgm:presLayoutVars>
          <dgm:chMax val="0"/>
          <dgm:chPref val="0"/>
          <dgm:bulletEnabled val="1"/>
        </dgm:presLayoutVars>
      </dgm:prSet>
      <dgm:spPr/>
      <dgm:t>
        <a:bodyPr/>
        <a:lstStyle/>
        <a:p>
          <a:endParaRPr lang="en-US"/>
        </a:p>
      </dgm:t>
    </dgm:pt>
    <dgm:pt modelId="{A41868A0-4917-4809-8323-AA364148E8E1}" type="pres">
      <dgm:prSet presAssocID="{8F319268-246F-45B2-B7EB-6F40D49F4E8C}" presName="desTx" presStyleLbl="alignAccFollowNode1" presStyleIdx="0" presStyleCnt="2">
        <dgm:presLayoutVars>
          <dgm:bulletEnabled val="1"/>
        </dgm:presLayoutVars>
      </dgm:prSet>
      <dgm:spPr/>
      <dgm:t>
        <a:bodyPr/>
        <a:lstStyle/>
        <a:p>
          <a:endParaRPr lang="en-US"/>
        </a:p>
      </dgm:t>
    </dgm:pt>
    <dgm:pt modelId="{F8EB8F29-AB32-406D-B930-5172FA455229}" type="pres">
      <dgm:prSet presAssocID="{6317DFDA-4B2E-47C1-89CE-BDBA17AFD59A}" presName="space" presStyleCnt="0"/>
      <dgm:spPr/>
    </dgm:pt>
    <dgm:pt modelId="{E4402B3E-35F9-4E23-B892-3D841260ED50}" type="pres">
      <dgm:prSet presAssocID="{ED0F79CB-BD50-42B0-A103-083C175FC7CA}" presName="composite" presStyleCnt="0"/>
      <dgm:spPr/>
    </dgm:pt>
    <dgm:pt modelId="{323961E0-2FD4-4989-B856-75B26808B72A}" type="pres">
      <dgm:prSet presAssocID="{ED0F79CB-BD50-42B0-A103-083C175FC7CA}" presName="parTx" presStyleLbl="alignNode1" presStyleIdx="1" presStyleCnt="2">
        <dgm:presLayoutVars>
          <dgm:chMax val="0"/>
          <dgm:chPref val="0"/>
          <dgm:bulletEnabled val="1"/>
        </dgm:presLayoutVars>
      </dgm:prSet>
      <dgm:spPr/>
      <dgm:t>
        <a:bodyPr/>
        <a:lstStyle/>
        <a:p>
          <a:endParaRPr lang="en-US"/>
        </a:p>
      </dgm:t>
    </dgm:pt>
    <dgm:pt modelId="{9F950676-B44B-4986-82AC-3798F24A8735}" type="pres">
      <dgm:prSet presAssocID="{ED0F79CB-BD50-42B0-A103-083C175FC7CA}" presName="desTx" presStyleLbl="alignAccFollowNode1" presStyleIdx="1" presStyleCnt="2">
        <dgm:presLayoutVars>
          <dgm:bulletEnabled val="1"/>
        </dgm:presLayoutVars>
      </dgm:prSet>
      <dgm:spPr/>
      <dgm:t>
        <a:bodyPr/>
        <a:lstStyle/>
        <a:p>
          <a:endParaRPr lang="en-US"/>
        </a:p>
      </dgm:t>
    </dgm:pt>
  </dgm:ptLst>
  <dgm:cxnLst>
    <dgm:cxn modelId="{1CC1BAC7-05CF-4336-ADA7-13094FFCA3EC}" srcId="{8F319268-246F-45B2-B7EB-6F40D49F4E8C}" destId="{F7201A2C-939F-4F25-939F-AC7C30BEF570}" srcOrd="0" destOrd="0" parTransId="{D6FF2C36-BC94-4ED8-8185-F6CBF9847635}" sibTransId="{07D9063C-CECB-42E4-AEA1-3444E2F8A2F1}"/>
    <dgm:cxn modelId="{E5BD0635-97F4-4EA7-9F6E-BCF155005418}" srcId="{ED0F79CB-BD50-42B0-A103-083C175FC7CA}" destId="{0EFBA642-8D2A-4561-9AB3-FBB530D11D63}" srcOrd="0" destOrd="0" parTransId="{5D205EC9-94DF-457F-A743-37DAE268A022}" sibTransId="{98490DC6-14D6-4BAC-B5EA-9153629697C9}"/>
    <dgm:cxn modelId="{C37B035C-864A-4C7D-9194-4784FCF0EF21}" type="presOf" srcId="{8F319268-246F-45B2-B7EB-6F40D49F4E8C}" destId="{70DE731D-408E-4DBE-8499-4102DE460D71}" srcOrd="0" destOrd="0" presId="urn:microsoft.com/office/officeart/2005/8/layout/hList1"/>
    <dgm:cxn modelId="{81E7C847-09BF-4B4B-BA3C-D9D8BA44AA0D}" type="presOf" srcId="{C7DABD82-2F74-4DA3-A513-42125B97F9EF}" destId="{A41868A0-4917-4809-8323-AA364148E8E1}" srcOrd="0" destOrd="2" presId="urn:microsoft.com/office/officeart/2005/8/layout/hList1"/>
    <dgm:cxn modelId="{7ADCA60E-9E9E-4655-A363-ED7300B06820}" type="presOf" srcId="{0EFBA642-8D2A-4561-9AB3-FBB530D11D63}" destId="{9F950676-B44B-4986-82AC-3798F24A8735}" srcOrd="0" destOrd="0" presId="urn:microsoft.com/office/officeart/2005/8/layout/hList1"/>
    <dgm:cxn modelId="{F539EAC9-2B99-40A1-BFBD-BA85F77122AF}" srcId="{ED0F79CB-BD50-42B0-A103-083C175FC7CA}" destId="{842ED444-2C27-4B6A-887D-F901540C5FF1}" srcOrd="2" destOrd="0" parTransId="{4697F91A-667B-4FD2-8CBE-A9C2CD7A4117}" sibTransId="{0A69977D-AB2C-4302-B956-BEAF2B588D67}"/>
    <dgm:cxn modelId="{87E06747-D40E-40F1-AB4E-86A08963E074}" srcId="{8F319268-246F-45B2-B7EB-6F40D49F4E8C}" destId="{9010D184-1450-4DA2-9B43-626B7BDCF037}" srcOrd="1" destOrd="0" parTransId="{FECB61E2-7500-4CC4-BF67-B5C28053ACED}" sibTransId="{24262AD8-6AD5-44C4-9D53-C07EBA51A74A}"/>
    <dgm:cxn modelId="{8AF11278-5558-4232-AC3C-2C940C7161D7}" srcId="{8F319268-246F-45B2-B7EB-6F40D49F4E8C}" destId="{D4B7B963-6FFF-447B-A53C-BEAB78C16DBC}" srcOrd="3" destOrd="0" parTransId="{62BD588C-5C42-4B6D-9DEB-DEEA4E30CFA1}" sibTransId="{FA3015C7-567B-40D8-9780-07A6F89B327E}"/>
    <dgm:cxn modelId="{BBFFA9F0-667B-49EF-9199-3BB5CAB60C26}" type="presOf" srcId="{842ED444-2C27-4B6A-887D-F901540C5FF1}" destId="{9F950676-B44B-4986-82AC-3798F24A8735}" srcOrd="0" destOrd="2" presId="urn:microsoft.com/office/officeart/2005/8/layout/hList1"/>
    <dgm:cxn modelId="{53A56ACF-9F4C-43AE-B6AA-1B0A08E91430}" srcId="{ED0F79CB-BD50-42B0-A103-083C175FC7CA}" destId="{2AAAB413-E165-4456-9888-AE5454878EE2}" srcOrd="3" destOrd="0" parTransId="{24C3E4BB-982B-469E-A94A-839931E88F9B}" sibTransId="{E50D4E28-A8C4-49DA-8754-1B4B8A68E088}"/>
    <dgm:cxn modelId="{65FC3480-DA4D-4E7B-82F8-B4BDF5E5D05D}" srcId="{CCB85902-5634-4878-9D22-928C51D8C56F}" destId="{ED0F79CB-BD50-42B0-A103-083C175FC7CA}" srcOrd="1" destOrd="0" parTransId="{A1E378FF-DB75-469E-84C5-DDBB3B95AFC4}" sibTransId="{89B12461-88C9-41C7-ADED-06B7F0EB8ED8}"/>
    <dgm:cxn modelId="{AA76B930-5EBA-4555-B8A0-F2BF0FE614B0}" srcId="{CCB85902-5634-4878-9D22-928C51D8C56F}" destId="{8F319268-246F-45B2-B7EB-6F40D49F4E8C}" srcOrd="0" destOrd="0" parTransId="{32D4F3B3-00D1-44DE-A5BF-24D3F12EE5A6}" sibTransId="{6317DFDA-4B2E-47C1-89CE-BDBA17AFD59A}"/>
    <dgm:cxn modelId="{ABCCE699-77F3-43C6-A306-9B4E68485663}" type="presOf" srcId="{ED0F79CB-BD50-42B0-A103-083C175FC7CA}" destId="{323961E0-2FD4-4989-B856-75B26808B72A}" srcOrd="0" destOrd="0" presId="urn:microsoft.com/office/officeart/2005/8/layout/hList1"/>
    <dgm:cxn modelId="{B1629BC5-6934-44A3-A88C-A44A85F826AE}" srcId="{ED0F79CB-BD50-42B0-A103-083C175FC7CA}" destId="{05BC121E-ADD3-463A-9812-4B34B6EB9A24}" srcOrd="1" destOrd="0" parTransId="{06B4DB03-4986-42E6-A110-8FFFB465C437}" sibTransId="{F7374C65-4ADE-4DE0-8859-B005A21D3C5C}"/>
    <dgm:cxn modelId="{5D76F28A-2764-4BA7-9E45-964B4EA1230E}" type="presOf" srcId="{9010D184-1450-4DA2-9B43-626B7BDCF037}" destId="{A41868A0-4917-4809-8323-AA364148E8E1}" srcOrd="0" destOrd="1" presId="urn:microsoft.com/office/officeart/2005/8/layout/hList1"/>
    <dgm:cxn modelId="{AE78A4BC-743D-4AB5-B7EF-7A2BD4D05699}" type="presOf" srcId="{F7201A2C-939F-4F25-939F-AC7C30BEF570}" destId="{A41868A0-4917-4809-8323-AA364148E8E1}" srcOrd="0" destOrd="0" presId="urn:microsoft.com/office/officeart/2005/8/layout/hList1"/>
    <dgm:cxn modelId="{6011502E-9D09-4D5A-975D-81EE4B5E42B4}" type="presOf" srcId="{D4B7B963-6FFF-447B-A53C-BEAB78C16DBC}" destId="{A41868A0-4917-4809-8323-AA364148E8E1}" srcOrd="0" destOrd="3" presId="urn:microsoft.com/office/officeart/2005/8/layout/hList1"/>
    <dgm:cxn modelId="{52D3D129-759E-4F0C-97FD-CDE01C47568F}" type="presOf" srcId="{CCB85902-5634-4878-9D22-928C51D8C56F}" destId="{EFDAEDF5-D125-4877-8FB7-CA300A41AD24}" srcOrd="0" destOrd="0" presId="urn:microsoft.com/office/officeart/2005/8/layout/hList1"/>
    <dgm:cxn modelId="{36D515C3-FBDB-4C72-BF8B-3FA20316FB22}" type="presOf" srcId="{2AAAB413-E165-4456-9888-AE5454878EE2}" destId="{9F950676-B44B-4986-82AC-3798F24A8735}" srcOrd="0" destOrd="3" presId="urn:microsoft.com/office/officeart/2005/8/layout/hList1"/>
    <dgm:cxn modelId="{646D37DA-FA3B-4FBB-99C7-59332D87D586}" type="presOf" srcId="{05BC121E-ADD3-463A-9812-4B34B6EB9A24}" destId="{9F950676-B44B-4986-82AC-3798F24A8735}" srcOrd="0" destOrd="1" presId="urn:microsoft.com/office/officeart/2005/8/layout/hList1"/>
    <dgm:cxn modelId="{6C9EA35A-6444-402B-9190-14C78FF598AB}" srcId="{8F319268-246F-45B2-B7EB-6F40D49F4E8C}" destId="{C7DABD82-2F74-4DA3-A513-42125B97F9EF}" srcOrd="2" destOrd="0" parTransId="{2C8F2677-1EF2-4720-8017-4B9AF872EF16}" sibTransId="{B0E1E002-E8AF-4D11-9B24-A77DF33D1045}"/>
    <dgm:cxn modelId="{3CC9D5B0-3C99-49B2-B05E-1794E477A526}" type="presParOf" srcId="{EFDAEDF5-D125-4877-8FB7-CA300A41AD24}" destId="{A7BAAC5A-5DF9-4B0C-92C4-2042BF00ED94}" srcOrd="0" destOrd="0" presId="urn:microsoft.com/office/officeart/2005/8/layout/hList1"/>
    <dgm:cxn modelId="{4AC345A7-9AD1-44F1-BCBB-2D66BA815A6A}" type="presParOf" srcId="{A7BAAC5A-5DF9-4B0C-92C4-2042BF00ED94}" destId="{70DE731D-408E-4DBE-8499-4102DE460D71}" srcOrd="0" destOrd="0" presId="urn:microsoft.com/office/officeart/2005/8/layout/hList1"/>
    <dgm:cxn modelId="{66749F49-A1C4-4199-BA50-5B6E8A92EF90}" type="presParOf" srcId="{A7BAAC5A-5DF9-4B0C-92C4-2042BF00ED94}" destId="{A41868A0-4917-4809-8323-AA364148E8E1}" srcOrd="1" destOrd="0" presId="urn:microsoft.com/office/officeart/2005/8/layout/hList1"/>
    <dgm:cxn modelId="{F86A5E7A-A38D-47C8-BFDF-3058C035CDD9}" type="presParOf" srcId="{EFDAEDF5-D125-4877-8FB7-CA300A41AD24}" destId="{F8EB8F29-AB32-406D-B930-5172FA455229}" srcOrd="1" destOrd="0" presId="urn:microsoft.com/office/officeart/2005/8/layout/hList1"/>
    <dgm:cxn modelId="{FF81152F-5CFB-47E9-8AA2-A79D9ED6E05D}" type="presParOf" srcId="{EFDAEDF5-D125-4877-8FB7-CA300A41AD24}" destId="{E4402B3E-35F9-4E23-B892-3D841260ED50}" srcOrd="2" destOrd="0" presId="urn:microsoft.com/office/officeart/2005/8/layout/hList1"/>
    <dgm:cxn modelId="{46015C8A-1018-40E1-8966-8A4A07654E63}" type="presParOf" srcId="{E4402B3E-35F9-4E23-B892-3D841260ED50}" destId="{323961E0-2FD4-4989-B856-75B26808B72A}" srcOrd="0" destOrd="0" presId="urn:microsoft.com/office/officeart/2005/8/layout/hList1"/>
    <dgm:cxn modelId="{0067FFFD-9520-4253-849D-08764342C1E0}" type="presParOf" srcId="{E4402B3E-35F9-4E23-B892-3D841260ED50}" destId="{9F950676-B44B-4986-82AC-3798F24A87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3AE925-9286-42DA-AFDF-23194DA4921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E1DC6A8-FD54-44F5-B244-16872E4F9CD2}">
      <dgm:prSet custT="1"/>
      <dgm:spPr/>
      <dgm:t>
        <a:bodyPr/>
        <a:lstStyle/>
        <a:p>
          <a:r>
            <a:rPr lang="en-US" sz="1800" b="1" i="0" dirty="0"/>
            <a:t>The literature search was conducted through a computer-based database search using three representative databases: Web of Science, Education Resources Information Center (ERIC), and Google Scholar.</a:t>
          </a:r>
          <a:endParaRPr lang="en-US" sz="1800" b="1" dirty="0"/>
        </a:p>
      </dgm:t>
    </dgm:pt>
    <dgm:pt modelId="{A8DCA00D-059B-49F5-82DE-D7F332A9C85E}" type="parTrans" cxnId="{88CA6258-7007-4E58-B9A1-67507423FACF}">
      <dgm:prSet/>
      <dgm:spPr/>
      <dgm:t>
        <a:bodyPr/>
        <a:lstStyle/>
        <a:p>
          <a:endParaRPr lang="en-US"/>
        </a:p>
      </dgm:t>
    </dgm:pt>
    <dgm:pt modelId="{9EFA67CC-26AC-4062-B436-9ED34B9F8334}" type="sibTrans" cxnId="{88CA6258-7007-4E58-B9A1-67507423FACF}">
      <dgm:prSet/>
      <dgm:spPr/>
      <dgm:t>
        <a:bodyPr/>
        <a:lstStyle/>
        <a:p>
          <a:endParaRPr lang="en-US"/>
        </a:p>
      </dgm:t>
    </dgm:pt>
    <dgm:pt modelId="{A906167C-E38C-4691-AE17-5BB4A05A5C8A}">
      <dgm:prSet custT="1"/>
      <dgm:spPr/>
      <dgm:t>
        <a:bodyPr/>
        <a:lstStyle/>
        <a:p>
          <a:r>
            <a:rPr lang="en-US" sz="1800" b="1" i="0" dirty="0"/>
            <a:t>The databases were chosen based on their extensive coverage of publications in education fields (ERIC), scholarly works (Web of Science), and a variety of disciplines (Google Scholar).</a:t>
          </a:r>
          <a:endParaRPr lang="en-US" sz="1800" b="1" dirty="0"/>
        </a:p>
      </dgm:t>
    </dgm:pt>
    <dgm:pt modelId="{B7B0437C-B2D3-4140-BB03-8B0481DA72CA}" type="parTrans" cxnId="{1A393093-CE30-4436-A2AC-711E0E127075}">
      <dgm:prSet/>
      <dgm:spPr/>
      <dgm:t>
        <a:bodyPr/>
        <a:lstStyle/>
        <a:p>
          <a:endParaRPr lang="en-US"/>
        </a:p>
      </dgm:t>
    </dgm:pt>
    <dgm:pt modelId="{A6569A6F-2241-4FFD-9239-BC36F33BB1E0}" type="sibTrans" cxnId="{1A393093-CE30-4436-A2AC-711E0E127075}">
      <dgm:prSet/>
      <dgm:spPr/>
      <dgm:t>
        <a:bodyPr/>
        <a:lstStyle/>
        <a:p>
          <a:endParaRPr lang="en-US"/>
        </a:p>
      </dgm:t>
    </dgm:pt>
    <dgm:pt modelId="{E9180CDE-EB92-42D9-ABF0-44E3144A0C3D}">
      <dgm:prSet custT="1"/>
      <dgm:spPr/>
      <dgm:t>
        <a:bodyPr/>
        <a:lstStyle/>
        <a:p>
          <a:r>
            <a:rPr lang="en-US" sz="1800" b="1" i="0" dirty="0"/>
            <a:t>A combination of the following keywords was used to search for relevant studies: "Online learning," "distance learning," "online teaching," or "online learners," and "COVID-19" or "pandemic."</a:t>
          </a:r>
          <a:endParaRPr lang="en-US" sz="1800" b="1" dirty="0"/>
        </a:p>
      </dgm:t>
    </dgm:pt>
    <dgm:pt modelId="{B966B3E2-B05B-40FF-BCE5-E77961760CDD}" type="parTrans" cxnId="{C97E5F2E-31B5-4E2E-A1EE-02CD61407A66}">
      <dgm:prSet/>
      <dgm:spPr/>
      <dgm:t>
        <a:bodyPr/>
        <a:lstStyle/>
        <a:p>
          <a:endParaRPr lang="en-US"/>
        </a:p>
      </dgm:t>
    </dgm:pt>
    <dgm:pt modelId="{DAA51E54-C7C4-4249-AD60-A08325E83D19}" type="sibTrans" cxnId="{C97E5F2E-31B5-4E2E-A1EE-02CD61407A66}">
      <dgm:prSet/>
      <dgm:spPr/>
      <dgm:t>
        <a:bodyPr/>
        <a:lstStyle/>
        <a:p>
          <a:endParaRPr lang="en-US"/>
        </a:p>
      </dgm:t>
    </dgm:pt>
    <dgm:pt modelId="{08DBBA70-283B-407C-B234-ACFED5A11693}">
      <dgm:prSet custT="1"/>
      <dgm:spPr/>
      <dgm:t>
        <a:bodyPr/>
        <a:lstStyle/>
        <a:p>
          <a:r>
            <a:rPr lang="en-US" sz="1800" b="1" i="0" dirty="0"/>
            <a:t>The search was limited to the period between February 2020 and April 2022 to examine the research trends in online learning during COVID-19.</a:t>
          </a:r>
        </a:p>
      </dgm:t>
    </dgm:pt>
    <dgm:pt modelId="{CC1D7D0A-091B-4B85-A6FB-9E2D7C742F99}" type="parTrans" cxnId="{58AD5022-BE77-4372-BE25-390F35B35D4D}">
      <dgm:prSet/>
      <dgm:spPr/>
      <dgm:t>
        <a:bodyPr/>
        <a:lstStyle/>
        <a:p>
          <a:endParaRPr lang="en-US"/>
        </a:p>
      </dgm:t>
    </dgm:pt>
    <dgm:pt modelId="{5E6D9392-71D2-4DB8-BE3C-2A13D6EEE04D}" type="sibTrans" cxnId="{58AD5022-BE77-4372-BE25-390F35B35D4D}">
      <dgm:prSet/>
      <dgm:spPr/>
      <dgm:t>
        <a:bodyPr/>
        <a:lstStyle/>
        <a:p>
          <a:endParaRPr lang="en-US"/>
        </a:p>
      </dgm:t>
    </dgm:pt>
    <dgm:pt modelId="{18A199A8-8A46-4581-A5F2-9167DA6F6A5A}" type="pres">
      <dgm:prSet presAssocID="{C33AE925-9286-42DA-AFDF-23194DA4921F}" presName="root" presStyleCnt="0">
        <dgm:presLayoutVars>
          <dgm:dir/>
          <dgm:resizeHandles val="exact"/>
        </dgm:presLayoutVars>
      </dgm:prSet>
      <dgm:spPr/>
      <dgm:t>
        <a:bodyPr/>
        <a:lstStyle/>
        <a:p>
          <a:endParaRPr lang="en-US"/>
        </a:p>
      </dgm:t>
    </dgm:pt>
    <dgm:pt modelId="{380FA1E5-DFD8-43F8-B7F3-FFEB11284740}" type="pres">
      <dgm:prSet presAssocID="{C33AE925-9286-42DA-AFDF-23194DA4921F}" presName="container" presStyleCnt="0">
        <dgm:presLayoutVars>
          <dgm:dir/>
          <dgm:resizeHandles val="exact"/>
        </dgm:presLayoutVars>
      </dgm:prSet>
      <dgm:spPr/>
    </dgm:pt>
    <dgm:pt modelId="{FAD8F840-A76F-4B0A-938B-9DE6091A3449}" type="pres">
      <dgm:prSet presAssocID="{BE1DC6A8-FD54-44F5-B244-16872E4F9CD2}" presName="compNode" presStyleCnt="0"/>
      <dgm:spPr/>
    </dgm:pt>
    <dgm:pt modelId="{50D1DE07-7D7B-4C4A-A20E-749689E87C92}" type="pres">
      <dgm:prSet presAssocID="{BE1DC6A8-FD54-44F5-B244-16872E4F9CD2}" presName="iconBgRect" presStyleLbl="bgShp" presStyleIdx="0" presStyleCnt="4"/>
      <dgm:spPr/>
    </dgm:pt>
    <dgm:pt modelId="{B691F5F2-B7A8-4168-8341-92ECD0F5CF05}" type="pres">
      <dgm:prSet presAssocID="{BE1DC6A8-FD54-44F5-B244-16872E4F9CD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rogrammer"/>
        </a:ext>
      </dgm:extLst>
    </dgm:pt>
    <dgm:pt modelId="{596D94F6-16F0-4CE9-8E8B-E780693FF179}" type="pres">
      <dgm:prSet presAssocID="{BE1DC6A8-FD54-44F5-B244-16872E4F9CD2}" presName="spaceRect" presStyleCnt="0"/>
      <dgm:spPr/>
    </dgm:pt>
    <dgm:pt modelId="{BB31DED8-B3F0-4A38-BA20-5D07F43D0018}" type="pres">
      <dgm:prSet presAssocID="{BE1DC6A8-FD54-44F5-B244-16872E4F9CD2}" presName="textRect" presStyleLbl="revTx" presStyleIdx="0" presStyleCnt="4" custScaleX="118646" custScaleY="181324" custLinFactNeighborX="4683" custLinFactNeighborY="-3764">
        <dgm:presLayoutVars>
          <dgm:chMax val="1"/>
          <dgm:chPref val="1"/>
        </dgm:presLayoutVars>
      </dgm:prSet>
      <dgm:spPr/>
      <dgm:t>
        <a:bodyPr/>
        <a:lstStyle/>
        <a:p>
          <a:endParaRPr lang="en-US"/>
        </a:p>
      </dgm:t>
    </dgm:pt>
    <dgm:pt modelId="{AE15920F-839B-4A6F-90AD-9C9F793DB440}" type="pres">
      <dgm:prSet presAssocID="{9EFA67CC-26AC-4062-B436-9ED34B9F8334}" presName="sibTrans" presStyleLbl="sibTrans2D1" presStyleIdx="0" presStyleCnt="0"/>
      <dgm:spPr/>
      <dgm:t>
        <a:bodyPr/>
        <a:lstStyle/>
        <a:p>
          <a:endParaRPr lang="en-US"/>
        </a:p>
      </dgm:t>
    </dgm:pt>
    <dgm:pt modelId="{D49B9201-2082-43C6-BA40-BCD564412A9B}" type="pres">
      <dgm:prSet presAssocID="{A906167C-E38C-4691-AE17-5BB4A05A5C8A}" presName="compNode" presStyleCnt="0"/>
      <dgm:spPr/>
    </dgm:pt>
    <dgm:pt modelId="{EF47855F-D37C-4D58-843B-68291605A2BC}" type="pres">
      <dgm:prSet presAssocID="{A906167C-E38C-4691-AE17-5BB4A05A5C8A}" presName="iconBgRect" presStyleLbl="bgShp" presStyleIdx="1" presStyleCnt="4"/>
      <dgm:spPr/>
    </dgm:pt>
    <dgm:pt modelId="{B4174DC7-F546-4D2E-B778-83CCE4F87DCB}" type="pres">
      <dgm:prSet presAssocID="{A906167C-E38C-4691-AE17-5BB4A05A5C8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Research"/>
        </a:ext>
      </dgm:extLst>
    </dgm:pt>
    <dgm:pt modelId="{1E3830FE-991F-4CE4-8D7A-B19AEA21389D}" type="pres">
      <dgm:prSet presAssocID="{A906167C-E38C-4691-AE17-5BB4A05A5C8A}" presName="spaceRect" presStyleCnt="0"/>
      <dgm:spPr/>
    </dgm:pt>
    <dgm:pt modelId="{0F5B8637-2B96-4B64-AB70-4A4665B40529}" type="pres">
      <dgm:prSet presAssocID="{A906167C-E38C-4691-AE17-5BB4A05A5C8A}" presName="textRect" presStyleLbl="revTx" presStyleIdx="1" presStyleCnt="4" custScaleX="115547" custScaleY="178054" custLinFactNeighborX="6533" custLinFactNeighborY="7704">
        <dgm:presLayoutVars>
          <dgm:chMax val="1"/>
          <dgm:chPref val="1"/>
        </dgm:presLayoutVars>
      </dgm:prSet>
      <dgm:spPr/>
      <dgm:t>
        <a:bodyPr/>
        <a:lstStyle/>
        <a:p>
          <a:endParaRPr lang="en-US"/>
        </a:p>
      </dgm:t>
    </dgm:pt>
    <dgm:pt modelId="{56D606B9-E9CD-4A36-A623-214B13B13DA5}" type="pres">
      <dgm:prSet presAssocID="{A6569A6F-2241-4FFD-9239-BC36F33BB1E0}" presName="sibTrans" presStyleLbl="sibTrans2D1" presStyleIdx="0" presStyleCnt="0"/>
      <dgm:spPr/>
      <dgm:t>
        <a:bodyPr/>
        <a:lstStyle/>
        <a:p>
          <a:endParaRPr lang="en-US"/>
        </a:p>
      </dgm:t>
    </dgm:pt>
    <dgm:pt modelId="{73948A6C-B8BF-4714-9645-712198F6DD29}" type="pres">
      <dgm:prSet presAssocID="{E9180CDE-EB92-42D9-ABF0-44E3144A0C3D}" presName="compNode" presStyleCnt="0"/>
      <dgm:spPr/>
    </dgm:pt>
    <dgm:pt modelId="{17A0FA90-8060-49E6-B1DE-E064775EBC21}" type="pres">
      <dgm:prSet presAssocID="{E9180CDE-EB92-42D9-ABF0-44E3144A0C3D}" presName="iconBgRect" presStyleLbl="bgShp" presStyleIdx="2" presStyleCnt="4"/>
      <dgm:spPr/>
    </dgm:pt>
    <dgm:pt modelId="{867DB140-9253-46E3-ABC0-BAB3564550DB}" type="pres">
      <dgm:prSet presAssocID="{E9180CDE-EB92-42D9-ABF0-44E3144A0C3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agnifying glass"/>
        </a:ext>
      </dgm:extLst>
    </dgm:pt>
    <dgm:pt modelId="{216A2121-5D34-4203-87FF-D8857CE71D69}" type="pres">
      <dgm:prSet presAssocID="{E9180CDE-EB92-42D9-ABF0-44E3144A0C3D}" presName="spaceRect" presStyleCnt="0"/>
      <dgm:spPr/>
    </dgm:pt>
    <dgm:pt modelId="{33D69187-0DBF-4645-922E-327DE39EE23E}" type="pres">
      <dgm:prSet presAssocID="{E9180CDE-EB92-42D9-ABF0-44E3144A0C3D}" presName="textRect" presStyleLbl="revTx" presStyleIdx="2" presStyleCnt="4" custScaleX="118647" custScaleY="229879" custLinFactNeighborX="8547" custLinFactNeighborY="-2225">
        <dgm:presLayoutVars>
          <dgm:chMax val="1"/>
          <dgm:chPref val="1"/>
        </dgm:presLayoutVars>
      </dgm:prSet>
      <dgm:spPr/>
      <dgm:t>
        <a:bodyPr/>
        <a:lstStyle/>
        <a:p>
          <a:endParaRPr lang="en-US"/>
        </a:p>
      </dgm:t>
    </dgm:pt>
    <dgm:pt modelId="{EB38DA53-2353-45C9-A081-CBDCB5B3C7B9}" type="pres">
      <dgm:prSet presAssocID="{DAA51E54-C7C4-4249-AD60-A08325E83D19}" presName="sibTrans" presStyleLbl="sibTrans2D1" presStyleIdx="0" presStyleCnt="0"/>
      <dgm:spPr/>
      <dgm:t>
        <a:bodyPr/>
        <a:lstStyle/>
        <a:p>
          <a:endParaRPr lang="en-US"/>
        </a:p>
      </dgm:t>
    </dgm:pt>
    <dgm:pt modelId="{B9B81A3C-C33F-4192-8C1F-D0C524B171E7}" type="pres">
      <dgm:prSet presAssocID="{08DBBA70-283B-407C-B234-ACFED5A11693}" presName="compNode" presStyleCnt="0"/>
      <dgm:spPr/>
    </dgm:pt>
    <dgm:pt modelId="{FA34EE9E-B95B-48C0-B659-60DC0DD51A7E}" type="pres">
      <dgm:prSet presAssocID="{08DBBA70-283B-407C-B234-ACFED5A11693}" presName="iconBgRect" presStyleLbl="bgShp" presStyleIdx="3" presStyleCnt="4"/>
      <dgm:spPr/>
    </dgm:pt>
    <dgm:pt modelId="{49401EB2-C5A3-4E16-9320-C5CCF896252F}" type="pres">
      <dgm:prSet presAssocID="{08DBBA70-283B-407C-B234-ACFED5A11693}"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Target Audience"/>
        </a:ext>
      </dgm:extLst>
    </dgm:pt>
    <dgm:pt modelId="{7E4CF0C6-A48E-4AF8-A823-BA80E3116DF6}" type="pres">
      <dgm:prSet presAssocID="{08DBBA70-283B-407C-B234-ACFED5A11693}" presName="spaceRect" presStyleCnt="0"/>
      <dgm:spPr/>
    </dgm:pt>
    <dgm:pt modelId="{8CAA6837-0533-4292-898B-94BBD736B378}" type="pres">
      <dgm:prSet presAssocID="{08DBBA70-283B-407C-B234-ACFED5A11693}" presName="textRect" presStyleLbl="revTx" presStyleIdx="3" presStyleCnt="4" custScaleX="106869" custScaleY="169097">
        <dgm:presLayoutVars>
          <dgm:chMax val="1"/>
          <dgm:chPref val="1"/>
        </dgm:presLayoutVars>
      </dgm:prSet>
      <dgm:spPr/>
      <dgm:t>
        <a:bodyPr/>
        <a:lstStyle/>
        <a:p>
          <a:endParaRPr lang="en-US"/>
        </a:p>
      </dgm:t>
    </dgm:pt>
  </dgm:ptLst>
  <dgm:cxnLst>
    <dgm:cxn modelId="{88703A9A-9EF8-4096-8693-B6A9B54B1B8D}" type="presOf" srcId="{08DBBA70-283B-407C-B234-ACFED5A11693}" destId="{8CAA6837-0533-4292-898B-94BBD736B378}" srcOrd="0" destOrd="0" presId="urn:microsoft.com/office/officeart/2018/2/layout/IconCircleList"/>
    <dgm:cxn modelId="{D09302B4-42CA-41AC-82E1-AE3DFE8F8908}" type="presOf" srcId="{9EFA67CC-26AC-4062-B436-9ED34B9F8334}" destId="{AE15920F-839B-4A6F-90AD-9C9F793DB440}" srcOrd="0" destOrd="0" presId="urn:microsoft.com/office/officeart/2018/2/layout/IconCircleList"/>
    <dgm:cxn modelId="{E1DB5068-0AE8-49DC-B3F5-962CA49BA1D6}" type="presOf" srcId="{C33AE925-9286-42DA-AFDF-23194DA4921F}" destId="{18A199A8-8A46-4581-A5F2-9167DA6F6A5A}" srcOrd="0" destOrd="0" presId="urn:microsoft.com/office/officeart/2018/2/layout/IconCircleList"/>
    <dgm:cxn modelId="{3063567F-C373-49B4-AA7C-2B7339895E02}" type="presOf" srcId="{A906167C-E38C-4691-AE17-5BB4A05A5C8A}" destId="{0F5B8637-2B96-4B64-AB70-4A4665B40529}" srcOrd="0" destOrd="0" presId="urn:microsoft.com/office/officeart/2018/2/layout/IconCircleList"/>
    <dgm:cxn modelId="{B75AFB4E-3DA6-402F-9321-F5B6D578A3CE}" type="presOf" srcId="{E9180CDE-EB92-42D9-ABF0-44E3144A0C3D}" destId="{33D69187-0DBF-4645-922E-327DE39EE23E}" srcOrd="0" destOrd="0" presId="urn:microsoft.com/office/officeart/2018/2/layout/IconCircleList"/>
    <dgm:cxn modelId="{BC32603B-B92C-45EA-8012-01B7C3E0FC8E}" type="presOf" srcId="{DAA51E54-C7C4-4249-AD60-A08325E83D19}" destId="{EB38DA53-2353-45C9-A081-CBDCB5B3C7B9}" srcOrd="0" destOrd="0" presId="urn:microsoft.com/office/officeart/2018/2/layout/IconCircleList"/>
    <dgm:cxn modelId="{57F204C2-CED8-4DB5-A5DF-DFB7A56F3B41}" type="presOf" srcId="{A6569A6F-2241-4FFD-9239-BC36F33BB1E0}" destId="{56D606B9-E9CD-4A36-A623-214B13B13DA5}" srcOrd="0" destOrd="0" presId="urn:microsoft.com/office/officeart/2018/2/layout/IconCircleList"/>
    <dgm:cxn modelId="{1A393093-CE30-4436-A2AC-711E0E127075}" srcId="{C33AE925-9286-42DA-AFDF-23194DA4921F}" destId="{A906167C-E38C-4691-AE17-5BB4A05A5C8A}" srcOrd="1" destOrd="0" parTransId="{B7B0437C-B2D3-4140-BB03-8B0481DA72CA}" sibTransId="{A6569A6F-2241-4FFD-9239-BC36F33BB1E0}"/>
    <dgm:cxn modelId="{58AD5022-BE77-4372-BE25-390F35B35D4D}" srcId="{C33AE925-9286-42DA-AFDF-23194DA4921F}" destId="{08DBBA70-283B-407C-B234-ACFED5A11693}" srcOrd="3" destOrd="0" parTransId="{CC1D7D0A-091B-4B85-A6FB-9E2D7C742F99}" sibTransId="{5E6D9392-71D2-4DB8-BE3C-2A13D6EEE04D}"/>
    <dgm:cxn modelId="{A504A5A4-C846-417F-8C18-8D1F68D9581B}" type="presOf" srcId="{BE1DC6A8-FD54-44F5-B244-16872E4F9CD2}" destId="{BB31DED8-B3F0-4A38-BA20-5D07F43D0018}" srcOrd="0" destOrd="0" presId="urn:microsoft.com/office/officeart/2018/2/layout/IconCircleList"/>
    <dgm:cxn modelId="{88CA6258-7007-4E58-B9A1-67507423FACF}" srcId="{C33AE925-9286-42DA-AFDF-23194DA4921F}" destId="{BE1DC6A8-FD54-44F5-B244-16872E4F9CD2}" srcOrd="0" destOrd="0" parTransId="{A8DCA00D-059B-49F5-82DE-D7F332A9C85E}" sibTransId="{9EFA67CC-26AC-4062-B436-9ED34B9F8334}"/>
    <dgm:cxn modelId="{C97E5F2E-31B5-4E2E-A1EE-02CD61407A66}" srcId="{C33AE925-9286-42DA-AFDF-23194DA4921F}" destId="{E9180CDE-EB92-42D9-ABF0-44E3144A0C3D}" srcOrd="2" destOrd="0" parTransId="{B966B3E2-B05B-40FF-BCE5-E77961760CDD}" sibTransId="{DAA51E54-C7C4-4249-AD60-A08325E83D19}"/>
    <dgm:cxn modelId="{F57AC6A8-9B15-400E-86CA-68BD4E1C66CF}" type="presParOf" srcId="{18A199A8-8A46-4581-A5F2-9167DA6F6A5A}" destId="{380FA1E5-DFD8-43F8-B7F3-FFEB11284740}" srcOrd="0" destOrd="0" presId="urn:microsoft.com/office/officeart/2018/2/layout/IconCircleList"/>
    <dgm:cxn modelId="{57571DAA-F515-4082-A3AF-B229649D91EE}" type="presParOf" srcId="{380FA1E5-DFD8-43F8-B7F3-FFEB11284740}" destId="{FAD8F840-A76F-4B0A-938B-9DE6091A3449}" srcOrd="0" destOrd="0" presId="urn:microsoft.com/office/officeart/2018/2/layout/IconCircleList"/>
    <dgm:cxn modelId="{96AF9662-C93D-4ADE-860B-84A3D0245DAD}" type="presParOf" srcId="{FAD8F840-A76F-4B0A-938B-9DE6091A3449}" destId="{50D1DE07-7D7B-4C4A-A20E-749689E87C92}" srcOrd="0" destOrd="0" presId="urn:microsoft.com/office/officeart/2018/2/layout/IconCircleList"/>
    <dgm:cxn modelId="{71501404-E7DD-4D61-A137-4CE669AAB0F5}" type="presParOf" srcId="{FAD8F840-A76F-4B0A-938B-9DE6091A3449}" destId="{B691F5F2-B7A8-4168-8341-92ECD0F5CF05}" srcOrd="1" destOrd="0" presId="urn:microsoft.com/office/officeart/2018/2/layout/IconCircleList"/>
    <dgm:cxn modelId="{FBF427B3-9EAC-44A3-800B-6B6626212580}" type="presParOf" srcId="{FAD8F840-A76F-4B0A-938B-9DE6091A3449}" destId="{596D94F6-16F0-4CE9-8E8B-E780693FF179}" srcOrd="2" destOrd="0" presId="urn:microsoft.com/office/officeart/2018/2/layout/IconCircleList"/>
    <dgm:cxn modelId="{5A7B7EF3-A961-4AE8-953A-22BEA12E1583}" type="presParOf" srcId="{FAD8F840-A76F-4B0A-938B-9DE6091A3449}" destId="{BB31DED8-B3F0-4A38-BA20-5D07F43D0018}" srcOrd="3" destOrd="0" presId="urn:microsoft.com/office/officeart/2018/2/layout/IconCircleList"/>
    <dgm:cxn modelId="{B1292A4B-E136-45E8-81B0-C0F835A9D027}" type="presParOf" srcId="{380FA1E5-DFD8-43F8-B7F3-FFEB11284740}" destId="{AE15920F-839B-4A6F-90AD-9C9F793DB440}" srcOrd="1" destOrd="0" presId="urn:microsoft.com/office/officeart/2018/2/layout/IconCircleList"/>
    <dgm:cxn modelId="{288C403B-8572-4DB6-A1F8-3F0DB291318B}" type="presParOf" srcId="{380FA1E5-DFD8-43F8-B7F3-FFEB11284740}" destId="{D49B9201-2082-43C6-BA40-BCD564412A9B}" srcOrd="2" destOrd="0" presId="urn:microsoft.com/office/officeart/2018/2/layout/IconCircleList"/>
    <dgm:cxn modelId="{C41928A5-95E2-45B9-8C10-C63778043B08}" type="presParOf" srcId="{D49B9201-2082-43C6-BA40-BCD564412A9B}" destId="{EF47855F-D37C-4D58-843B-68291605A2BC}" srcOrd="0" destOrd="0" presId="urn:microsoft.com/office/officeart/2018/2/layout/IconCircleList"/>
    <dgm:cxn modelId="{FE70B23D-1435-4CFA-9EBA-7F96B356D5D4}" type="presParOf" srcId="{D49B9201-2082-43C6-BA40-BCD564412A9B}" destId="{B4174DC7-F546-4D2E-B778-83CCE4F87DCB}" srcOrd="1" destOrd="0" presId="urn:microsoft.com/office/officeart/2018/2/layout/IconCircleList"/>
    <dgm:cxn modelId="{72EC1F42-B716-4B88-9F12-4D22326567F0}" type="presParOf" srcId="{D49B9201-2082-43C6-BA40-BCD564412A9B}" destId="{1E3830FE-991F-4CE4-8D7A-B19AEA21389D}" srcOrd="2" destOrd="0" presId="urn:microsoft.com/office/officeart/2018/2/layout/IconCircleList"/>
    <dgm:cxn modelId="{00315FAA-9E81-4BED-8DC4-3B62DB3BB172}" type="presParOf" srcId="{D49B9201-2082-43C6-BA40-BCD564412A9B}" destId="{0F5B8637-2B96-4B64-AB70-4A4665B40529}" srcOrd="3" destOrd="0" presId="urn:microsoft.com/office/officeart/2018/2/layout/IconCircleList"/>
    <dgm:cxn modelId="{8841499D-430D-4F57-A843-C49ED7E3129D}" type="presParOf" srcId="{380FA1E5-DFD8-43F8-B7F3-FFEB11284740}" destId="{56D606B9-E9CD-4A36-A623-214B13B13DA5}" srcOrd="3" destOrd="0" presId="urn:microsoft.com/office/officeart/2018/2/layout/IconCircleList"/>
    <dgm:cxn modelId="{5B458888-C673-4AF5-9FBB-B2E97CB91526}" type="presParOf" srcId="{380FA1E5-DFD8-43F8-B7F3-FFEB11284740}" destId="{73948A6C-B8BF-4714-9645-712198F6DD29}" srcOrd="4" destOrd="0" presId="urn:microsoft.com/office/officeart/2018/2/layout/IconCircleList"/>
    <dgm:cxn modelId="{11ACCF2C-C71A-4FF2-B1F3-A30DF2872F6C}" type="presParOf" srcId="{73948A6C-B8BF-4714-9645-712198F6DD29}" destId="{17A0FA90-8060-49E6-B1DE-E064775EBC21}" srcOrd="0" destOrd="0" presId="urn:microsoft.com/office/officeart/2018/2/layout/IconCircleList"/>
    <dgm:cxn modelId="{3EDBAA57-5B3A-45DC-83AC-67F9665F206A}" type="presParOf" srcId="{73948A6C-B8BF-4714-9645-712198F6DD29}" destId="{867DB140-9253-46E3-ABC0-BAB3564550DB}" srcOrd="1" destOrd="0" presId="urn:microsoft.com/office/officeart/2018/2/layout/IconCircleList"/>
    <dgm:cxn modelId="{C4D635BA-C50C-4C20-B438-758ADCB4765C}" type="presParOf" srcId="{73948A6C-B8BF-4714-9645-712198F6DD29}" destId="{216A2121-5D34-4203-87FF-D8857CE71D69}" srcOrd="2" destOrd="0" presId="urn:microsoft.com/office/officeart/2018/2/layout/IconCircleList"/>
    <dgm:cxn modelId="{789EC2A3-AE79-4F1A-BEC3-6B9E051D9F8D}" type="presParOf" srcId="{73948A6C-B8BF-4714-9645-712198F6DD29}" destId="{33D69187-0DBF-4645-922E-327DE39EE23E}" srcOrd="3" destOrd="0" presId="urn:microsoft.com/office/officeart/2018/2/layout/IconCircleList"/>
    <dgm:cxn modelId="{F39089E4-5B3F-42E3-B8EE-40907452D12B}" type="presParOf" srcId="{380FA1E5-DFD8-43F8-B7F3-FFEB11284740}" destId="{EB38DA53-2353-45C9-A081-CBDCB5B3C7B9}" srcOrd="5" destOrd="0" presId="urn:microsoft.com/office/officeart/2018/2/layout/IconCircleList"/>
    <dgm:cxn modelId="{11F092DE-0057-4F47-A5FC-C6492E4891DC}" type="presParOf" srcId="{380FA1E5-DFD8-43F8-B7F3-FFEB11284740}" destId="{B9B81A3C-C33F-4192-8C1F-D0C524B171E7}" srcOrd="6" destOrd="0" presId="urn:microsoft.com/office/officeart/2018/2/layout/IconCircleList"/>
    <dgm:cxn modelId="{FEE5661C-EB6E-4F90-AD44-309E8F9C9F95}" type="presParOf" srcId="{B9B81A3C-C33F-4192-8C1F-D0C524B171E7}" destId="{FA34EE9E-B95B-48C0-B659-60DC0DD51A7E}" srcOrd="0" destOrd="0" presId="urn:microsoft.com/office/officeart/2018/2/layout/IconCircleList"/>
    <dgm:cxn modelId="{AEC44F36-447C-49BE-916F-09684B83C8C6}" type="presParOf" srcId="{B9B81A3C-C33F-4192-8C1F-D0C524B171E7}" destId="{49401EB2-C5A3-4E16-9320-C5CCF896252F}" srcOrd="1" destOrd="0" presId="urn:microsoft.com/office/officeart/2018/2/layout/IconCircleList"/>
    <dgm:cxn modelId="{A782779E-F729-4309-90CD-CC20B46D1CFC}" type="presParOf" srcId="{B9B81A3C-C33F-4192-8C1F-D0C524B171E7}" destId="{7E4CF0C6-A48E-4AF8-A823-BA80E3116DF6}" srcOrd="2" destOrd="0" presId="urn:microsoft.com/office/officeart/2018/2/layout/IconCircleList"/>
    <dgm:cxn modelId="{EAECA65C-EEFD-431A-AA38-A0A32CCA9774}" type="presParOf" srcId="{B9B81A3C-C33F-4192-8C1F-D0C524B171E7}" destId="{8CAA6837-0533-4292-898B-94BBD736B37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17848-09AE-4387-A9A7-12FFA65E26D4}">
      <dsp:nvSpPr>
        <dsp:cNvPr id="0" name=""/>
        <dsp:cNvSpPr/>
      </dsp:nvSpPr>
      <dsp:spPr>
        <a:xfrm>
          <a:off x="0" y="39225"/>
          <a:ext cx="6151562" cy="46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Background</a:t>
          </a:r>
        </a:p>
      </dsp:txBody>
      <dsp:txXfrm>
        <a:off x="22846" y="62071"/>
        <a:ext cx="6105870" cy="422308"/>
      </dsp:txXfrm>
    </dsp:sp>
    <dsp:sp modelId="{16674133-A98D-49F6-8C2D-383377568D7D}">
      <dsp:nvSpPr>
        <dsp:cNvPr id="0" name=""/>
        <dsp:cNvSpPr/>
      </dsp:nvSpPr>
      <dsp:spPr>
        <a:xfrm>
          <a:off x="0" y="564825"/>
          <a:ext cx="6151562" cy="468000"/>
        </a:xfrm>
        <a:prstGeom prst="roundRect">
          <a:avLst/>
        </a:prstGeom>
        <a:solidFill>
          <a:schemeClr val="accent2">
            <a:hueOff val="-1150210"/>
            <a:satOff val="5095"/>
            <a:lumOff val="-18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Aim of the Study</a:t>
          </a:r>
        </a:p>
      </dsp:txBody>
      <dsp:txXfrm>
        <a:off x="22846" y="587671"/>
        <a:ext cx="6105870" cy="422308"/>
      </dsp:txXfrm>
    </dsp:sp>
    <dsp:sp modelId="{9726C9C0-D03D-4D3A-A08B-897C82F1B6D4}">
      <dsp:nvSpPr>
        <dsp:cNvPr id="0" name=""/>
        <dsp:cNvSpPr/>
      </dsp:nvSpPr>
      <dsp:spPr>
        <a:xfrm>
          <a:off x="0" y="1090425"/>
          <a:ext cx="6151562" cy="468000"/>
        </a:xfrm>
        <a:prstGeom prst="roundRect">
          <a:avLst/>
        </a:prstGeom>
        <a:solidFill>
          <a:schemeClr val="accent2">
            <a:hueOff val="-2300420"/>
            <a:satOff val="10191"/>
            <a:lumOff val="-37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Research Questions</a:t>
          </a:r>
        </a:p>
      </dsp:txBody>
      <dsp:txXfrm>
        <a:off x="22846" y="1113271"/>
        <a:ext cx="6105870" cy="422308"/>
      </dsp:txXfrm>
    </dsp:sp>
    <dsp:sp modelId="{FB5D1F62-7646-453B-8455-E291BDB2BA63}">
      <dsp:nvSpPr>
        <dsp:cNvPr id="0" name=""/>
        <dsp:cNvSpPr/>
      </dsp:nvSpPr>
      <dsp:spPr>
        <a:xfrm>
          <a:off x="0" y="1616025"/>
          <a:ext cx="6151562" cy="468000"/>
        </a:xfrm>
        <a:prstGeom prst="roundRect">
          <a:avLst/>
        </a:prstGeom>
        <a:solidFill>
          <a:schemeClr val="accent2">
            <a:hueOff val="-3450630"/>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A Systematic Review of Online Learning</a:t>
          </a:r>
        </a:p>
      </dsp:txBody>
      <dsp:txXfrm>
        <a:off x="22846" y="1638871"/>
        <a:ext cx="6105870" cy="422308"/>
      </dsp:txXfrm>
    </dsp:sp>
    <dsp:sp modelId="{6BCF01C6-AC51-4DCA-A510-25719A7B7E81}">
      <dsp:nvSpPr>
        <dsp:cNvPr id="0" name=""/>
        <dsp:cNvSpPr/>
      </dsp:nvSpPr>
      <dsp:spPr>
        <a:xfrm>
          <a:off x="0" y="2141625"/>
          <a:ext cx="6151562" cy="468000"/>
        </a:xfrm>
        <a:prstGeom prst="roundRect">
          <a:avLst/>
        </a:prstGeom>
        <a:solidFill>
          <a:schemeClr val="accent2">
            <a:hueOff val="-4600840"/>
            <a:satOff val="20382"/>
            <a:lumOff val="-74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Method</a:t>
          </a:r>
        </a:p>
      </dsp:txBody>
      <dsp:txXfrm>
        <a:off x="22846" y="2164471"/>
        <a:ext cx="6105870" cy="422308"/>
      </dsp:txXfrm>
    </dsp:sp>
    <dsp:sp modelId="{80E4B4B1-AED5-430C-9847-1F09C55E07AA}">
      <dsp:nvSpPr>
        <dsp:cNvPr id="0" name=""/>
        <dsp:cNvSpPr/>
      </dsp:nvSpPr>
      <dsp:spPr>
        <a:xfrm>
          <a:off x="0" y="2667225"/>
          <a:ext cx="6151562" cy="468000"/>
        </a:xfrm>
        <a:prstGeom prst="roundRect">
          <a:avLst/>
        </a:prstGeom>
        <a:solidFill>
          <a:schemeClr val="accent2">
            <a:hueOff val="-5751050"/>
            <a:satOff val="25477"/>
            <a:lumOff val="-93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Data Analysis</a:t>
          </a:r>
        </a:p>
      </dsp:txBody>
      <dsp:txXfrm>
        <a:off x="22846" y="2690071"/>
        <a:ext cx="6105870" cy="422308"/>
      </dsp:txXfrm>
    </dsp:sp>
    <dsp:sp modelId="{56FAF675-A944-4514-AABA-E02ECF168F64}">
      <dsp:nvSpPr>
        <dsp:cNvPr id="0" name=""/>
        <dsp:cNvSpPr/>
      </dsp:nvSpPr>
      <dsp:spPr>
        <a:xfrm>
          <a:off x="0" y="3192825"/>
          <a:ext cx="6151562" cy="468000"/>
        </a:xfrm>
        <a:prstGeom prst="roundRect">
          <a:avLst/>
        </a:prstGeom>
        <a:solidFill>
          <a:schemeClr val="accent2">
            <a:hueOff val="-6901260"/>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Results</a:t>
          </a:r>
        </a:p>
      </dsp:txBody>
      <dsp:txXfrm>
        <a:off x="22846" y="3215671"/>
        <a:ext cx="6105870" cy="422308"/>
      </dsp:txXfrm>
    </dsp:sp>
    <dsp:sp modelId="{5E6D8477-C59F-4233-826F-56A0C2640CE7}">
      <dsp:nvSpPr>
        <dsp:cNvPr id="0" name=""/>
        <dsp:cNvSpPr/>
      </dsp:nvSpPr>
      <dsp:spPr>
        <a:xfrm>
          <a:off x="0" y="3718425"/>
          <a:ext cx="6151562" cy="468000"/>
        </a:xfrm>
        <a:prstGeom prst="roundRect">
          <a:avLst/>
        </a:prstGeom>
        <a:solidFill>
          <a:schemeClr val="accent2">
            <a:hueOff val="-8051470"/>
            <a:satOff val="35668"/>
            <a:lumOff val="-131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Discussion</a:t>
          </a:r>
        </a:p>
      </dsp:txBody>
      <dsp:txXfrm>
        <a:off x="22846" y="3741271"/>
        <a:ext cx="6105870" cy="422308"/>
      </dsp:txXfrm>
    </dsp:sp>
    <dsp:sp modelId="{BF9E5473-AD75-439F-AECE-93AD9496F13C}">
      <dsp:nvSpPr>
        <dsp:cNvPr id="0" name=""/>
        <dsp:cNvSpPr/>
      </dsp:nvSpPr>
      <dsp:spPr>
        <a:xfrm>
          <a:off x="0" y="4244025"/>
          <a:ext cx="6151562" cy="468000"/>
        </a:xfrm>
        <a:prstGeom prst="roundRect">
          <a:avLst/>
        </a:prstGeom>
        <a:solidFill>
          <a:schemeClr val="accent2">
            <a:hueOff val="-9201680"/>
            <a:satOff val="40764"/>
            <a:lumOff val="-1499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Limitations</a:t>
          </a:r>
        </a:p>
      </dsp:txBody>
      <dsp:txXfrm>
        <a:off x="22846" y="4266871"/>
        <a:ext cx="6105870" cy="422308"/>
      </dsp:txXfrm>
    </dsp:sp>
    <dsp:sp modelId="{78CC08CF-225B-4CB7-B67F-BCC051615180}">
      <dsp:nvSpPr>
        <dsp:cNvPr id="0" name=""/>
        <dsp:cNvSpPr/>
      </dsp:nvSpPr>
      <dsp:spPr>
        <a:xfrm>
          <a:off x="0" y="4769624"/>
          <a:ext cx="6151562" cy="468000"/>
        </a:xfrm>
        <a:prstGeom prst="roundRect">
          <a:avLst/>
        </a:prstGeom>
        <a:solidFill>
          <a:schemeClr val="accent2">
            <a:hueOff val="-10351890"/>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Implications</a:t>
          </a:r>
          <a:endParaRPr lang="en-US" sz="2000" kern="1200" dirty="0"/>
        </a:p>
      </dsp:txBody>
      <dsp:txXfrm>
        <a:off x="22846" y="4792470"/>
        <a:ext cx="6105870" cy="4223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1A3AC-2222-4C69-9761-C2057F758C56}">
      <dsp:nvSpPr>
        <dsp:cNvPr id="0" name=""/>
        <dsp:cNvSpPr/>
      </dsp:nvSpPr>
      <dsp:spPr>
        <a:xfrm>
          <a:off x="0" y="435480"/>
          <a:ext cx="3222625" cy="19335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a:t>Reviewed titles and abstracts of 454 publications</a:t>
          </a:r>
          <a:endParaRPr lang="en-US" sz="2400" b="1" kern="1200" dirty="0"/>
        </a:p>
      </dsp:txBody>
      <dsp:txXfrm>
        <a:off x="0" y="435480"/>
        <a:ext cx="3222625" cy="1933575"/>
      </dsp:txXfrm>
    </dsp:sp>
    <dsp:sp modelId="{6CCF8F91-F61D-4088-8569-827AAC493C07}">
      <dsp:nvSpPr>
        <dsp:cNvPr id="0" name=""/>
        <dsp:cNvSpPr/>
      </dsp:nvSpPr>
      <dsp:spPr>
        <a:xfrm>
          <a:off x="3544887" y="435480"/>
          <a:ext cx="3222625" cy="19335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a:t>Excluded 47 studies due to insufficient or missing data</a:t>
          </a:r>
          <a:endParaRPr lang="en-US" sz="2400" b="1" kern="1200" dirty="0"/>
        </a:p>
      </dsp:txBody>
      <dsp:txXfrm>
        <a:off x="3544887" y="435480"/>
        <a:ext cx="3222625" cy="1933575"/>
      </dsp:txXfrm>
    </dsp:sp>
    <dsp:sp modelId="{21EDD680-2153-4E65-AEF4-24A01BDA3C9B}">
      <dsp:nvSpPr>
        <dsp:cNvPr id="0" name=""/>
        <dsp:cNvSpPr/>
      </dsp:nvSpPr>
      <dsp:spPr>
        <a:xfrm>
          <a:off x="7089775" y="435480"/>
          <a:ext cx="3222625" cy="19335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a:t>Full-text screened 408 publications by two authors</a:t>
          </a:r>
          <a:endParaRPr lang="en-US" sz="2400" b="1" kern="1200" dirty="0"/>
        </a:p>
      </dsp:txBody>
      <dsp:txXfrm>
        <a:off x="7089775" y="435480"/>
        <a:ext cx="3222625" cy="1933575"/>
      </dsp:txXfrm>
    </dsp:sp>
    <dsp:sp modelId="{50DEB507-1322-4A80-A1DB-DF6AAA2798AF}">
      <dsp:nvSpPr>
        <dsp:cNvPr id="0" name=""/>
        <dsp:cNvSpPr/>
      </dsp:nvSpPr>
      <dsp:spPr>
        <a:xfrm>
          <a:off x="0" y="2691317"/>
          <a:ext cx="3222625" cy="19335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a:t>Excluded 216 studies due to insufficient data, non-empirical studies or systematic reviews, or data collection periods prior to January 2020</a:t>
          </a:r>
          <a:endParaRPr lang="en-US" sz="2000" b="1" kern="1200" dirty="0"/>
        </a:p>
      </dsp:txBody>
      <dsp:txXfrm>
        <a:off x="0" y="2691317"/>
        <a:ext cx="3222625" cy="1933575"/>
      </dsp:txXfrm>
    </dsp:sp>
    <dsp:sp modelId="{0E6C8C60-81FF-4C2B-B212-100D354CBE48}">
      <dsp:nvSpPr>
        <dsp:cNvPr id="0" name=""/>
        <dsp:cNvSpPr/>
      </dsp:nvSpPr>
      <dsp:spPr>
        <a:xfrm>
          <a:off x="3544887" y="2691317"/>
          <a:ext cx="3222625" cy="19335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a:t>Double checked methodology sections to ensure data collection was after the COVID-19 pandemic began</a:t>
          </a:r>
          <a:endParaRPr lang="en-US" sz="2000" b="1" kern="1200" dirty="0"/>
        </a:p>
      </dsp:txBody>
      <dsp:txXfrm>
        <a:off x="3544887" y="2691317"/>
        <a:ext cx="3222625" cy="1933575"/>
      </dsp:txXfrm>
    </dsp:sp>
    <dsp:sp modelId="{9B3ED172-BA66-40CC-AD75-5BE3D104D100}">
      <dsp:nvSpPr>
        <dsp:cNvPr id="0" name=""/>
        <dsp:cNvSpPr/>
      </dsp:nvSpPr>
      <dsp:spPr>
        <a:xfrm>
          <a:off x="7089775" y="2691317"/>
          <a:ext cx="3222625" cy="19335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0" kern="1200" dirty="0"/>
            <a:t>Included 191 online learning studies out of over 68,000 records identified</a:t>
          </a:r>
          <a:endParaRPr lang="en-US" sz="2800" b="1" kern="1200" dirty="0"/>
        </a:p>
      </dsp:txBody>
      <dsp:txXfrm>
        <a:off x="7089775" y="2691317"/>
        <a:ext cx="3222625" cy="19335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1A679-361C-434A-A520-E947F36A709F}">
      <dsp:nvSpPr>
        <dsp:cNvPr id="0" name=""/>
        <dsp:cNvSpPr/>
      </dsp:nvSpPr>
      <dsp:spPr>
        <a:xfrm>
          <a:off x="0" y="2103"/>
          <a:ext cx="10439400" cy="1065914"/>
        </a:xfrm>
        <a:prstGeom prst="roundRect">
          <a:avLst>
            <a:gd name="adj" fmla="val 10000"/>
          </a:avLst>
        </a:prstGeom>
        <a:gradFill rotWithShape="0">
          <a:gsLst>
            <a:gs pos="0">
              <a:schemeClr val="accent1">
                <a:tint val="40000"/>
                <a:hueOff val="0"/>
                <a:satOff val="0"/>
                <a:lumOff val="0"/>
                <a:alphaOff val="0"/>
                <a:tint val="97000"/>
                <a:satMod val="100000"/>
                <a:lumMod val="102000"/>
              </a:schemeClr>
            </a:gs>
            <a:gs pos="50000">
              <a:schemeClr val="accent1">
                <a:tint val="40000"/>
                <a:hueOff val="0"/>
                <a:satOff val="0"/>
                <a:lumOff val="0"/>
                <a:alphaOff val="0"/>
                <a:shade val="100000"/>
                <a:satMod val="103000"/>
                <a:lumMod val="100000"/>
              </a:schemeClr>
            </a:gs>
            <a:gs pos="100000">
              <a:schemeClr val="accent1">
                <a:tint val="40000"/>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46F6F22-9FDB-4DD1-8E0F-115E1B87C799}">
      <dsp:nvSpPr>
        <dsp:cNvPr id="0" name=""/>
        <dsp:cNvSpPr/>
      </dsp:nvSpPr>
      <dsp:spPr>
        <a:xfrm>
          <a:off x="322439" y="241933"/>
          <a:ext cx="586252" cy="5862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71FBC8-B725-4E1F-92E2-310C2B278286}">
      <dsp:nvSpPr>
        <dsp:cNvPr id="0" name=""/>
        <dsp:cNvSpPr/>
      </dsp:nvSpPr>
      <dsp:spPr>
        <a:xfrm>
          <a:off x="1231131" y="2103"/>
          <a:ext cx="9208268" cy="106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09" tIns="112809" rIns="112809" bIns="112809" numCol="1" spcCol="1270" anchor="ctr" anchorCtr="0">
          <a:noAutofit/>
        </a:bodyPr>
        <a:lstStyle/>
        <a:p>
          <a:pPr lvl="0" algn="l" defTabSz="1066800">
            <a:lnSpc>
              <a:spcPct val="100000"/>
            </a:lnSpc>
            <a:spcBef>
              <a:spcPct val="0"/>
            </a:spcBef>
            <a:spcAft>
              <a:spcPct val="35000"/>
            </a:spcAft>
          </a:pPr>
          <a:r>
            <a:rPr lang="en-US" sz="2400" b="1" i="0" kern="1200" dirty="0">
              <a:solidFill>
                <a:schemeClr val="tx1"/>
              </a:solidFill>
            </a:rPr>
            <a:t>A coding scheme was created in an excel file and then transferred to SPSS for analysis of descriptive data.</a:t>
          </a:r>
          <a:endParaRPr lang="en-US" sz="2400" b="1" kern="1200" dirty="0">
            <a:solidFill>
              <a:schemeClr val="tx1"/>
            </a:solidFill>
          </a:endParaRPr>
        </a:p>
      </dsp:txBody>
      <dsp:txXfrm>
        <a:off x="1231131" y="2103"/>
        <a:ext cx="9208268" cy="1065914"/>
      </dsp:txXfrm>
    </dsp:sp>
    <dsp:sp modelId="{9E644B55-3993-42C9-ABBB-F21027F9778F}">
      <dsp:nvSpPr>
        <dsp:cNvPr id="0" name=""/>
        <dsp:cNvSpPr/>
      </dsp:nvSpPr>
      <dsp:spPr>
        <a:xfrm>
          <a:off x="0" y="1334496"/>
          <a:ext cx="10439400" cy="1065914"/>
        </a:xfrm>
        <a:prstGeom prst="roundRect">
          <a:avLst>
            <a:gd name="adj" fmla="val 10000"/>
          </a:avLst>
        </a:prstGeom>
        <a:gradFill rotWithShape="0">
          <a:gsLst>
            <a:gs pos="0">
              <a:schemeClr val="accent1">
                <a:tint val="40000"/>
                <a:hueOff val="0"/>
                <a:satOff val="0"/>
                <a:lumOff val="0"/>
                <a:alphaOff val="0"/>
                <a:tint val="97000"/>
                <a:satMod val="100000"/>
                <a:lumMod val="102000"/>
              </a:schemeClr>
            </a:gs>
            <a:gs pos="50000">
              <a:schemeClr val="accent1">
                <a:tint val="40000"/>
                <a:hueOff val="0"/>
                <a:satOff val="0"/>
                <a:lumOff val="0"/>
                <a:alphaOff val="0"/>
                <a:shade val="100000"/>
                <a:satMod val="103000"/>
                <a:lumMod val="100000"/>
              </a:schemeClr>
            </a:gs>
            <a:gs pos="100000">
              <a:schemeClr val="accent1">
                <a:tint val="40000"/>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A1BC203-A67E-4D77-A778-EF558E8D6D99}">
      <dsp:nvSpPr>
        <dsp:cNvPr id="0" name=""/>
        <dsp:cNvSpPr/>
      </dsp:nvSpPr>
      <dsp:spPr>
        <a:xfrm>
          <a:off x="322439" y="1574326"/>
          <a:ext cx="586252" cy="5862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1A9C14-FE1C-456C-AA0B-39BCF947F19A}">
      <dsp:nvSpPr>
        <dsp:cNvPr id="0" name=""/>
        <dsp:cNvSpPr/>
      </dsp:nvSpPr>
      <dsp:spPr>
        <a:xfrm>
          <a:off x="1231131" y="1334496"/>
          <a:ext cx="9208268" cy="106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09" tIns="112809" rIns="112809" bIns="112809" numCol="1" spcCol="1270" anchor="ctr" anchorCtr="0">
          <a:noAutofit/>
        </a:bodyPr>
        <a:lstStyle/>
        <a:p>
          <a:pPr lvl="0" algn="l" defTabSz="889000">
            <a:lnSpc>
              <a:spcPct val="100000"/>
            </a:lnSpc>
            <a:spcBef>
              <a:spcPct val="0"/>
            </a:spcBef>
            <a:spcAft>
              <a:spcPts val="0"/>
            </a:spcAft>
          </a:pPr>
          <a:r>
            <a:rPr lang="en-US" sz="2000" b="1" i="0" kern="1200" dirty="0">
              <a:solidFill>
                <a:schemeClr val="tx1"/>
              </a:solidFill>
            </a:rPr>
            <a:t>Coding scheme included categories for journals, titles, years, author names, participants, data collection, data analysis, topics, keywords, and others</a:t>
          </a:r>
          <a:r>
            <a:rPr lang="en-US" sz="2000" b="0" i="0" kern="1200" dirty="0">
              <a:solidFill>
                <a:schemeClr val="tx1"/>
              </a:solidFill>
            </a:rPr>
            <a:t>.</a:t>
          </a:r>
          <a:endParaRPr lang="en-US" sz="2000" kern="1200" dirty="0">
            <a:solidFill>
              <a:schemeClr val="tx1"/>
            </a:solidFill>
          </a:endParaRPr>
        </a:p>
      </dsp:txBody>
      <dsp:txXfrm>
        <a:off x="1231131" y="1334496"/>
        <a:ext cx="9208268" cy="1065914"/>
      </dsp:txXfrm>
    </dsp:sp>
    <dsp:sp modelId="{B1E05C97-FE16-4543-A7DA-4AFBF1EF9F7F}">
      <dsp:nvSpPr>
        <dsp:cNvPr id="0" name=""/>
        <dsp:cNvSpPr/>
      </dsp:nvSpPr>
      <dsp:spPr>
        <a:xfrm>
          <a:off x="0" y="2666889"/>
          <a:ext cx="10439400" cy="1065914"/>
        </a:xfrm>
        <a:prstGeom prst="roundRect">
          <a:avLst>
            <a:gd name="adj" fmla="val 10000"/>
          </a:avLst>
        </a:prstGeom>
        <a:gradFill rotWithShape="0">
          <a:gsLst>
            <a:gs pos="0">
              <a:schemeClr val="accent1">
                <a:tint val="40000"/>
                <a:hueOff val="0"/>
                <a:satOff val="0"/>
                <a:lumOff val="0"/>
                <a:alphaOff val="0"/>
                <a:tint val="97000"/>
                <a:satMod val="100000"/>
                <a:lumMod val="102000"/>
              </a:schemeClr>
            </a:gs>
            <a:gs pos="50000">
              <a:schemeClr val="accent1">
                <a:tint val="40000"/>
                <a:hueOff val="0"/>
                <a:satOff val="0"/>
                <a:lumOff val="0"/>
                <a:alphaOff val="0"/>
                <a:shade val="100000"/>
                <a:satMod val="103000"/>
                <a:lumMod val="100000"/>
              </a:schemeClr>
            </a:gs>
            <a:gs pos="100000">
              <a:schemeClr val="accent1">
                <a:tint val="40000"/>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3DA8E34-2D07-45A8-9AEE-33C4660E6E4D}">
      <dsp:nvSpPr>
        <dsp:cNvPr id="0" name=""/>
        <dsp:cNvSpPr/>
      </dsp:nvSpPr>
      <dsp:spPr>
        <a:xfrm>
          <a:off x="322439" y="2906720"/>
          <a:ext cx="586252" cy="5862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C402BE-AD85-46EE-9589-9F4AC40BE930}">
      <dsp:nvSpPr>
        <dsp:cNvPr id="0" name=""/>
        <dsp:cNvSpPr/>
      </dsp:nvSpPr>
      <dsp:spPr>
        <a:xfrm>
          <a:off x="1231131" y="2666889"/>
          <a:ext cx="9208268" cy="106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09" tIns="112809" rIns="112809" bIns="112809" numCol="1" spcCol="1270" anchor="ctr" anchorCtr="0">
          <a:noAutofit/>
        </a:bodyPr>
        <a:lstStyle/>
        <a:p>
          <a:pPr lvl="0" algn="l" defTabSz="1066800">
            <a:lnSpc>
              <a:spcPct val="100000"/>
            </a:lnSpc>
            <a:spcBef>
              <a:spcPct val="0"/>
            </a:spcBef>
            <a:spcAft>
              <a:spcPct val="35000"/>
            </a:spcAft>
          </a:pPr>
          <a:r>
            <a:rPr lang="en-US" sz="2400" b="1" i="0" kern="1200" dirty="0">
              <a:solidFill>
                <a:schemeClr val="tx1"/>
              </a:solidFill>
            </a:rPr>
            <a:t>Martin et al.'s (2020) research framework was used to code for research domains and themes.</a:t>
          </a:r>
          <a:endParaRPr lang="en-US" sz="2400" b="1" kern="1200" dirty="0">
            <a:solidFill>
              <a:schemeClr val="tx1"/>
            </a:solidFill>
          </a:endParaRPr>
        </a:p>
      </dsp:txBody>
      <dsp:txXfrm>
        <a:off x="1231131" y="2666889"/>
        <a:ext cx="9208268" cy="1065914"/>
      </dsp:txXfrm>
    </dsp:sp>
    <dsp:sp modelId="{C238AB59-03AF-42B7-A70A-567883887560}">
      <dsp:nvSpPr>
        <dsp:cNvPr id="0" name=""/>
        <dsp:cNvSpPr/>
      </dsp:nvSpPr>
      <dsp:spPr>
        <a:xfrm>
          <a:off x="0" y="4001385"/>
          <a:ext cx="10439400" cy="1065914"/>
        </a:xfrm>
        <a:prstGeom prst="roundRect">
          <a:avLst>
            <a:gd name="adj" fmla="val 10000"/>
          </a:avLst>
        </a:prstGeom>
        <a:gradFill rotWithShape="0">
          <a:gsLst>
            <a:gs pos="0">
              <a:schemeClr val="accent1">
                <a:tint val="40000"/>
                <a:hueOff val="0"/>
                <a:satOff val="0"/>
                <a:lumOff val="0"/>
                <a:alphaOff val="0"/>
                <a:tint val="97000"/>
                <a:satMod val="100000"/>
                <a:lumMod val="102000"/>
              </a:schemeClr>
            </a:gs>
            <a:gs pos="50000">
              <a:schemeClr val="accent1">
                <a:tint val="40000"/>
                <a:hueOff val="0"/>
                <a:satOff val="0"/>
                <a:lumOff val="0"/>
                <a:alphaOff val="0"/>
                <a:shade val="100000"/>
                <a:satMod val="103000"/>
                <a:lumMod val="100000"/>
              </a:schemeClr>
            </a:gs>
            <a:gs pos="100000">
              <a:schemeClr val="accent1">
                <a:tint val="40000"/>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DB01DF5-2769-4C47-8E67-2F93924D1BF9}">
      <dsp:nvSpPr>
        <dsp:cNvPr id="0" name=""/>
        <dsp:cNvSpPr/>
      </dsp:nvSpPr>
      <dsp:spPr>
        <a:xfrm>
          <a:off x="322439" y="4239113"/>
          <a:ext cx="586252" cy="58625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5EDF3A-738F-40E3-8B6E-2C7DB1392B0B}">
      <dsp:nvSpPr>
        <dsp:cNvPr id="0" name=""/>
        <dsp:cNvSpPr/>
      </dsp:nvSpPr>
      <dsp:spPr>
        <a:xfrm>
          <a:off x="1231131" y="3999282"/>
          <a:ext cx="9208268" cy="106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09" tIns="112809" rIns="112809" bIns="112809" numCol="1" spcCol="1270" anchor="ctr" anchorCtr="0">
          <a:noAutofit/>
        </a:bodyPr>
        <a:lstStyle/>
        <a:p>
          <a:pPr lvl="0" algn="l" defTabSz="1066800">
            <a:lnSpc>
              <a:spcPct val="100000"/>
            </a:lnSpc>
            <a:spcBef>
              <a:spcPct val="0"/>
            </a:spcBef>
            <a:spcAft>
              <a:spcPct val="35000"/>
            </a:spcAft>
          </a:pPr>
          <a:r>
            <a:rPr lang="en-US" sz="2400" b="1" i="0" kern="1200" dirty="0">
              <a:solidFill>
                <a:schemeClr val="tx1"/>
              </a:solidFill>
            </a:rPr>
            <a:t>Studies were categorized into one of three domains: organization, courses and instructors, and learner.</a:t>
          </a:r>
          <a:endParaRPr lang="en-US" sz="2400" b="1" kern="1200" dirty="0">
            <a:solidFill>
              <a:schemeClr val="tx1"/>
            </a:solidFill>
          </a:endParaRPr>
        </a:p>
      </dsp:txBody>
      <dsp:txXfrm>
        <a:off x="1231131" y="3999282"/>
        <a:ext cx="9208268" cy="10659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08EE1-0010-4F94-9B4B-45A13D8CF357}">
      <dsp:nvSpPr>
        <dsp:cNvPr id="0" name=""/>
        <dsp:cNvSpPr/>
      </dsp:nvSpPr>
      <dsp:spPr>
        <a:xfrm>
          <a:off x="1438982" y="913452"/>
          <a:ext cx="298993" cy="91440"/>
        </a:xfrm>
        <a:custGeom>
          <a:avLst/>
          <a:gdLst/>
          <a:ahLst/>
          <a:cxnLst/>
          <a:rect l="0" t="0" r="0" b="0"/>
          <a:pathLst>
            <a:path>
              <a:moveTo>
                <a:pt x="0" y="45720"/>
              </a:moveTo>
              <a:lnTo>
                <a:pt x="298993"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80239" y="957524"/>
        <a:ext cx="16479" cy="3295"/>
      </dsp:txXfrm>
    </dsp:sp>
    <dsp:sp modelId="{7FC29770-5DFF-4DA7-AF50-940055DBED66}">
      <dsp:nvSpPr>
        <dsp:cNvPr id="0" name=""/>
        <dsp:cNvSpPr/>
      </dsp:nvSpPr>
      <dsp:spPr>
        <a:xfrm>
          <a:off x="7766" y="529267"/>
          <a:ext cx="1433016" cy="8598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(1) access, culture, equity, inclusion, and ethics, </a:t>
          </a:r>
          <a:endParaRPr lang="en-US" sz="1300" b="1" kern="1200" dirty="0"/>
        </a:p>
      </dsp:txBody>
      <dsp:txXfrm>
        <a:off x="7766" y="529267"/>
        <a:ext cx="1433016" cy="859809"/>
      </dsp:txXfrm>
    </dsp:sp>
    <dsp:sp modelId="{92375813-4B9A-4D52-A137-245E2DF6F817}">
      <dsp:nvSpPr>
        <dsp:cNvPr id="0" name=""/>
        <dsp:cNvSpPr/>
      </dsp:nvSpPr>
      <dsp:spPr>
        <a:xfrm>
          <a:off x="3201592" y="913452"/>
          <a:ext cx="298993" cy="91440"/>
        </a:xfrm>
        <a:custGeom>
          <a:avLst/>
          <a:gdLst/>
          <a:ahLst/>
          <a:cxnLst/>
          <a:rect l="0" t="0" r="0" b="0"/>
          <a:pathLst>
            <a:path>
              <a:moveTo>
                <a:pt x="0" y="45720"/>
              </a:moveTo>
              <a:lnTo>
                <a:pt x="298993"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2849" y="957524"/>
        <a:ext cx="16479" cy="3295"/>
      </dsp:txXfrm>
    </dsp:sp>
    <dsp:sp modelId="{95F90F41-CBB5-46BB-A4C7-84D247853458}">
      <dsp:nvSpPr>
        <dsp:cNvPr id="0" name=""/>
        <dsp:cNvSpPr/>
      </dsp:nvSpPr>
      <dsp:spPr>
        <a:xfrm>
          <a:off x="1770376" y="529267"/>
          <a:ext cx="1433016" cy="8598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(2) leadership, policy, and management, </a:t>
          </a:r>
          <a:endParaRPr lang="en-US" sz="1300" b="1" kern="1200" dirty="0"/>
        </a:p>
      </dsp:txBody>
      <dsp:txXfrm>
        <a:off x="1770376" y="529267"/>
        <a:ext cx="1433016" cy="859809"/>
      </dsp:txXfrm>
    </dsp:sp>
    <dsp:sp modelId="{9319C3CF-BDA8-4E99-AC15-F1A5539C8CBA}">
      <dsp:nvSpPr>
        <dsp:cNvPr id="0" name=""/>
        <dsp:cNvSpPr/>
      </dsp:nvSpPr>
      <dsp:spPr>
        <a:xfrm>
          <a:off x="4964203" y="913452"/>
          <a:ext cx="298993" cy="91440"/>
        </a:xfrm>
        <a:custGeom>
          <a:avLst/>
          <a:gdLst/>
          <a:ahLst/>
          <a:cxnLst/>
          <a:rect l="0" t="0" r="0" b="0"/>
          <a:pathLst>
            <a:path>
              <a:moveTo>
                <a:pt x="0" y="45720"/>
              </a:moveTo>
              <a:lnTo>
                <a:pt x="298993"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05460" y="957524"/>
        <a:ext cx="16479" cy="3295"/>
      </dsp:txXfrm>
    </dsp:sp>
    <dsp:sp modelId="{56E14949-B0DB-415E-A71E-5348501A3872}">
      <dsp:nvSpPr>
        <dsp:cNvPr id="0" name=""/>
        <dsp:cNvSpPr/>
      </dsp:nvSpPr>
      <dsp:spPr>
        <a:xfrm>
          <a:off x="3532986" y="529267"/>
          <a:ext cx="1433016" cy="8598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(3) institutional support,</a:t>
          </a:r>
          <a:endParaRPr lang="en-US" sz="1300" b="1" kern="1200" dirty="0"/>
        </a:p>
      </dsp:txBody>
      <dsp:txXfrm>
        <a:off x="3532986" y="529267"/>
        <a:ext cx="1433016" cy="859809"/>
      </dsp:txXfrm>
    </dsp:sp>
    <dsp:sp modelId="{03174810-3624-49FE-9765-F9943D9C0FE9}">
      <dsp:nvSpPr>
        <dsp:cNvPr id="0" name=""/>
        <dsp:cNvSpPr/>
      </dsp:nvSpPr>
      <dsp:spPr>
        <a:xfrm>
          <a:off x="6726813" y="913452"/>
          <a:ext cx="298993" cy="91440"/>
        </a:xfrm>
        <a:custGeom>
          <a:avLst/>
          <a:gdLst/>
          <a:ahLst/>
          <a:cxnLst/>
          <a:rect l="0" t="0" r="0" b="0"/>
          <a:pathLst>
            <a:path>
              <a:moveTo>
                <a:pt x="0" y="45720"/>
              </a:moveTo>
              <a:lnTo>
                <a:pt x="298993"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868070" y="957524"/>
        <a:ext cx="16479" cy="3295"/>
      </dsp:txXfrm>
    </dsp:sp>
    <dsp:sp modelId="{9512ECCE-71C7-4913-B549-76564052DC77}">
      <dsp:nvSpPr>
        <dsp:cNvPr id="0" name=""/>
        <dsp:cNvSpPr/>
      </dsp:nvSpPr>
      <dsp:spPr>
        <a:xfrm>
          <a:off x="5295596" y="529267"/>
          <a:ext cx="1433016" cy="8598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(4) course/program design and development, </a:t>
          </a:r>
          <a:endParaRPr lang="en-US" sz="1300" b="1" kern="1200" dirty="0"/>
        </a:p>
      </dsp:txBody>
      <dsp:txXfrm>
        <a:off x="5295596" y="529267"/>
        <a:ext cx="1433016" cy="859809"/>
      </dsp:txXfrm>
    </dsp:sp>
    <dsp:sp modelId="{C452EA7C-F375-4F45-BE1F-8EB16C68970C}">
      <dsp:nvSpPr>
        <dsp:cNvPr id="0" name=""/>
        <dsp:cNvSpPr/>
      </dsp:nvSpPr>
      <dsp:spPr>
        <a:xfrm>
          <a:off x="8489423" y="913452"/>
          <a:ext cx="298993" cy="91440"/>
        </a:xfrm>
        <a:custGeom>
          <a:avLst/>
          <a:gdLst/>
          <a:ahLst/>
          <a:cxnLst/>
          <a:rect l="0" t="0" r="0" b="0"/>
          <a:pathLst>
            <a:path>
              <a:moveTo>
                <a:pt x="0" y="45720"/>
              </a:moveTo>
              <a:lnTo>
                <a:pt x="298993"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630680" y="957524"/>
        <a:ext cx="16479" cy="3295"/>
      </dsp:txXfrm>
    </dsp:sp>
    <dsp:sp modelId="{99718478-06E5-414B-8CEC-D46CDD9FE00B}">
      <dsp:nvSpPr>
        <dsp:cNvPr id="0" name=""/>
        <dsp:cNvSpPr/>
      </dsp:nvSpPr>
      <dsp:spPr>
        <a:xfrm>
          <a:off x="7058207" y="529267"/>
          <a:ext cx="1433016" cy="8598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(5) course facilitation, </a:t>
          </a:r>
          <a:endParaRPr lang="en-US" sz="1300" b="1" kern="1200" dirty="0"/>
        </a:p>
      </dsp:txBody>
      <dsp:txXfrm>
        <a:off x="7058207" y="529267"/>
        <a:ext cx="1433016" cy="859809"/>
      </dsp:txXfrm>
    </dsp:sp>
    <dsp:sp modelId="{3BCA660F-E1AE-49E8-AC54-14CE3041FB52}">
      <dsp:nvSpPr>
        <dsp:cNvPr id="0" name=""/>
        <dsp:cNvSpPr/>
      </dsp:nvSpPr>
      <dsp:spPr>
        <a:xfrm>
          <a:off x="724274" y="1387277"/>
          <a:ext cx="8813050" cy="298993"/>
        </a:xfrm>
        <a:custGeom>
          <a:avLst/>
          <a:gdLst/>
          <a:ahLst/>
          <a:cxnLst/>
          <a:rect l="0" t="0" r="0" b="0"/>
          <a:pathLst>
            <a:path>
              <a:moveTo>
                <a:pt x="8813050" y="0"/>
              </a:moveTo>
              <a:lnTo>
                <a:pt x="8813050" y="166596"/>
              </a:lnTo>
              <a:lnTo>
                <a:pt x="0" y="166596"/>
              </a:lnTo>
              <a:lnTo>
                <a:pt x="0" y="298993"/>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0319" y="1535126"/>
        <a:ext cx="440960" cy="3295"/>
      </dsp:txXfrm>
    </dsp:sp>
    <dsp:sp modelId="{74E66BC7-D820-4C37-883D-2D003A21E585}">
      <dsp:nvSpPr>
        <dsp:cNvPr id="0" name=""/>
        <dsp:cNvSpPr/>
      </dsp:nvSpPr>
      <dsp:spPr>
        <a:xfrm>
          <a:off x="8820817" y="529267"/>
          <a:ext cx="1433016" cy="8598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(6) course assessment, </a:t>
          </a:r>
          <a:endParaRPr lang="en-US" sz="1300" b="1" kern="1200" dirty="0"/>
        </a:p>
      </dsp:txBody>
      <dsp:txXfrm>
        <a:off x="8820817" y="529267"/>
        <a:ext cx="1433016" cy="859809"/>
      </dsp:txXfrm>
    </dsp:sp>
    <dsp:sp modelId="{FC589D5B-34F2-48C2-A58D-70B15EC29B0C}">
      <dsp:nvSpPr>
        <dsp:cNvPr id="0" name=""/>
        <dsp:cNvSpPr/>
      </dsp:nvSpPr>
      <dsp:spPr>
        <a:xfrm>
          <a:off x="1438982" y="2102855"/>
          <a:ext cx="298993" cy="91440"/>
        </a:xfrm>
        <a:custGeom>
          <a:avLst/>
          <a:gdLst/>
          <a:ahLst/>
          <a:cxnLst/>
          <a:rect l="0" t="0" r="0" b="0"/>
          <a:pathLst>
            <a:path>
              <a:moveTo>
                <a:pt x="0" y="45720"/>
              </a:moveTo>
              <a:lnTo>
                <a:pt x="298993"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80239" y="2146927"/>
        <a:ext cx="16479" cy="3295"/>
      </dsp:txXfrm>
    </dsp:sp>
    <dsp:sp modelId="{DAC0DB2D-82D4-4CEE-95AC-779FCE4B158E}">
      <dsp:nvSpPr>
        <dsp:cNvPr id="0" name=""/>
        <dsp:cNvSpPr/>
      </dsp:nvSpPr>
      <dsp:spPr>
        <a:xfrm>
          <a:off x="7766" y="1718670"/>
          <a:ext cx="1433016" cy="8598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(7) evaluation and quality assurance, </a:t>
          </a:r>
          <a:endParaRPr lang="en-US" sz="1300" b="1" kern="1200" dirty="0"/>
        </a:p>
      </dsp:txBody>
      <dsp:txXfrm>
        <a:off x="7766" y="1718670"/>
        <a:ext cx="1433016" cy="859809"/>
      </dsp:txXfrm>
    </dsp:sp>
    <dsp:sp modelId="{6ADACEC6-E4CC-4221-9321-8A8841BA3FA9}">
      <dsp:nvSpPr>
        <dsp:cNvPr id="0" name=""/>
        <dsp:cNvSpPr/>
      </dsp:nvSpPr>
      <dsp:spPr>
        <a:xfrm>
          <a:off x="3201592" y="2102855"/>
          <a:ext cx="298993" cy="91440"/>
        </a:xfrm>
        <a:custGeom>
          <a:avLst/>
          <a:gdLst/>
          <a:ahLst/>
          <a:cxnLst/>
          <a:rect l="0" t="0" r="0" b="0"/>
          <a:pathLst>
            <a:path>
              <a:moveTo>
                <a:pt x="0" y="45720"/>
              </a:moveTo>
              <a:lnTo>
                <a:pt x="298993"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2849" y="2146927"/>
        <a:ext cx="16479" cy="3295"/>
      </dsp:txXfrm>
    </dsp:sp>
    <dsp:sp modelId="{61008620-5958-449F-A6B7-931DB03ACDD3}">
      <dsp:nvSpPr>
        <dsp:cNvPr id="0" name=""/>
        <dsp:cNvSpPr/>
      </dsp:nvSpPr>
      <dsp:spPr>
        <a:xfrm>
          <a:off x="1770376" y="1718670"/>
          <a:ext cx="1433016" cy="8598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(8) course technologies, </a:t>
          </a:r>
          <a:endParaRPr lang="en-US" sz="1300" b="1" kern="1200" dirty="0"/>
        </a:p>
      </dsp:txBody>
      <dsp:txXfrm>
        <a:off x="1770376" y="1718670"/>
        <a:ext cx="1433016" cy="859809"/>
      </dsp:txXfrm>
    </dsp:sp>
    <dsp:sp modelId="{3B7100DA-0D4B-4AF8-94A3-A019103AF089}">
      <dsp:nvSpPr>
        <dsp:cNvPr id="0" name=""/>
        <dsp:cNvSpPr/>
      </dsp:nvSpPr>
      <dsp:spPr>
        <a:xfrm>
          <a:off x="4964203" y="2102855"/>
          <a:ext cx="298993" cy="91440"/>
        </a:xfrm>
        <a:custGeom>
          <a:avLst/>
          <a:gdLst/>
          <a:ahLst/>
          <a:cxnLst/>
          <a:rect l="0" t="0" r="0" b="0"/>
          <a:pathLst>
            <a:path>
              <a:moveTo>
                <a:pt x="0" y="45720"/>
              </a:moveTo>
              <a:lnTo>
                <a:pt x="298993"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05460" y="2146927"/>
        <a:ext cx="16479" cy="3295"/>
      </dsp:txXfrm>
    </dsp:sp>
    <dsp:sp modelId="{BC75CA6F-32D4-4769-8265-F3DF2C5E63AA}">
      <dsp:nvSpPr>
        <dsp:cNvPr id="0" name=""/>
        <dsp:cNvSpPr/>
      </dsp:nvSpPr>
      <dsp:spPr>
        <a:xfrm>
          <a:off x="3532986" y="1718670"/>
          <a:ext cx="1433016" cy="8598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(9) instructor characteristics, </a:t>
          </a:r>
          <a:endParaRPr lang="en-US" sz="1300" b="1" kern="1200" dirty="0"/>
        </a:p>
      </dsp:txBody>
      <dsp:txXfrm>
        <a:off x="3532986" y="1718670"/>
        <a:ext cx="1433016" cy="859809"/>
      </dsp:txXfrm>
    </dsp:sp>
    <dsp:sp modelId="{746DAD3B-4A3F-4700-A57A-E700677DA15B}">
      <dsp:nvSpPr>
        <dsp:cNvPr id="0" name=""/>
        <dsp:cNvSpPr/>
      </dsp:nvSpPr>
      <dsp:spPr>
        <a:xfrm>
          <a:off x="6726813" y="2102855"/>
          <a:ext cx="298993" cy="91440"/>
        </a:xfrm>
        <a:custGeom>
          <a:avLst/>
          <a:gdLst/>
          <a:ahLst/>
          <a:cxnLst/>
          <a:rect l="0" t="0" r="0" b="0"/>
          <a:pathLst>
            <a:path>
              <a:moveTo>
                <a:pt x="0" y="45720"/>
              </a:moveTo>
              <a:lnTo>
                <a:pt x="298993"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868070" y="2146927"/>
        <a:ext cx="16479" cy="3295"/>
      </dsp:txXfrm>
    </dsp:sp>
    <dsp:sp modelId="{998AD6DA-3CD3-4D57-ACE9-061FF73DBA4A}">
      <dsp:nvSpPr>
        <dsp:cNvPr id="0" name=""/>
        <dsp:cNvSpPr/>
      </dsp:nvSpPr>
      <dsp:spPr>
        <a:xfrm>
          <a:off x="5295596" y="1718670"/>
          <a:ext cx="1433016" cy="8598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(10) learner characteristics, </a:t>
          </a:r>
          <a:endParaRPr lang="en-US" sz="1300" b="1" kern="1200" dirty="0"/>
        </a:p>
      </dsp:txBody>
      <dsp:txXfrm>
        <a:off x="5295596" y="1718670"/>
        <a:ext cx="1433016" cy="859809"/>
      </dsp:txXfrm>
    </dsp:sp>
    <dsp:sp modelId="{504A6B65-C7CA-49E1-8EA9-1F699C2A987D}">
      <dsp:nvSpPr>
        <dsp:cNvPr id="0" name=""/>
        <dsp:cNvSpPr/>
      </dsp:nvSpPr>
      <dsp:spPr>
        <a:xfrm>
          <a:off x="8489423" y="2102855"/>
          <a:ext cx="298993" cy="91440"/>
        </a:xfrm>
        <a:custGeom>
          <a:avLst/>
          <a:gdLst/>
          <a:ahLst/>
          <a:cxnLst/>
          <a:rect l="0" t="0" r="0" b="0"/>
          <a:pathLst>
            <a:path>
              <a:moveTo>
                <a:pt x="0" y="45720"/>
              </a:moveTo>
              <a:lnTo>
                <a:pt x="298993"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630680" y="2146927"/>
        <a:ext cx="16479" cy="3295"/>
      </dsp:txXfrm>
    </dsp:sp>
    <dsp:sp modelId="{58F806E3-73AB-4C7E-977C-091B1B4962A6}">
      <dsp:nvSpPr>
        <dsp:cNvPr id="0" name=""/>
        <dsp:cNvSpPr/>
      </dsp:nvSpPr>
      <dsp:spPr>
        <a:xfrm>
          <a:off x="7058207" y="1718670"/>
          <a:ext cx="1433016" cy="8598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(11) learner outcomes,  </a:t>
          </a:r>
          <a:endParaRPr lang="en-US" sz="1300" b="1" kern="1200" dirty="0"/>
        </a:p>
      </dsp:txBody>
      <dsp:txXfrm>
        <a:off x="7058207" y="1718670"/>
        <a:ext cx="1433016" cy="859809"/>
      </dsp:txXfrm>
    </dsp:sp>
    <dsp:sp modelId="{A5C6D20F-29FA-4A36-B26E-F6D8BD7A9837}">
      <dsp:nvSpPr>
        <dsp:cNvPr id="0" name=""/>
        <dsp:cNvSpPr/>
      </dsp:nvSpPr>
      <dsp:spPr>
        <a:xfrm>
          <a:off x="8820817" y="1718670"/>
          <a:ext cx="1433016" cy="8598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219" tIns="73707" rIns="70219" bIns="73707" numCol="1" spcCol="1270" anchor="ctr" anchorCtr="0">
          <a:noAutofit/>
        </a:bodyPr>
        <a:lstStyle/>
        <a:p>
          <a:pPr lvl="0" algn="ctr" defTabSz="577850">
            <a:lnSpc>
              <a:spcPct val="90000"/>
            </a:lnSpc>
            <a:spcBef>
              <a:spcPct val="0"/>
            </a:spcBef>
            <a:spcAft>
              <a:spcPct val="35000"/>
            </a:spcAft>
          </a:pPr>
          <a:r>
            <a:rPr lang="en-US" sz="1300" b="1" i="0" kern="1200" dirty="0"/>
            <a:t>(12) engagement.</a:t>
          </a:r>
          <a:endParaRPr lang="en-US" sz="1300" b="1" kern="1200" dirty="0"/>
        </a:p>
      </dsp:txBody>
      <dsp:txXfrm>
        <a:off x="8820817" y="1718670"/>
        <a:ext cx="1433016" cy="8598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2CD67-7432-46B2-AC81-A40D617F2591}">
      <dsp:nvSpPr>
        <dsp:cNvPr id="0" name=""/>
        <dsp:cNvSpPr/>
      </dsp:nvSpPr>
      <dsp:spPr>
        <a:xfrm>
          <a:off x="0" y="2134"/>
          <a:ext cx="10515600" cy="1081943"/>
        </a:xfrm>
        <a:prstGeom prst="roundRect">
          <a:avLst>
            <a:gd name="adj" fmla="val 10000"/>
          </a:avLst>
        </a:prstGeom>
        <a:gradFill rotWithShape="0">
          <a:gsLst>
            <a:gs pos="0">
              <a:schemeClr val="accent1">
                <a:tint val="40000"/>
                <a:hueOff val="0"/>
                <a:satOff val="0"/>
                <a:lumOff val="0"/>
                <a:alphaOff val="0"/>
                <a:tint val="97000"/>
                <a:satMod val="100000"/>
                <a:lumMod val="102000"/>
              </a:schemeClr>
            </a:gs>
            <a:gs pos="50000">
              <a:schemeClr val="accent1">
                <a:tint val="40000"/>
                <a:hueOff val="0"/>
                <a:satOff val="0"/>
                <a:lumOff val="0"/>
                <a:alphaOff val="0"/>
                <a:shade val="100000"/>
                <a:satMod val="103000"/>
                <a:lumMod val="100000"/>
              </a:schemeClr>
            </a:gs>
            <a:gs pos="100000">
              <a:schemeClr val="accent1">
                <a:tint val="40000"/>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910B49D-2DDB-443C-A3BB-7101A7928134}">
      <dsp:nvSpPr>
        <dsp:cNvPr id="0" name=""/>
        <dsp:cNvSpPr/>
      </dsp:nvSpPr>
      <dsp:spPr>
        <a:xfrm>
          <a:off x="327287" y="245571"/>
          <a:ext cx="595068" cy="59506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E1AE65-23E5-4D44-BB5D-B03865D0AC21}">
      <dsp:nvSpPr>
        <dsp:cNvPr id="0" name=""/>
        <dsp:cNvSpPr/>
      </dsp:nvSpPr>
      <dsp:spPr>
        <a:xfrm>
          <a:off x="1249644" y="2134"/>
          <a:ext cx="9265955" cy="108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06" tIns="114506" rIns="114506" bIns="114506" numCol="1" spcCol="1270" anchor="ctr" anchorCtr="0">
          <a:noAutofit/>
        </a:bodyPr>
        <a:lstStyle/>
        <a:p>
          <a:pPr lvl="0" algn="l" defTabSz="1244600">
            <a:lnSpc>
              <a:spcPct val="100000"/>
            </a:lnSpc>
            <a:spcBef>
              <a:spcPct val="0"/>
            </a:spcBef>
            <a:spcAft>
              <a:spcPct val="35000"/>
            </a:spcAft>
          </a:pPr>
          <a:r>
            <a:rPr lang="en-US" sz="2800" b="1" i="0" kern="1200" dirty="0">
              <a:solidFill>
                <a:schemeClr val="tx1"/>
              </a:solidFill>
            </a:rPr>
            <a:t>Two researchers conducted a pilot coding of the first ten articles</a:t>
          </a:r>
          <a:endParaRPr lang="en-US" sz="2800" b="1" kern="1200" dirty="0">
            <a:solidFill>
              <a:schemeClr val="tx1"/>
            </a:solidFill>
          </a:endParaRPr>
        </a:p>
      </dsp:txBody>
      <dsp:txXfrm>
        <a:off x="1249644" y="2134"/>
        <a:ext cx="9265955" cy="1081943"/>
      </dsp:txXfrm>
    </dsp:sp>
    <dsp:sp modelId="{206DE95F-AF8D-40D4-A514-40548AC2B516}">
      <dsp:nvSpPr>
        <dsp:cNvPr id="0" name=""/>
        <dsp:cNvSpPr/>
      </dsp:nvSpPr>
      <dsp:spPr>
        <a:xfrm>
          <a:off x="0" y="1354563"/>
          <a:ext cx="10515600" cy="1081943"/>
        </a:xfrm>
        <a:prstGeom prst="roundRect">
          <a:avLst>
            <a:gd name="adj" fmla="val 10000"/>
          </a:avLst>
        </a:prstGeom>
        <a:gradFill rotWithShape="0">
          <a:gsLst>
            <a:gs pos="0">
              <a:schemeClr val="accent1">
                <a:tint val="40000"/>
                <a:hueOff val="0"/>
                <a:satOff val="0"/>
                <a:lumOff val="0"/>
                <a:alphaOff val="0"/>
                <a:tint val="97000"/>
                <a:satMod val="100000"/>
                <a:lumMod val="102000"/>
              </a:schemeClr>
            </a:gs>
            <a:gs pos="50000">
              <a:schemeClr val="accent1">
                <a:tint val="40000"/>
                <a:hueOff val="0"/>
                <a:satOff val="0"/>
                <a:lumOff val="0"/>
                <a:alphaOff val="0"/>
                <a:shade val="100000"/>
                <a:satMod val="103000"/>
                <a:lumMod val="100000"/>
              </a:schemeClr>
            </a:gs>
            <a:gs pos="100000">
              <a:schemeClr val="accent1">
                <a:tint val="40000"/>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44D11CE-0FAD-4EFA-A6D7-EC41A30024E2}">
      <dsp:nvSpPr>
        <dsp:cNvPr id="0" name=""/>
        <dsp:cNvSpPr/>
      </dsp:nvSpPr>
      <dsp:spPr>
        <a:xfrm>
          <a:off x="327287" y="1598001"/>
          <a:ext cx="595068" cy="59506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4510E3E-5DC5-40F7-9532-F2C41C1FEBA2}">
      <dsp:nvSpPr>
        <dsp:cNvPr id="0" name=""/>
        <dsp:cNvSpPr/>
      </dsp:nvSpPr>
      <dsp:spPr>
        <a:xfrm>
          <a:off x="1249644" y="1354563"/>
          <a:ext cx="9265955" cy="108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06" tIns="114506" rIns="114506" bIns="114506" numCol="1" spcCol="1270" anchor="ctr" anchorCtr="0">
          <a:noAutofit/>
        </a:bodyPr>
        <a:lstStyle/>
        <a:p>
          <a:pPr lvl="0" algn="l" defTabSz="1244600">
            <a:lnSpc>
              <a:spcPct val="100000"/>
            </a:lnSpc>
            <a:spcBef>
              <a:spcPct val="0"/>
            </a:spcBef>
            <a:spcAft>
              <a:spcPct val="35000"/>
            </a:spcAft>
          </a:pPr>
          <a:r>
            <a:rPr lang="en-US" sz="2800" b="1" i="0" kern="1200" dirty="0">
              <a:solidFill>
                <a:schemeClr val="tx1"/>
              </a:solidFill>
            </a:rPr>
            <a:t>Initial intercoder reliability was 93.99%</a:t>
          </a:r>
          <a:endParaRPr lang="en-US" sz="2800" b="1" kern="1200" dirty="0">
            <a:solidFill>
              <a:schemeClr val="tx1"/>
            </a:solidFill>
          </a:endParaRPr>
        </a:p>
      </dsp:txBody>
      <dsp:txXfrm>
        <a:off x="1249644" y="1354563"/>
        <a:ext cx="9265955" cy="1081943"/>
      </dsp:txXfrm>
    </dsp:sp>
    <dsp:sp modelId="{BAFFF48D-1030-4039-B86A-2C5E6DFCAE96}">
      <dsp:nvSpPr>
        <dsp:cNvPr id="0" name=""/>
        <dsp:cNvSpPr/>
      </dsp:nvSpPr>
      <dsp:spPr>
        <a:xfrm>
          <a:off x="0" y="2720841"/>
          <a:ext cx="10515600" cy="1081943"/>
        </a:xfrm>
        <a:prstGeom prst="roundRect">
          <a:avLst>
            <a:gd name="adj" fmla="val 10000"/>
          </a:avLst>
        </a:prstGeom>
        <a:gradFill rotWithShape="0">
          <a:gsLst>
            <a:gs pos="0">
              <a:schemeClr val="accent1">
                <a:tint val="40000"/>
                <a:hueOff val="0"/>
                <a:satOff val="0"/>
                <a:lumOff val="0"/>
                <a:alphaOff val="0"/>
                <a:tint val="97000"/>
                <a:satMod val="100000"/>
                <a:lumMod val="102000"/>
              </a:schemeClr>
            </a:gs>
            <a:gs pos="50000">
              <a:schemeClr val="accent1">
                <a:tint val="40000"/>
                <a:hueOff val="0"/>
                <a:satOff val="0"/>
                <a:lumOff val="0"/>
                <a:alphaOff val="0"/>
                <a:shade val="100000"/>
                <a:satMod val="103000"/>
                <a:lumMod val="100000"/>
              </a:schemeClr>
            </a:gs>
            <a:gs pos="100000">
              <a:schemeClr val="accent1">
                <a:tint val="40000"/>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8CC2BE3-32DF-42E2-8B12-C9B2BC48860F}">
      <dsp:nvSpPr>
        <dsp:cNvPr id="0" name=""/>
        <dsp:cNvSpPr/>
      </dsp:nvSpPr>
      <dsp:spPr>
        <a:xfrm>
          <a:off x="327287" y="2950430"/>
          <a:ext cx="595068" cy="59506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B97DAA9-2633-4026-AF22-050F6A6720A0}">
      <dsp:nvSpPr>
        <dsp:cNvPr id="0" name=""/>
        <dsp:cNvSpPr/>
      </dsp:nvSpPr>
      <dsp:spPr>
        <a:xfrm>
          <a:off x="1249644" y="2706992"/>
          <a:ext cx="9265955" cy="108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06" tIns="114506" rIns="114506" bIns="114506" numCol="1" spcCol="1270" anchor="ctr" anchorCtr="0">
          <a:noAutofit/>
        </a:bodyPr>
        <a:lstStyle/>
        <a:p>
          <a:pPr lvl="0" algn="l" defTabSz="1244600">
            <a:lnSpc>
              <a:spcPct val="100000"/>
            </a:lnSpc>
            <a:spcBef>
              <a:spcPct val="0"/>
            </a:spcBef>
            <a:spcAft>
              <a:spcPct val="35000"/>
            </a:spcAft>
          </a:pPr>
          <a:r>
            <a:rPr lang="en-US" sz="2800" b="1" i="0" kern="1200" dirty="0">
              <a:solidFill>
                <a:schemeClr val="tx1"/>
              </a:solidFill>
            </a:rPr>
            <a:t>Each researcher coded half of the rest of the articles</a:t>
          </a:r>
          <a:endParaRPr lang="en-US" sz="2800" b="1" kern="1200" dirty="0">
            <a:solidFill>
              <a:schemeClr val="tx1"/>
            </a:solidFill>
          </a:endParaRPr>
        </a:p>
      </dsp:txBody>
      <dsp:txXfrm>
        <a:off x="1249644" y="2706992"/>
        <a:ext cx="9265955" cy="1081943"/>
      </dsp:txXfrm>
    </dsp:sp>
    <dsp:sp modelId="{96F67D38-AB46-4228-8851-49B2FC5C6DAD}">
      <dsp:nvSpPr>
        <dsp:cNvPr id="0" name=""/>
        <dsp:cNvSpPr/>
      </dsp:nvSpPr>
      <dsp:spPr>
        <a:xfrm>
          <a:off x="0" y="4059421"/>
          <a:ext cx="10515600" cy="1081943"/>
        </a:xfrm>
        <a:prstGeom prst="roundRect">
          <a:avLst>
            <a:gd name="adj" fmla="val 10000"/>
          </a:avLst>
        </a:prstGeom>
        <a:gradFill rotWithShape="0">
          <a:gsLst>
            <a:gs pos="0">
              <a:schemeClr val="accent1">
                <a:tint val="40000"/>
                <a:hueOff val="0"/>
                <a:satOff val="0"/>
                <a:lumOff val="0"/>
                <a:alphaOff val="0"/>
                <a:tint val="97000"/>
                <a:satMod val="100000"/>
                <a:lumMod val="102000"/>
              </a:schemeClr>
            </a:gs>
            <a:gs pos="50000">
              <a:schemeClr val="accent1">
                <a:tint val="40000"/>
                <a:hueOff val="0"/>
                <a:satOff val="0"/>
                <a:lumOff val="0"/>
                <a:alphaOff val="0"/>
                <a:shade val="100000"/>
                <a:satMod val="103000"/>
                <a:lumMod val="100000"/>
              </a:schemeClr>
            </a:gs>
            <a:gs pos="100000">
              <a:schemeClr val="accent1">
                <a:tint val="40000"/>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52EB81C-8733-4EE5-88DF-BA78ACC21291}">
      <dsp:nvSpPr>
        <dsp:cNvPr id="0" name=""/>
        <dsp:cNvSpPr/>
      </dsp:nvSpPr>
      <dsp:spPr>
        <a:xfrm>
          <a:off x="327287" y="4302859"/>
          <a:ext cx="595068" cy="59506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03C7D0-5AEE-41BE-AFBB-6979E3CFE8D3}">
      <dsp:nvSpPr>
        <dsp:cNvPr id="0" name=""/>
        <dsp:cNvSpPr/>
      </dsp:nvSpPr>
      <dsp:spPr>
        <a:xfrm>
          <a:off x="1249644" y="4059421"/>
          <a:ext cx="9265955" cy="108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06" tIns="114506" rIns="114506" bIns="114506" numCol="1" spcCol="1270" anchor="ctr" anchorCtr="0">
          <a:noAutofit/>
        </a:bodyPr>
        <a:lstStyle/>
        <a:p>
          <a:pPr lvl="0" algn="l" defTabSz="1244600">
            <a:lnSpc>
              <a:spcPct val="100000"/>
            </a:lnSpc>
            <a:spcBef>
              <a:spcPct val="0"/>
            </a:spcBef>
            <a:spcAft>
              <a:spcPct val="35000"/>
            </a:spcAft>
          </a:pPr>
          <a:r>
            <a:rPr lang="en-US" sz="2800" b="1" i="0" kern="1200" dirty="0">
              <a:solidFill>
                <a:schemeClr val="tx1"/>
              </a:solidFill>
            </a:rPr>
            <a:t>After coding completed, a thematic analysis was conducted using Braun &amp; Clarke's (2006) approach</a:t>
          </a:r>
          <a:endParaRPr lang="en-US" sz="2800" b="1" kern="1200" dirty="0">
            <a:solidFill>
              <a:schemeClr val="tx1"/>
            </a:solidFill>
          </a:endParaRPr>
        </a:p>
      </dsp:txBody>
      <dsp:txXfrm>
        <a:off x="1249644" y="4059421"/>
        <a:ext cx="9265955" cy="10819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D2BD8-3E27-4102-BF64-D4F55DDAE559}">
      <dsp:nvSpPr>
        <dsp:cNvPr id="0" name=""/>
        <dsp:cNvSpPr/>
      </dsp:nvSpPr>
      <dsp:spPr>
        <a:xfrm>
          <a:off x="0" y="278227"/>
          <a:ext cx="6250770" cy="2738092"/>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100000"/>
            </a:lnSpc>
            <a:spcBef>
              <a:spcPct val="0"/>
            </a:spcBef>
            <a:spcAft>
              <a:spcPct val="35000"/>
            </a:spcAft>
          </a:pPr>
          <a:r>
            <a:rPr lang="en-US" sz="3200" b="1" kern="1200" dirty="0"/>
            <a:t>The 191 studies analyzed in the systematic review came from 31 peer reviewed journals.</a:t>
          </a:r>
        </a:p>
      </dsp:txBody>
      <dsp:txXfrm>
        <a:off x="133663" y="411890"/>
        <a:ext cx="5983444" cy="2470766"/>
      </dsp:txXfrm>
    </dsp:sp>
    <dsp:sp modelId="{4FE77A01-B0BC-4FFC-9614-CF8363469A52}">
      <dsp:nvSpPr>
        <dsp:cNvPr id="0" name=""/>
        <dsp:cNvSpPr/>
      </dsp:nvSpPr>
      <dsp:spPr>
        <a:xfrm>
          <a:off x="0" y="3079680"/>
          <a:ext cx="6250770" cy="2738092"/>
        </a:xfrm>
        <a:prstGeom prst="roundRect">
          <a:avLst/>
        </a:prstGeom>
        <a:gradFill rotWithShape="0">
          <a:gsLst>
            <a:gs pos="0">
              <a:schemeClr val="accent2">
                <a:hueOff val="-10351890"/>
                <a:satOff val="45859"/>
                <a:lumOff val="-16864"/>
                <a:alphaOff val="0"/>
                <a:tint val="97000"/>
                <a:satMod val="100000"/>
                <a:lumMod val="102000"/>
              </a:schemeClr>
            </a:gs>
            <a:gs pos="50000">
              <a:schemeClr val="accent2">
                <a:hueOff val="-10351890"/>
                <a:satOff val="45859"/>
                <a:lumOff val="-16864"/>
                <a:alphaOff val="0"/>
                <a:shade val="100000"/>
                <a:satMod val="103000"/>
                <a:lumMod val="100000"/>
              </a:schemeClr>
            </a:gs>
            <a:gs pos="100000">
              <a:schemeClr val="accent2">
                <a:hueOff val="-10351890"/>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100000"/>
            </a:lnSpc>
            <a:spcBef>
              <a:spcPct val="0"/>
            </a:spcBef>
            <a:spcAft>
              <a:spcPct val="35000"/>
            </a:spcAft>
          </a:pPr>
          <a:r>
            <a:rPr lang="en-US" sz="2200" b="1" kern="1200" dirty="0"/>
            <a:t>Some of the journals include: </a:t>
          </a:r>
          <a:r>
            <a:rPr lang="en-US" sz="2200" b="1" i="1" kern="1200" dirty="0"/>
            <a:t>British Journal of Educational Technology, Education and Information Technologies, Education Sciences, Frontiers in Psychology, Journal of Computer Assisted Learning, Online Learning, Computers and Education, Frontiers in Education, Asia Pacific Education Research.</a:t>
          </a:r>
          <a:endParaRPr lang="en-US" sz="2200" b="1" kern="1200" dirty="0"/>
        </a:p>
      </dsp:txBody>
      <dsp:txXfrm>
        <a:off x="133663" y="3213343"/>
        <a:ext cx="5983444" cy="24707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372BA-4A05-44FB-A676-FF0E93B71BAE}">
      <dsp:nvSpPr>
        <dsp:cNvPr id="0" name=""/>
        <dsp:cNvSpPr/>
      </dsp:nvSpPr>
      <dsp:spPr>
        <a:xfrm>
          <a:off x="0" y="3875031"/>
          <a:ext cx="10058399" cy="847762"/>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i="0" kern="1200" dirty="0"/>
            <a:t>China, including Mainland China, Hong Kong, and Taiwan, also produced nearly as large a portion (N= 32, 16.7%) of the publications during this time.</a:t>
          </a:r>
          <a:endParaRPr lang="en-US" sz="1700" b="1" kern="1200" dirty="0"/>
        </a:p>
      </dsp:txBody>
      <dsp:txXfrm>
        <a:off x="0" y="3875031"/>
        <a:ext cx="10058399" cy="847762"/>
      </dsp:txXfrm>
    </dsp:sp>
    <dsp:sp modelId="{B404688B-6BE0-44C8-93D2-837F65F2D3A4}">
      <dsp:nvSpPr>
        <dsp:cNvPr id="0" name=""/>
        <dsp:cNvSpPr/>
      </dsp:nvSpPr>
      <dsp:spPr>
        <a:xfrm rot="10800000">
          <a:off x="0" y="2583889"/>
          <a:ext cx="10058399" cy="1303858"/>
        </a:xfrm>
        <a:prstGeom prst="upArrowCallou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i="0" kern="1200" dirty="0"/>
            <a:t>The United States has been the most productive country in terms of online learning research published during the COVID-19 pandemic thus far, with 17.8% of the total research (N= 34).</a:t>
          </a:r>
          <a:endParaRPr lang="en-US" sz="1700" b="1" kern="1200" dirty="0"/>
        </a:p>
      </dsp:txBody>
      <dsp:txXfrm rot="10800000">
        <a:off x="0" y="2583889"/>
        <a:ext cx="10058399" cy="847208"/>
      </dsp:txXfrm>
    </dsp:sp>
    <dsp:sp modelId="{0911F122-C02A-4678-95BB-784CAA385AC5}">
      <dsp:nvSpPr>
        <dsp:cNvPr id="0" name=""/>
        <dsp:cNvSpPr/>
      </dsp:nvSpPr>
      <dsp:spPr>
        <a:xfrm rot="10800000">
          <a:off x="0" y="1292747"/>
          <a:ext cx="10058399" cy="1303858"/>
        </a:xfrm>
        <a:prstGeom prst="upArrowCallou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i="0" kern="1200" dirty="0"/>
            <a:t>Some of the countries where research was conducted include:</a:t>
          </a:r>
          <a:endParaRPr lang="en-US" sz="2800" kern="1200" dirty="0"/>
        </a:p>
      </dsp:txBody>
      <dsp:txXfrm rot="-10800000">
        <a:off x="0" y="1292747"/>
        <a:ext cx="10058399" cy="457654"/>
      </dsp:txXfrm>
    </dsp:sp>
    <dsp:sp modelId="{E9C5A460-C250-4EA3-BBF6-A01E6AB2D17E}">
      <dsp:nvSpPr>
        <dsp:cNvPr id="0" name=""/>
        <dsp:cNvSpPr/>
      </dsp:nvSpPr>
      <dsp:spPr>
        <a:xfrm>
          <a:off x="1227"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United States</a:t>
          </a:r>
          <a:endParaRPr lang="en-US" sz="900" b="1" kern="1200" dirty="0"/>
        </a:p>
      </dsp:txBody>
      <dsp:txXfrm>
        <a:off x="1227" y="1750402"/>
        <a:ext cx="773534" cy="389853"/>
      </dsp:txXfrm>
    </dsp:sp>
    <dsp:sp modelId="{2AB14346-5DB4-4002-B9CD-3703D5768A22}">
      <dsp:nvSpPr>
        <dsp:cNvPr id="0" name=""/>
        <dsp:cNvSpPr/>
      </dsp:nvSpPr>
      <dsp:spPr>
        <a:xfrm>
          <a:off x="774762"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Canada</a:t>
          </a:r>
          <a:endParaRPr lang="en-US" sz="900" b="1" kern="1200" dirty="0"/>
        </a:p>
      </dsp:txBody>
      <dsp:txXfrm>
        <a:off x="774762" y="1750402"/>
        <a:ext cx="773534" cy="389853"/>
      </dsp:txXfrm>
    </dsp:sp>
    <dsp:sp modelId="{2323A691-2666-4B01-87C2-4D33C23A22C4}">
      <dsp:nvSpPr>
        <dsp:cNvPr id="0" name=""/>
        <dsp:cNvSpPr/>
      </dsp:nvSpPr>
      <dsp:spPr>
        <a:xfrm>
          <a:off x="1548296"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Mexico</a:t>
          </a:r>
          <a:endParaRPr lang="en-US" sz="900" b="1" kern="1200" dirty="0"/>
        </a:p>
      </dsp:txBody>
      <dsp:txXfrm>
        <a:off x="1548296" y="1750402"/>
        <a:ext cx="773534" cy="389853"/>
      </dsp:txXfrm>
    </dsp:sp>
    <dsp:sp modelId="{8D5879D2-9195-4759-B283-CDC83EC15748}">
      <dsp:nvSpPr>
        <dsp:cNvPr id="0" name=""/>
        <dsp:cNvSpPr/>
      </dsp:nvSpPr>
      <dsp:spPr>
        <a:xfrm>
          <a:off x="2321830"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China</a:t>
          </a:r>
          <a:endParaRPr lang="en-US" sz="900" b="1" kern="1200" dirty="0"/>
        </a:p>
      </dsp:txBody>
      <dsp:txXfrm>
        <a:off x="2321830" y="1750402"/>
        <a:ext cx="773534" cy="389853"/>
      </dsp:txXfrm>
    </dsp:sp>
    <dsp:sp modelId="{8B44F7F6-7E65-4C03-987F-FD7B29B8EC52}">
      <dsp:nvSpPr>
        <dsp:cNvPr id="0" name=""/>
        <dsp:cNvSpPr/>
      </dsp:nvSpPr>
      <dsp:spPr>
        <a:xfrm>
          <a:off x="3095364"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Bangladesh</a:t>
          </a:r>
          <a:endParaRPr lang="en-US" sz="900" b="1" kern="1200" dirty="0"/>
        </a:p>
      </dsp:txBody>
      <dsp:txXfrm>
        <a:off x="3095364" y="1750402"/>
        <a:ext cx="773534" cy="389853"/>
      </dsp:txXfrm>
    </dsp:sp>
    <dsp:sp modelId="{43B48EDE-C747-46ED-AB3F-BABE351F085B}">
      <dsp:nvSpPr>
        <dsp:cNvPr id="0" name=""/>
        <dsp:cNvSpPr/>
      </dsp:nvSpPr>
      <dsp:spPr>
        <a:xfrm>
          <a:off x="3868898"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Thailand</a:t>
          </a:r>
          <a:endParaRPr lang="en-US" sz="900" b="1" kern="1200" dirty="0"/>
        </a:p>
      </dsp:txBody>
      <dsp:txXfrm>
        <a:off x="3868898" y="1750402"/>
        <a:ext cx="773534" cy="389853"/>
      </dsp:txXfrm>
    </dsp:sp>
    <dsp:sp modelId="{76FB4E3E-FD6B-4D42-B176-01AF87F1FD21}">
      <dsp:nvSpPr>
        <dsp:cNvPr id="0" name=""/>
        <dsp:cNvSpPr/>
      </dsp:nvSpPr>
      <dsp:spPr>
        <a:xfrm>
          <a:off x="4642432"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United Kingdom</a:t>
          </a:r>
          <a:endParaRPr lang="en-US" sz="900" b="1" kern="1200" dirty="0"/>
        </a:p>
      </dsp:txBody>
      <dsp:txXfrm>
        <a:off x="4642432" y="1750402"/>
        <a:ext cx="773534" cy="389853"/>
      </dsp:txXfrm>
    </dsp:sp>
    <dsp:sp modelId="{EE9673BC-CCE6-4293-8585-982556AD0BC3}">
      <dsp:nvSpPr>
        <dsp:cNvPr id="0" name=""/>
        <dsp:cNvSpPr/>
      </dsp:nvSpPr>
      <dsp:spPr>
        <a:xfrm>
          <a:off x="5415967"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Estonia</a:t>
          </a:r>
          <a:endParaRPr lang="en-US" sz="900" b="1" kern="1200" dirty="0"/>
        </a:p>
      </dsp:txBody>
      <dsp:txXfrm>
        <a:off x="5415967" y="1750402"/>
        <a:ext cx="773534" cy="389853"/>
      </dsp:txXfrm>
    </dsp:sp>
    <dsp:sp modelId="{6F8D1D82-D913-4190-9C99-DA81CE3BAF08}">
      <dsp:nvSpPr>
        <dsp:cNvPr id="0" name=""/>
        <dsp:cNvSpPr/>
      </dsp:nvSpPr>
      <dsp:spPr>
        <a:xfrm>
          <a:off x="6189501"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Ghana</a:t>
          </a:r>
          <a:endParaRPr lang="en-US" sz="900" b="1" kern="1200" dirty="0"/>
        </a:p>
      </dsp:txBody>
      <dsp:txXfrm>
        <a:off x="6189501" y="1750402"/>
        <a:ext cx="773534" cy="389853"/>
      </dsp:txXfrm>
    </dsp:sp>
    <dsp:sp modelId="{ADC9632B-F09D-4C2B-9C38-E8994743A94D}">
      <dsp:nvSpPr>
        <dsp:cNvPr id="0" name=""/>
        <dsp:cNvSpPr/>
      </dsp:nvSpPr>
      <dsp:spPr>
        <a:xfrm>
          <a:off x="6963035"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Egypt</a:t>
          </a:r>
          <a:endParaRPr lang="en-US" sz="900" b="1" kern="1200" dirty="0"/>
        </a:p>
      </dsp:txBody>
      <dsp:txXfrm>
        <a:off x="6963035" y="1750402"/>
        <a:ext cx="773534" cy="389853"/>
      </dsp:txXfrm>
    </dsp:sp>
    <dsp:sp modelId="{891683CF-D2AD-4451-BB4E-DC5CC1CBBF7E}">
      <dsp:nvSpPr>
        <dsp:cNvPr id="0" name=""/>
        <dsp:cNvSpPr/>
      </dsp:nvSpPr>
      <dsp:spPr>
        <a:xfrm>
          <a:off x="7736569"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United Arab Emirates</a:t>
          </a:r>
          <a:endParaRPr lang="en-US" sz="900" b="1" kern="1200" dirty="0"/>
        </a:p>
      </dsp:txBody>
      <dsp:txXfrm>
        <a:off x="7736569" y="1750402"/>
        <a:ext cx="773534" cy="389853"/>
      </dsp:txXfrm>
    </dsp:sp>
    <dsp:sp modelId="{A2140841-35CC-4E17-8655-7F9266375B4E}">
      <dsp:nvSpPr>
        <dsp:cNvPr id="0" name=""/>
        <dsp:cNvSpPr/>
      </dsp:nvSpPr>
      <dsp:spPr>
        <a:xfrm>
          <a:off x="8510103"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Australia</a:t>
          </a:r>
          <a:endParaRPr lang="en-US" sz="900" b="1" kern="1200" dirty="0"/>
        </a:p>
      </dsp:txBody>
      <dsp:txXfrm>
        <a:off x="8510103" y="1750402"/>
        <a:ext cx="773534" cy="389853"/>
      </dsp:txXfrm>
    </dsp:sp>
    <dsp:sp modelId="{613E5400-B423-425D-9E50-C3E204B31E46}">
      <dsp:nvSpPr>
        <dsp:cNvPr id="0" name=""/>
        <dsp:cNvSpPr/>
      </dsp:nvSpPr>
      <dsp:spPr>
        <a:xfrm>
          <a:off x="9283637" y="1750402"/>
          <a:ext cx="773534" cy="38985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t>New Zealand</a:t>
          </a:r>
          <a:endParaRPr lang="en-US" sz="900" b="1" kern="1200" dirty="0"/>
        </a:p>
      </dsp:txBody>
      <dsp:txXfrm>
        <a:off x="9283637" y="1750402"/>
        <a:ext cx="773534" cy="389853"/>
      </dsp:txXfrm>
    </dsp:sp>
    <dsp:sp modelId="{76C0AF84-0777-4B06-BDFA-B49D6F3E16C4}">
      <dsp:nvSpPr>
        <dsp:cNvPr id="0" name=""/>
        <dsp:cNvSpPr/>
      </dsp:nvSpPr>
      <dsp:spPr>
        <a:xfrm rot="10800000">
          <a:off x="0" y="2"/>
          <a:ext cx="10058399" cy="1303858"/>
        </a:xfrm>
        <a:prstGeom prst="upArrowCallou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i="0" kern="1200" dirty="0"/>
            <a:t>Online learning research was conducted in 58 countries.</a:t>
          </a:r>
          <a:endParaRPr lang="en-US" sz="2800" b="1" kern="1200" dirty="0"/>
        </a:p>
      </dsp:txBody>
      <dsp:txXfrm rot="10800000">
        <a:off x="0" y="2"/>
        <a:ext cx="10058399" cy="8472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C658B-E975-4AA9-B650-D90C3CE9D065}">
      <dsp:nvSpPr>
        <dsp:cNvPr id="0" name=""/>
        <dsp:cNvSpPr/>
      </dsp:nvSpPr>
      <dsp:spPr>
        <a:xfrm>
          <a:off x="0" y="2864"/>
          <a:ext cx="70104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FA4BA89-399B-4218-AF43-D1142FE8CBA7}">
      <dsp:nvSpPr>
        <dsp:cNvPr id="0" name=""/>
        <dsp:cNvSpPr/>
      </dsp:nvSpPr>
      <dsp:spPr>
        <a:xfrm>
          <a:off x="0" y="2864"/>
          <a:ext cx="7010400" cy="65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0" kern="1200" dirty="0"/>
            <a:t>Quantitative methods were predominantly used in online learning research (N= 111, 58.1%).</a:t>
          </a:r>
          <a:endParaRPr lang="en-US" sz="1800" b="1" kern="1200" dirty="0"/>
        </a:p>
      </dsp:txBody>
      <dsp:txXfrm>
        <a:off x="0" y="2864"/>
        <a:ext cx="7010400" cy="657978"/>
      </dsp:txXfrm>
    </dsp:sp>
    <dsp:sp modelId="{A72AC9E7-15BF-441D-A7DE-F9B3A938026E}">
      <dsp:nvSpPr>
        <dsp:cNvPr id="0" name=""/>
        <dsp:cNvSpPr/>
      </dsp:nvSpPr>
      <dsp:spPr>
        <a:xfrm>
          <a:off x="0" y="660842"/>
          <a:ext cx="7010400" cy="0"/>
        </a:xfrm>
        <a:prstGeom prst="line">
          <a:avLst/>
        </a:prstGeom>
        <a:gradFill rotWithShape="0">
          <a:gsLst>
            <a:gs pos="0">
              <a:schemeClr val="accent2">
                <a:hueOff val="-1725315"/>
                <a:satOff val="7643"/>
                <a:lumOff val="-2811"/>
                <a:alphaOff val="0"/>
                <a:tint val="97000"/>
                <a:satMod val="100000"/>
                <a:lumMod val="102000"/>
              </a:schemeClr>
            </a:gs>
            <a:gs pos="50000">
              <a:schemeClr val="accent2">
                <a:hueOff val="-1725315"/>
                <a:satOff val="7643"/>
                <a:lumOff val="-2811"/>
                <a:alphaOff val="0"/>
                <a:shade val="100000"/>
                <a:satMod val="103000"/>
                <a:lumMod val="100000"/>
              </a:schemeClr>
            </a:gs>
            <a:gs pos="100000">
              <a:schemeClr val="accent2">
                <a:hueOff val="-1725315"/>
                <a:satOff val="7643"/>
                <a:lumOff val="-2811"/>
                <a:alphaOff val="0"/>
                <a:shade val="93000"/>
                <a:satMod val="110000"/>
                <a:lumMod val="99000"/>
              </a:schemeClr>
            </a:gs>
          </a:gsLst>
          <a:lin ang="5400000" scaled="0"/>
        </a:gradFill>
        <a:ln w="6350" cap="flat" cmpd="sng" algn="ctr">
          <a:solidFill>
            <a:schemeClr val="accent2">
              <a:hueOff val="-1725315"/>
              <a:satOff val="7643"/>
              <a:lumOff val="-281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B6EC67E-B803-4157-97E0-150027E1F478}">
      <dsp:nvSpPr>
        <dsp:cNvPr id="0" name=""/>
        <dsp:cNvSpPr/>
      </dsp:nvSpPr>
      <dsp:spPr>
        <a:xfrm>
          <a:off x="0" y="660842"/>
          <a:ext cx="7010400" cy="65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0" kern="1200" dirty="0"/>
            <a:t>Qualitative methods were the second most common method used (N= 46, 24.1%).</a:t>
          </a:r>
          <a:endParaRPr lang="en-US" sz="1800" b="1" kern="1200" dirty="0"/>
        </a:p>
      </dsp:txBody>
      <dsp:txXfrm>
        <a:off x="0" y="660842"/>
        <a:ext cx="7010400" cy="657978"/>
      </dsp:txXfrm>
    </dsp:sp>
    <dsp:sp modelId="{59276F35-448F-41CA-96C1-089A0049D80B}">
      <dsp:nvSpPr>
        <dsp:cNvPr id="0" name=""/>
        <dsp:cNvSpPr/>
      </dsp:nvSpPr>
      <dsp:spPr>
        <a:xfrm>
          <a:off x="0" y="1318821"/>
          <a:ext cx="7010400" cy="0"/>
        </a:xfrm>
        <a:prstGeom prst="line">
          <a:avLst/>
        </a:prstGeom>
        <a:gradFill rotWithShape="0">
          <a:gsLst>
            <a:gs pos="0">
              <a:schemeClr val="accent2">
                <a:hueOff val="-3450630"/>
                <a:satOff val="15286"/>
                <a:lumOff val="-5621"/>
                <a:alphaOff val="0"/>
                <a:tint val="97000"/>
                <a:satMod val="100000"/>
                <a:lumMod val="102000"/>
              </a:schemeClr>
            </a:gs>
            <a:gs pos="50000">
              <a:schemeClr val="accent2">
                <a:hueOff val="-3450630"/>
                <a:satOff val="15286"/>
                <a:lumOff val="-5621"/>
                <a:alphaOff val="0"/>
                <a:shade val="100000"/>
                <a:satMod val="103000"/>
                <a:lumMod val="100000"/>
              </a:schemeClr>
            </a:gs>
            <a:gs pos="100000">
              <a:schemeClr val="accent2">
                <a:hueOff val="-3450630"/>
                <a:satOff val="15286"/>
                <a:lumOff val="-5621"/>
                <a:alphaOff val="0"/>
                <a:shade val="93000"/>
                <a:satMod val="110000"/>
                <a:lumMod val="99000"/>
              </a:schemeClr>
            </a:gs>
          </a:gsLst>
          <a:lin ang="5400000" scaled="0"/>
        </a:gradFill>
        <a:ln w="6350" cap="flat" cmpd="sng" algn="ctr">
          <a:solidFill>
            <a:schemeClr val="accent2">
              <a:hueOff val="-3450630"/>
              <a:satOff val="15286"/>
              <a:lumOff val="-562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BECB728-2C8E-4C1D-950D-F6F31E7CA505}">
      <dsp:nvSpPr>
        <dsp:cNvPr id="0" name=""/>
        <dsp:cNvSpPr/>
      </dsp:nvSpPr>
      <dsp:spPr>
        <a:xfrm>
          <a:off x="0" y="1318821"/>
          <a:ext cx="7010400" cy="65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0" kern="1200" dirty="0"/>
            <a:t>Mixed methods were used in a smaller proportion of studies (N= 33, 17.3%).</a:t>
          </a:r>
          <a:endParaRPr lang="en-US" sz="1800" b="1" kern="1200" dirty="0"/>
        </a:p>
      </dsp:txBody>
      <dsp:txXfrm>
        <a:off x="0" y="1318821"/>
        <a:ext cx="7010400" cy="657978"/>
      </dsp:txXfrm>
    </dsp:sp>
    <dsp:sp modelId="{79D0601E-07CC-4BEC-9655-5769F65E8325}">
      <dsp:nvSpPr>
        <dsp:cNvPr id="0" name=""/>
        <dsp:cNvSpPr/>
      </dsp:nvSpPr>
      <dsp:spPr>
        <a:xfrm>
          <a:off x="0" y="1976799"/>
          <a:ext cx="7010400" cy="0"/>
        </a:xfrm>
        <a:prstGeom prst="line">
          <a:avLst/>
        </a:prstGeom>
        <a:gradFill rotWithShape="0">
          <a:gsLst>
            <a:gs pos="0">
              <a:schemeClr val="accent2">
                <a:hueOff val="-5175945"/>
                <a:satOff val="22930"/>
                <a:lumOff val="-8432"/>
                <a:alphaOff val="0"/>
                <a:tint val="97000"/>
                <a:satMod val="100000"/>
                <a:lumMod val="102000"/>
              </a:schemeClr>
            </a:gs>
            <a:gs pos="50000">
              <a:schemeClr val="accent2">
                <a:hueOff val="-5175945"/>
                <a:satOff val="22930"/>
                <a:lumOff val="-8432"/>
                <a:alphaOff val="0"/>
                <a:shade val="100000"/>
                <a:satMod val="103000"/>
                <a:lumMod val="100000"/>
              </a:schemeClr>
            </a:gs>
            <a:gs pos="100000">
              <a:schemeClr val="accent2">
                <a:hueOff val="-5175945"/>
                <a:satOff val="22930"/>
                <a:lumOff val="-8432"/>
                <a:alphaOff val="0"/>
                <a:shade val="93000"/>
                <a:satMod val="110000"/>
                <a:lumMod val="99000"/>
              </a:schemeClr>
            </a:gs>
          </a:gsLst>
          <a:lin ang="5400000" scaled="0"/>
        </a:gradFill>
        <a:ln w="6350" cap="flat" cmpd="sng" algn="ctr">
          <a:solidFill>
            <a:schemeClr val="accent2">
              <a:hueOff val="-5175945"/>
              <a:satOff val="22930"/>
              <a:lumOff val="-843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200A357-3BEF-4C6D-A385-33F1B2789596}">
      <dsp:nvSpPr>
        <dsp:cNvPr id="0" name=""/>
        <dsp:cNvSpPr/>
      </dsp:nvSpPr>
      <dsp:spPr>
        <a:xfrm>
          <a:off x="0" y="1976799"/>
          <a:ext cx="7010400" cy="65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0" kern="1200" dirty="0"/>
            <a:t>Only one study which adopted a developmental research methodology was included in the analysis.</a:t>
          </a:r>
          <a:endParaRPr lang="en-US" sz="1800" b="1" kern="1200" dirty="0"/>
        </a:p>
      </dsp:txBody>
      <dsp:txXfrm>
        <a:off x="0" y="1976799"/>
        <a:ext cx="7010400" cy="657978"/>
      </dsp:txXfrm>
    </dsp:sp>
    <dsp:sp modelId="{907C588F-DA03-44F5-906E-31F3CE332A77}">
      <dsp:nvSpPr>
        <dsp:cNvPr id="0" name=""/>
        <dsp:cNvSpPr/>
      </dsp:nvSpPr>
      <dsp:spPr>
        <a:xfrm>
          <a:off x="0" y="2634778"/>
          <a:ext cx="7010400" cy="0"/>
        </a:xfrm>
        <a:prstGeom prst="line">
          <a:avLst/>
        </a:prstGeom>
        <a:gradFill rotWithShape="0">
          <a:gsLst>
            <a:gs pos="0">
              <a:schemeClr val="accent2">
                <a:hueOff val="-6901260"/>
                <a:satOff val="30573"/>
                <a:lumOff val="-11243"/>
                <a:alphaOff val="0"/>
                <a:tint val="97000"/>
                <a:satMod val="100000"/>
                <a:lumMod val="102000"/>
              </a:schemeClr>
            </a:gs>
            <a:gs pos="50000">
              <a:schemeClr val="accent2">
                <a:hueOff val="-6901260"/>
                <a:satOff val="30573"/>
                <a:lumOff val="-11243"/>
                <a:alphaOff val="0"/>
                <a:shade val="100000"/>
                <a:satMod val="103000"/>
                <a:lumMod val="100000"/>
              </a:schemeClr>
            </a:gs>
            <a:gs pos="100000">
              <a:schemeClr val="accent2">
                <a:hueOff val="-6901260"/>
                <a:satOff val="30573"/>
                <a:lumOff val="-11243"/>
                <a:alphaOff val="0"/>
                <a:shade val="93000"/>
                <a:satMod val="110000"/>
                <a:lumMod val="99000"/>
              </a:schemeClr>
            </a:gs>
          </a:gsLst>
          <a:lin ang="5400000" scaled="0"/>
        </a:gradFill>
        <a:ln w="6350" cap="flat" cmpd="sng" algn="ctr">
          <a:solidFill>
            <a:schemeClr val="accent2">
              <a:hueOff val="-6901260"/>
              <a:satOff val="30573"/>
              <a:lumOff val="-1124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9097DF9-0118-49EB-8816-730B561AA8C1}">
      <dsp:nvSpPr>
        <dsp:cNvPr id="0" name=""/>
        <dsp:cNvSpPr/>
      </dsp:nvSpPr>
      <dsp:spPr>
        <a:xfrm>
          <a:off x="0" y="2634778"/>
          <a:ext cx="7010400" cy="65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0" kern="1200" dirty="0"/>
            <a:t>More than half of the research (N= 122, 63.54%) adopted survey methodology.</a:t>
          </a:r>
          <a:endParaRPr lang="en-US" sz="1800" b="1" kern="1200" dirty="0"/>
        </a:p>
      </dsp:txBody>
      <dsp:txXfrm>
        <a:off x="0" y="2634778"/>
        <a:ext cx="7010400" cy="657978"/>
      </dsp:txXfrm>
    </dsp:sp>
    <dsp:sp modelId="{167A306D-0DE4-4FC9-82E7-D0C46BBC8B4C}">
      <dsp:nvSpPr>
        <dsp:cNvPr id="0" name=""/>
        <dsp:cNvSpPr/>
      </dsp:nvSpPr>
      <dsp:spPr>
        <a:xfrm>
          <a:off x="0" y="3292756"/>
          <a:ext cx="7010400" cy="0"/>
        </a:xfrm>
        <a:prstGeom prst="line">
          <a:avLst/>
        </a:prstGeom>
        <a:gradFill rotWithShape="0">
          <a:gsLst>
            <a:gs pos="0">
              <a:schemeClr val="accent2">
                <a:hueOff val="-8626575"/>
                <a:satOff val="38216"/>
                <a:lumOff val="-14053"/>
                <a:alphaOff val="0"/>
                <a:tint val="97000"/>
                <a:satMod val="100000"/>
                <a:lumMod val="102000"/>
              </a:schemeClr>
            </a:gs>
            <a:gs pos="50000">
              <a:schemeClr val="accent2">
                <a:hueOff val="-8626575"/>
                <a:satOff val="38216"/>
                <a:lumOff val="-14053"/>
                <a:alphaOff val="0"/>
                <a:shade val="100000"/>
                <a:satMod val="103000"/>
                <a:lumMod val="100000"/>
              </a:schemeClr>
            </a:gs>
            <a:gs pos="100000">
              <a:schemeClr val="accent2">
                <a:hueOff val="-8626575"/>
                <a:satOff val="38216"/>
                <a:lumOff val="-14053"/>
                <a:alphaOff val="0"/>
                <a:shade val="93000"/>
                <a:satMod val="110000"/>
                <a:lumMod val="99000"/>
              </a:schemeClr>
            </a:gs>
          </a:gsLst>
          <a:lin ang="5400000" scaled="0"/>
        </a:gradFill>
        <a:ln w="6350" cap="flat" cmpd="sng" algn="ctr">
          <a:solidFill>
            <a:schemeClr val="accent2">
              <a:hueOff val="-8626575"/>
              <a:satOff val="38216"/>
              <a:lumOff val="-1405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BA7678A-8BA2-4648-ADD6-A1988B32D470}">
      <dsp:nvSpPr>
        <dsp:cNvPr id="0" name=""/>
        <dsp:cNvSpPr/>
      </dsp:nvSpPr>
      <dsp:spPr>
        <a:xfrm>
          <a:off x="0" y="3292756"/>
          <a:ext cx="7010400" cy="65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0" kern="1200" dirty="0"/>
            <a:t>Approx. 1 in 5 studies (N= 36, 18.75%) used interviews, including focus group interviews, to conduct qualitative research.</a:t>
          </a:r>
          <a:endParaRPr lang="en-US" sz="1800" b="1" kern="1200" dirty="0"/>
        </a:p>
      </dsp:txBody>
      <dsp:txXfrm>
        <a:off x="0" y="3292756"/>
        <a:ext cx="7010400" cy="657978"/>
      </dsp:txXfrm>
    </dsp:sp>
    <dsp:sp modelId="{F8DBA283-F9BD-47C8-94C3-41C9E757E7B4}">
      <dsp:nvSpPr>
        <dsp:cNvPr id="0" name=""/>
        <dsp:cNvSpPr/>
      </dsp:nvSpPr>
      <dsp:spPr>
        <a:xfrm>
          <a:off x="0" y="3950734"/>
          <a:ext cx="7010400" cy="0"/>
        </a:xfrm>
        <a:prstGeom prst="line">
          <a:avLst/>
        </a:prstGeom>
        <a:gradFill rotWithShape="0">
          <a:gsLst>
            <a:gs pos="0">
              <a:schemeClr val="accent2">
                <a:hueOff val="-10351890"/>
                <a:satOff val="45859"/>
                <a:lumOff val="-16864"/>
                <a:alphaOff val="0"/>
                <a:tint val="97000"/>
                <a:satMod val="100000"/>
                <a:lumMod val="102000"/>
              </a:schemeClr>
            </a:gs>
            <a:gs pos="50000">
              <a:schemeClr val="accent2">
                <a:hueOff val="-10351890"/>
                <a:satOff val="45859"/>
                <a:lumOff val="-16864"/>
                <a:alphaOff val="0"/>
                <a:shade val="100000"/>
                <a:satMod val="103000"/>
                <a:lumMod val="100000"/>
              </a:schemeClr>
            </a:gs>
            <a:gs pos="100000">
              <a:schemeClr val="accent2">
                <a:hueOff val="-10351890"/>
                <a:satOff val="45859"/>
                <a:lumOff val="-16864"/>
                <a:alphaOff val="0"/>
                <a:shade val="93000"/>
                <a:satMod val="110000"/>
                <a:lumMod val="99000"/>
              </a:schemeClr>
            </a:gs>
          </a:gsLst>
          <a:lin ang="5400000" scaled="0"/>
        </a:gradFill>
        <a:ln w="6350" cap="flat" cmpd="sng" algn="ctr">
          <a:solidFill>
            <a:schemeClr val="accent2">
              <a:hueOff val="-10351890"/>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BEC4146-4F8E-4006-808B-9C8E952A4F13}">
      <dsp:nvSpPr>
        <dsp:cNvPr id="0" name=""/>
        <dsp:cNvSpPr/>
      </dsp:nvSpPr>
      <dsp:spPr>
        <a:xfrm>
          <a:off x="0" y="3950734"/>
          <a:ext cx="6940101" cy="160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0" kern="1200" dirty="0">
              <a:solidFill>
                <a:srgbClr val="7030A0"/>
              </a:solidFill>
            </a:rPr>
            <a:t>Only four studies in the pool of 191 studies adopted an experimental or quasi-experimental research design.</a:t>
          </a:r>
          <a:endParaRPr lang="en-US" sz="1800" b="1" kern="1200" dirty="0">
            <a:solidFill>
              <a:srgbClr val="7030A0"/>
            </a:solidFill>
          </a:endParaRPr>
        </a:p>
      </dsp:txBody>
      <dsp:txXfrm>
        <a:off x="0" y="3950734"/>
        <a:ext cx="6940101" cy="1609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652E6-2D5F-4F21-B21F-5F1210A28EA5}">
      <dsp:nvSpPr>
        <dsp:cNvPr id="0" name=""/>
        <dsp:cNvSpPr/>
      </dsp:nvSpPr>
      <dsp:spPr>
        <a:xfrm>
          <a:off x="0" y="2976"/>
          <a:ext cx="61912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400A1A2-C3BD-4D80-929A-A91D4AE466AA}">
      <dsp:nvSpPr>
        <dsp:cNvPr id="0" name=""/>
        <dsp:cNvSpPr/>
      </dsp:nvSpPr>
      <dsp:spPr>
        <a:xfrm>
          <a:off x="0" y="2976"/>
          <a:ext cx="6191250" cy="203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b="1" i="0" kern="1200" dirty="0"/>
            <a:t>The research settings were diverse and included early childhood, K-12, higher education, and adult and lifelong learning.</a:t>
          </a:r>
          <a:endParaRPr lang="en-US" sz="3000" b="1" kern="1200" dirty="0"/>
        </a:p>
      </dsp:txBody>
      <dsp:txXfrm>
        <a:off x="0" y="2976"/>
        <a:ext cx="6191250" cy="2030015"/>
      </dsp:txXfrm>
    </dsp:sp>
    <dsp:sp modelId="{D3B1A065-2AFE-41A6-B758-8EB17155E1AC}">
      <dsp:nvSpPr>
        <dsp:cNvPr id="0" name=""/>
        <dsp:cNvSpPr/>
      </dsp:nvSpPr>
      <dsp:spPr>
        <a:xfrm>
          <a:off x="0" y="2032992"/>
          <a:ext cx="6191250" cy="0"/>
        </a:xfrm>
        <a:prstGeom prst="line">
          <a:avLst/>
        </a:prstGeom>
        <a:gradFill rotWithShape="0">
          <a:gsLst>
            <a:gs pos="0">
              <a:schemeClr val="accent2">
                <a:hueOff val="-5175945"/>
                <a:satOff val="22930"/>
                <a:lumOff val="-8432"/>
                <a:alphaOff val="0"/>
                <a:tint val="97000"/>
                <a:satMod val="100000"/>
                <a:lumMod val="102000"/>
              </a:schemeClr>
            </a:gs>
            <a:gs pos="50000">
              <a:schemeClr val="accent2">
                <a:hueOff val="-5175945"/>
                <a:satOff val="22930"/>
                <a:lumOff val="-8432"/>
                <a:alphaOff val="0"/>
                <a:shade val="100000"/>
                <a:satMod val="103000"/>
                <a:lumMod val="100000"/>
              </a:schemeClr>
            </a:gs>
            <a:gs pos="100000">
              <a:schemeClr val="accent2">
                <a:hueOff val="-5175945"/>
                <a:satOff val="22930"/>
                <a:lumOff val="-8432"/>
                <a:alphaOff val="0"/>
                <a:shade val="93000"/>
                <a:satMod val="110000"/>
                <a:lumMod val="99000"/>
              </a:schemeClr>
            </a:gs>
          </a:gsLst>
          <a:lin ang="5400000" scaled="0"/>
        </a:gradFill>
        <a:ln w="6350" cap="flat" cmpd="sng" algn="ctr">
          <a:solidFill>
            <a:schemeClr val="accent2">
              <a:hueOff val="-5175945"/>
              <a:satOff val="22930"/>
              <a:lumOff val="-843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F632823-A8FC-4274-8448-FDC245CC2077}">
      <dsp:nvSpPr>
        <dsp:cNvPr id="0" name=""/>
        <dsp:cNvSpPr/>
      </dsp:nvSpPr>
      <dsp:spPr>
        <a:xfrm>
          <a:off x="0" y="2032992"/>
          <a:ext cx="6191250" cy="203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b="1" i="0" kern="1200" dirty="0"/>
            <a:t>Higher education was the most predominant research setting (64.5%), followed by K-12 settings (26.7%).</a:t>
          </a:r>
          <a:endParaRPr lang="en-US" sz="3000" b="1" kern="1200" dirty="0"/>
        </a:p>
      </dsp:txBody>
      <dsp:txXfrm>
        <a:off x="0" y="2032992"/>
        <a:ext cx="6191250" cy="2030015"/>
      </dsp:txXfrm>
    </dsp:sp>
    <dsp:sp modelId="{3B778CC2-FA81-4EAF-9A79-037E90BB1405}">
      <dsp:nvSpPr>
        <dsp:cNvPr id="0" name=""/>
        <dsp:cNvSpPr/>
      </dsp:nvSpPr>
      <dsp:spPr>
        <a:xfrm>
          <a:off x="0" y="4063007"/>
          <a:ext cx="6191250" cy="0"/>
        </a:xfrm>
        <a:prstGeom prst="line">
          <a:avLst/>
        </a:prstGeom>
        <a:gradFill rotWithShape="0">
          <a:gsLst>
            <a:gs pos="0">
              <a:schemeClr val="accent2">
                <a:hueOff val="-10351890"/>
                <a:satOff val="45859"/>
                <a:lumOff val="-16864"/>
                <a:alphaOff val="0"/>
                <a:tint val="97000"/>
                <a:satMod val="100000"/>
                <a:lumMod val="102000"/>
              </a:schemeClr>
            </a:gs>
            <a:gs pos="50000">
              <a:schemeClr val="accent2">
                <a:hueOff val="-10351890"/>
                <a:satOff val="45859"/>
                <a:lumOff val="-16864"/>
                <a:alphaOff val="0"/>
                <a:shade val="100000"/>
                <a:satMod val="103000"/>
                <a:lumMod val="100000"/>
              </a:schemeClr>
            </a:gs>
            <a:gs pos="100000">
              <a:schemeClr val="accent2">
                <a:hueOff val="-10351890"/>
                <a:satOff val="45859"/>
                <a:lumOff val="-16864"/>
                <a:alphaOff val="0"/>
                <a:shade val="93000"/>
                <a:satMod val="110000"/>
                <a:lumMod val="99000"/>
              </a:schemeClr>
            </a:gs>
          </a:gsLst>
          <a:lin ang="5400000" scaled="0"/>
        </a:gradFill>
        <a:ln w="6350" cap="flat" cmpd="sng" algn="ctr">
          <a:solidFill>
            <a:schemeClr val="accent2">
              <a:hueOff val="-10351890"/>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9967EBC-3C43-4C6C-867A-99C18BAEEF21}">
      <dsp:nvSpPr>
        <dsp:cNvPr id="0" name=""/>
        <dsp:cNvSpPr/>
      </dsp:nvSpPr>
      <dsp:spPr>
        <a:xfrm>
          <a:off x="0" y="4063007"/>
          <a:ext cx="6191250" cy="203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b="1" i="0" kern="1200" dirty="0"/>
            <a:t>Only three studies were conducted in early childhood and two studies in adult learning.</a:t>
          </a:r>
          <a:endParaRPr lang="en-US" sz="3000" b="1" kern="1200" dirty="0"/>
        </a:p>
      </dsp:txBody>
      <dsp:txXfrm>
        <a:off x="0" y="4063007"/>
        <a:ext cx="6191250" cy="203001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5D183-2497-4339-9E9E-415C3501FE09}">
      <dsp:nvSpPr>
        <dsp:cNvPr id="0" name=""/>
        <dsp:cNvSpPr/>
      </dsp:nvSpPr>
      <dsp:spPr>
        <a:xfrm>
          <a:off x="0" y="11634"/>
          <a:ext cx="10261599" cy="5615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0" kern="1200" dirty="0"/>
            <a:t>Parents (3.7%)</a:t>
          </a:r>
          <a:endParaRPr lang="en-US" sz="2400" b="1" kern="1200" dirty="0"/>
        </a:p>
      </dsp:txBody>
      <dsp:txXfrm>
        <a:off x="27415" y="39049"/>
        <a:ext cx="10206769" cy="506769"/>
      </dsp:txXfrm>
    </dsp:sp>
    <dsp:sp modelId="{5291D735-97AB-4E0A-8A3B-298953E6CA18}">
      <dsp:nvSpPr>
        <dsp:cNvPr id="0" name=""/>
        <dsp:cNvSpPr/>
      </dsp:nvSpPr>
      <dsp:spPr>
        <a:xfrm>
          <a:off x="0" y="642354"/>
          <a:ext cx="10261599" cy="5615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0" kern="1200" dirty="0"/>
            <a:t>Learners' experiences and perceptions about online learning (6.3%)</a:t>
          </a:r>
          <a:endParaRPr lang="en-US" sz="2400" b="1" kern="1200" dirty="0"/>
        </a:p>
      </dsp:txBody>
      <dsp:txXfrm>
        <a:off x="27415" y="669769"/>
        <a:ext cx="10206769" cy="506769"/>
      </dsp:txXfrm>
    </dsp:sp>
    <dsp:sp modelId="{DAE9ECEB-AA3F-46AB-84CA-DF133ABC3826}">
      <dsp:nvSpPr>
        <dsp:cNvPr id="0" name=""/>
        <dsp:cNvSpPr/>
      </dsp:nvSpPr>
      <dsp:spPr>
        <a:xfrm>
          <a:off x="0" y="1273074"/>
          <a:ext cx="10261599" cy="5615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0" kern="1200" dirty="0"/>
            <a:t>Teachers' experience during COVID-19 (5.8%)</a:t>
          </a:r>
          <a:endParaRPr lang="en-US" sz="2400" b="1" kern="1200" dirty="0"/>
        </a:p>
      </dsp:txBody>
      <dsp:txXfrm>
        <a:off x="27415" y="1300489"/>
        <a:ext cx="10206769" cy="506769"/>
      </dsp:txXfrm>
    </dsp:sp>
    <dsp:sp modelId="{46216676-140E-4ADD-8C29-377600B42F0A}">
      <dsp:nvSpPr>
        <dsp:cNvPr id="0" name=""/>
        <dsp:cNvSpPr/>
      </dsp:nvSpPr>
      <dsp:spPr>
        <a:xfrm>
          <a:off x="0" y="1903794"/>
          <a:ext cx="10261599" cy="5615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0" kern="1200" dirty="0"/>
            <a:t>Technology acceptance or adoption of technology (4.7%)</a:t>
          </a:r>
          <a:endParaRPr lang="en-US" sz="2400" b="1" kern="1200" dirty="0"/>
        </a:p>
      </dsp:txBody>
      <dsp:txXfrm>
        <a:off x="27415" y="1931209"/>
        <a:ext cx="10206769" cy="506769"/>
      </dsp:txXfrm>
    </dsp:sp>
    <dsp:sp modelId="{BCF77F26-5129-4A6C-B3E4-EAB55B1443F6}">
      <dsp:nvSpPr>
        <dsp:cNvPr id="0" name=""/>
        <dsp:cNvSpPr/>
      </dsp:nvSpPr>
      <dsp:spPr>
        <a:xfrm>
          <a:off x="0" y="2534514"/>
          <a:ext cx="10261599" cy="5615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0" kern="1200" dirty="0"/>
            <a:t>Learners' psychological well-being or stress (1.0%)</a:t>
          </a:r>
          <a:endParaRPr lang="en-US" sz="2400" b="1" kern="1200" dirty="0"/>
        </a:p>
      </dsp:txBody>
      <dsp:txXfrm>
        <a:off x="27415" y="2561929"/>
        <a:ext cx="10206769" cy="50676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711B2-9CF2-4232-836B-DD4163ABC634}">
      <dsp:nvSpPr>
        <dsp:cNvPr id="0" name=""/>
        <dsp:cNvSpPr/>
      </dsp:nvSpPr>
      <dsp:spPr>
        <a:xfrm>
          <a:off x="0" y="100723"/>
          <a:ext cx="6154420" cy="1316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i="0" kern="1200" dirty="0"/>
            <a:t>Most online learning research before the pandemic was conducted on learners, but during the pandemic, the focus expanded to include courses and instructors as well.</a:t>
          </a:r>
          <a:endParaRPr lang="en-US" sz="1600" b="1" kern="1200" dirty="0"/>
        </a:p>
      </dsp:txBody>
      <dsp:txXfrm>
        <a:off x="64254" y="164977"/>
        <a:ext cx="6025912" cy="1187742"/>
      </dsp:txXfrm>
    </dsp:sp>
    <dsp:sp modelId="{2C6B595B-5397-4282-B190-1D94AACBB2EA}">
      <dsp:nvSpPr>
        <dsp:cNvPr id="0" name=""/>
        <dsp:cNvSpPr/>
      </dsp:nvSpPr>
      <dsp:spPr>
        <a:xfrm>
          <a:off x="0" y="1463053"/>
          <a:ext cx="6154420" cy="1316250"/>
        </a:xfrm>
        <a:prstGeom prst="roundRect">
          <a:avLst/>
        </a:prstGeom>
        <a:solidFill>
          <a:schemeClr val="accent2">
            <a:hueOff val="-3450630"/>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i="0" kern="1200" dirty="0"/>
            <a:t>Over 70% of the reviewed literature was about online learning in higher education, like previous findings.</a:t>
          </a:r>
          <a:endParaRPr lang="en-US" sz="1600" b="1" kern="1200" dirty="0"/>
        </a:p>
      </dsp:txBody>
      <dsp:txXfrm>
        <a:off x="64254" y="1527307"/>
        <a:ext cx="6025912" cy="1187742"/>
      </dsp:txXfrm>
    </dsp:sp>
    <dsp:sp modelId="{2FC12B2F-7328-4352-8035-12A341733A39}">
      <dsp:nvSpPr>
        <dsp:cNvPr id="0" name=""/>
        <dsp:cNvSpPr/>
      </dsp:nvSpPr>
      <dsp:spPr>
        <a:xfrm>
          <a:off x="0" y="2825383"/>
          <a:ext cx="6154420" cy="1316250"/>
        </a:xfrm>
        <a:prstGeom prst="roundRect">
          <a:avLst/>
        </a:prstGeom>
        <a:solidFill>
          <a:schemeClr val="accent2">
            <a:hueOff val="-6901260"/>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i="0" kern="1200" dirty="0"/>
            <a:t>K-12 online learning research accounted for only 26.7% of the reviewed literature, despite significant growth in virtual schools in the U.S. in recent years.</a:t>
          </a:r>
          <a:endParaRPr lang="en-US" sz="1600" b="1" kern="1200" dirty="0"/>
        </a:p>
      </dsp:txBody>
      <dsp:txXfrm>
        <a:off x="64254" y="2889637"/>
        <a:ext cx="6025912" cy="1187742"/>
      </dsp:txXfrm>
    </dsp:sp>
    <dsp:sp modelId="{72B177A4-F6E9-439C-82FA-A2359DA0CA5E}">
      <dsp:nvSpPr>
        <dsp:cNvPr id="0" name=""/>
        <dsp:cNvSpPr/>
      </dsp:nvSpPr>
      <dsp:spPr>
        <a:xfrm>
          <a:off x="45727" y="4187713"/>
          <a:ext cx="6062965" cy="1959962"/>
        </a:xfrm>
        <a:prstGeom prst="roundRect">
          <a:avLst/>
        </a:prstGeom>
        <a:solidFill>
          <a:schemeClr val="accent2">
            <a:hueOff val="-10351890"/>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i="0" kern="1200" dirty="0"/>
            <a:t>Engagement was the most researched theme in online learning during COVID-19 (22.5%), and research on learning outcomes remained low (about 4%). The popularity of engagement as a research theme warrants further investigation.</a:t>
          </a:r>
          <a:endParaRPr lang="en-US" sz="1600" b="1" kern="1200" dirty="0"/>
        </a:p>
      </dsp:txBody>
      <dsp:txXfrm>
        <a:off x="141404" y="4283390"/>
        <a:ext cx="5871611" cy="1768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B5367-43F1-48E8-94A2-9268872603D9}">
      <dsp:nvSpPr>
        <dsp:cNvPr id="0" name=""/>
        <dsp:cNvSpPr/>
      </dsp:nvSpPr>
      <dsp:spPr>
        <a:xfrm>
          <a:off x="0" y="3522411"/>
          <a:ext cx="10261599" cy="11561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i="0" kern="1200" dirty="0"/>
            <a:t>Governments have been involved in this research to determine the impact and challenges of online learning during the pandemic.</a:t>
          </a:r>
          <a:endParaRPr lang="en-US" sz="2200" b="1" kern="1200" dirty="0"/>
        </a:p>
      </dsp:txBody>
      <dsp:txXfrm>
        <a:off x="0" y="3522411"/>
        <a:ext cx="10261599" cy="1156134"/>
      </dsp:txXfrm>
    </dsp:sp>
    <dsp:sp modelId="{86511368-9BD0-46E2-A11E-F877BF89CA04}">
      <dsp:nvSpPr>
        <dsp:cNvPr id="0" name=""/>
        <dsp:cNvSpPr/>
      </dsp:nvSpPr>
      <dsp:spPr>
        <a:xfrm rot="10800000">
          <a:off x="0" y="1761619"/>
          <a:ext cx="10261599" cy="1778134"/>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i="0" kern="1200" dirty="0"/>
            <a:t>These changes have led to:</a:t>
          </a:r>
          <a:endParaRPr lang="en-US" sz="2200" b="1" kern="1200" dirty="0"/>
        </a:p>
      </dsp:txBody>
      <dsp:txXfrm rot="-10800000">
        <a:off x="0" y="1761619"/>
        <a:ext cx="10261599" cy="624125"/>
      </dsp:txXfrm>
    </dsp:sp>
    <dsp:sp modelId="{06713AE1-BA1A-45F9-852E-3F34983205D8}">
      <dsp:nvSpPr>
        <dsp:cNvPr id="0" name=""/>
        <dsp:cNvSpPr/>
      </dsp:nvSpPr>
      <dsp:spPr>
        <a:xfrm>
          <a:off x="0" y="2385744"/>
          <a:ext cx="5130799" cy="53166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1" i="0" kern="1200" dirty="0"/>
            <a:t>Changes in online learning research approaches and topics.</a:t>
          </a:r>
          <a:endParaRPr lang="en-US" sz="1800" b="1" kern="1200" dirty="0"/>
        </a:p>
      </dsp:txBody>
      <dsp:txXfrm>
        <a:off x="0" y="2385744"/>
        <a:ext cx="5130799" cy="531662"/>
      </dsp:txXfrm>
    </dsp:sp>
    <dsp:sp modelId="{4148D102-D5D0-4094-BCEE-B52CCA98D518}">
      <dsp:nvSpPr>
        <dsp:cNvPr id="0" name=""/>
        <dsp:cNvSpPr/>
      </dsp:nvSpPr>
      <dsp:spPr>
        <a:xfrm>
          <a:off x="5130799" y="2385744"/>
          <a:ext cx="5130799" cy="53166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i="0" kern="1200" dirty="0"/>
            <a:t>Shifts in research locations to explore the impact and challenges of emergency remote forms of teaching and learning during COVID-19.</a:t>
          </a:r>
          <a:endParaRPr lang="en-US" sz="1200" b="1" kern="1200" dirty="0"/>
        </a:p>
      </dsp:txBody>
      <dsp:txXfrm>
        <a:off x="5130799" y="2385744"/>
        <a:ext cx="5130799" cy="531662"/>
      </dsp:txXfrm>
    </dsp:sp>
    <dsp:sp modelId="{0E7202B5-37E4-405B-A209-98E63CFBA118}">
      <dsp:nvSpPr>
        <dsp:cNvPr id="0" name=""/>
        <dsp:cNvSpPr/>
      </dsp:nvSpPr>
      <dsp:spPr>
        <a:xfrm rot="10800000">
          <a:off x="0" y="827"/>
          <a:ext cx="10261599" cy="1778134"/>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i="0" kern="1200" dirty="0"/>
            <a:t>Structural changes in online learning during the pandemic include:</a:t>
          </a:r>
          <a:endParaRPr lang="en-US" sz="2200" b="1" kern="1200" dirty="0"/>
        </a:p>
      </dsp:txBody>
      <dsp:txXfrm rot="-10800000">
        <a:off x="0" y="827"/>
        <a:ext cx="10261599" cy="624125"/>
      </dsp:txXfrm>
    </dsp:sp>
    <dsp:sp modelId="{FDCE644F-A3C3-4FDE-A07F-F4F7A3F523B0}">
      <dsp:nvSpPr>
        <dsp:cNvPr id="0" name=""/>
        <dsp:cNvSpPr/>
      </dsp:nvSpPr>
      <dsp:spPr>
        <a:xfrm>
          <a:off x="0" y="624952"/>
          <a:ext cx="5130799" cy="53166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1" i="0" kern="1200" dirty="0"/>
            <a:t>A significant increase in the number of online learners.</a:t>
          </a:r>
          <a:endParaRPr lang="en-US" sz="1800" b="1" kern="1200" dirty="0"/>
        </a:p>
      </dsp:txBody>
      <dsp:txXfrm>
        <a:off x="0" y="624952"/>
        <a:ext cx="5130799" cy="531662"/>
      </dsp:txXfrm>
    </dsp:sp>
    <dsp:sp modelId="{0B00576D-29A7-4ABF-B16F-5FFA37575C93}">
      <dsp:nvSpPr>
        <dsp:cNvPr id="0" name=""/>
        <dsp:cNvSpPr/>
      </dsp:nvSpPr>
      <dsp:spPr>
        <a:xfrm>
          <a:off x="5130799" y="624952"/>
          <a:ext cx="5130799" cy="53166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i="0" kern="1200" dirty="0"/>
            <a:t>A shift from online learning being an alternative to traditional schools to being the only educational option available.</a:t>
          </a:r>
          <a:endParaRPr lang="en-US" sz="1200" b="1" kern="1200" dirty="0"/>
        </a:p>
      </dsp:txBody>
      <dsp:txXfrm>
        <a:off x="5130799" y="624952"/>
        <a:ext cx="5130799" cy="5316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5015B-63A4-4E31-893B-0E28826DA1D2}">
      <dsp:nvSpPr>
        <dsp:cNvPr id="0" name=""/>
        <dsp:cNvSpPr/>
      </dsp:nvSpPr>
      <dsp:spPr>
        <a:xfrm>
          <a:off x="101595" y="999"/>
          <a:ext cx="2951212" cy="17707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Course design and development and course technology received more attention in academia during the pandemic compared to the pre-COVID-19 era.</a:t>
          </a:r>
          <a:endParaRPr lang="en-US" sz="1500" b="1" kern="1200" dirty="0"/>
        </a:p>
      </dsp:txBody>
      <dsp:txXfrm>
        <a:off x="101595" y="999"/>
        <a:ext cx="2951212" cy="1770727"/>
      </dsp:txXfrm>
    </dsp:sp>
    <dsp:sp modelId="{DA3281DA-33DA-43B9-8A55-A796C16AF37A}">
      <dsp:nvSpPr>
        <dsp:cNvPr id="0" name=""/>
        <dsp:cNvSpPr/>
      </dsp:nvSpPr>
      <dsp:spPr>
        <a:xfrm>
          <a:off x="3347928" y="999"/>
          <a:ext cx="2951212" cy="1770727"/>
        </a:xfrm>
        <a:prstGeom prst="rec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Research interest shifted from learners to instructors during the pandemic due to the structural changes taking place in schools and higher education institutions.</a:t>
          </a:r>
          <a:endParaRPr lang="en-US" sz="1500" b="1" kern="1200" dirty="0"/>
        </a:p>
      </dsp:txBody>
      <dsp:txXfrm>
        <a:off x="3347928" y="999"/>
        <a:ext cx="2951212" cy="1770727"/>
      </dsp:txXfrm>
    </dsp:sp>
    <dsp:sp modelId="{E0592622-6E0F-47EC-BD88-B031A645E1C3}">
      <dsp:nvSpPr>
        <dsp:cNvPr id="0" name=""/>
        <dsp:cNvSpPr/>
      </dsp:nvSpPr>
      <dsp:spPr>
        <a:xfrm>
          <a:off x="6594261" y="999"/>
          <a:ext cx="3565743" cy="1770727"/>
        </a:xfrm>
        <a:prstGeom prst="rect">
          <a:avLst/>
        </a:prstGeom>
        <a:solidFill>
          <a:schemeClr val="accent2">
            <a:hueOff val="-4140756"/>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Least researched areas, such as access, culture, equity, inclusion, and ethics, leadership, policy, and management, course facilitation, and course assessment, need greater attention for better understanding the long-term success of online learning.</a:t>
          </a:r>
          <a:endParaRPr lang="en-US" sz="1500" b="1" kern="1200" dirty="0"/>
        </a:p>
      </dsp:txBody>
      <dsp:txXfrm>
        <a:off x="6594261" y="999"/>
        <a:ext cx="3565743" cy="1770727"/>
      </dsp:txXfrm>
    </dsp:sp>
    <dsp:sp modelId="{6B1E6DF6-9F0B-4FBE-B567-35F44F9254C5}">
      <dsp:nvSpPr>
        <dsp:cNvPr id="0" name=""/>
        <dsp:cNvSpPr/>
      </dsp:nvSpPr>
      <dsp:spPr>
        <a:xfrm>
          <a:off x="177795" y="2066848"/>
          <a:ext cx="2951212" cy="1770727"/>
        </a:xfrm>
        <a:prstGeom prst="rect">
          <a:avLst/>
        </a:prstGeom>
        <a:solidFill>
          <a:schemeClr val="accent2">
            <a:hueOff val="-6211134"/>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Researchers in the United States have been the most prolific in terms of published online learning research, but the present study included research conducted in 58 countries.</a:t>
          </a:r>
          <a:endParaRPr lang="en-US" sz="1500" b="1" kern="1200" dirty="0"/>
        </a:p>
      </dsp:txBody>
      <dsp:txXfrm>
        <a:off x="177795" y="2066848"/>
        <a:ext cx="2951212" cy="1770727"/>
      </dsp:txXfrm>
    </dsp:sp>
    <dsp:sp modelId="{291599DF-C8B4-4A8C-A609-A811960B9DE4}">
      <dsp:nvSpPr>
        <dsp:cNvPr id="0" name=""/>
        <dsp:cNvSpPr/>
      </dsp:nvSpPr>
      <dsp:spPr>
        <a:xfrm>
          <a:off x="3424128" y="2066848"/>
          <a:ext cx="2951212" cy="1770727"/>
        </a:xfrm>
        <a:prstGeom prst="rect">
          <a:avLst/>
        </a:prstGeom>
        <a:solidFill>
          <a:schemeClr val="accent2">
            <a:hueOff val="-8281512"/>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Nearly 30% of all countries in the world community produced online learning research during the pandemic, demonstrating the extensive global expansion of online learning.</a:t>
          </a:r>
          <a:endParaRPr lang="en-US" sz="1500" b="1" kern="1200" dirty="0"/>
        </a:p>
      </dsp:txBody>
      <dsp:txXfrm>
        <a:off x="3424128" y="2066848"/>
        <a:ext cx="2951212" cy="1770727"/>
      </dsp:txXfrm>
    </dsp:sp>
    <dsp:sp modelId="{DD39CFD1-5D58-48D6-B8EF-118AEDB2AC2B}">
      <dsp:nvSpPr>
        <dsp:cNvPr id="0" name=""/>
        <dsp:cNvSpPr/>
      </dsp:nvSpPr>
      <dsp:spPr>
        <a:xfrm>
          <a:off x="6670462" y="2066848"/>
          <a:ext cx="3413342" cy="1770727"/>
        </a:xfrm>
        <a:prstGeom prst="rect">
          <a:avLst/>
        </a:prstGeom>
        <a:solidFill>
          <a:schemeClr val="accent2">
            <a:hueOff val="-10351890"/>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Experimental research studies were nearly nonexistent during the first two years of the pandemic, likely due to the suddenness of the shift to online environments and the need to study what was happening throughout the pandemic.</a:t>
          </a:r>
          <a:endParaRPr lang="en-US" sz="1500" b="1" kern="1200" dirty="0"/>
        </a:p>
      </dsp:txBody>
      <dsp:txXfrm>
        <a:off x="6670462" y="2066848"/>
        <a:ext cx="3413342" cy="177072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E5649-B0FB-46FF-A492-4EF2D13706D3}">
      <dsp:nvSpPr>
        <dsp:cNvPr id="0" name=""/>
        <dsp:cNvSpPr/>
      </dsp:nvSpPr>
      <dsp:spPr>
        <a:xfrm>
          <a:off x="306677" y="1182"/>
          <a:ext cx="2637242" cy="15823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Studies showed parents' involvement in online learning and technology acceptance or adoption of online learning</a:t>
          </a:r>
          <a:endParaRPr lang="en-US" sz="1500" b="1" kern="1200" dirty="0"/>
        </a:p>
      </dsp:txBody>
      <dsp:txXfrm>
        <a:off x="306677" y="1182"/>
        <a:ext cx="2637242" cy="1582345"/>
      </dsp:txXfrm>
    </dsp:sp>
    <dsp:sp modelId="{6D608F8E-0764-4C60-B128-87A37100921D}">
      <dsp:nvSpPr>
        <dsp:cNvPr id="0" name=""/>
        <dsp:cNvSpPr/>
      </dsp:nvSpPr>
      <dsp:spPr>
        <a:xfrm>
          <a:off x="3207643" y="1182"/>
          <a:ext cx="2637242" cy="1582345"/>
        </a:xfrm>
        <a:prstGeom prst="rec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Parental involvement is important in the success of K-12 online education</a:t>
          </a:r>
          <a:endParaRPr lang="en-US" sz="1500" b="1" kern="1200" dirty="0"/>
        </a:p>
      </dsp:txBody>
      <dsp:txXfrm>
        <a:off x="3207643" y="1182"/>
        <a:ext cx="2637242" cy="1582345"/>
      </dsp:txXfrm>
    </dsp:sp>
    <dsp:sp modelId="{6023A703-8677-484D-BC9D-E572D2C8E076}">
      <dsp:nvSpPr>
        <dsp:cNvPr id="0" name=""/>
        <dsp:cNvSpPr/>
      </dsp:nvSpPr>
      <dsp:spPr>
        <a:xfrm>
          <a:off x="306677" y="1847252"/>
          <a:ext cx="2637242" cy="1582345"/>
        </a:xfrm>
        <a:prstGeom prst="rect">
          <a:avLst/>
        </a:prstGeom>
        <a:solidFill>
          <a:schemeClr val="accent2">
            <a:hueOff val="-4140756"/>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Technology acceptance model (TAM) has re-emerged in recent online learning research</a:t>
          </a:r>
          <a:endParaRPr lang="en-US" sz="1500" b="1" kern="1200" dirty="0"/>
        </a:p>
      </dsp:txBody>
      <dsp:txXfrm>
        <a:off x="306677" y="1847252"/>
        <a:ext cx="2637242" cy="1582345"/>
      </dsp:txXfrm>
    </dsp:sp>
    <dsp:sp modelId="{8F7ECBF2-85B8-4FB3-AADD-27B97552B409}">
      <dsp:nvSpPr>
        <dsp:cNvPr id="0" name=""/>
        <dsp:cNvSpPr/>
      </dsp:nvSpPr>
      <dsp:spPr>
        <a:xfrm>
          <a:off x="3207643" y="1847252"/>
          <a:ext cx="2637242" cy="1582345"/>
        </a:xfrm>
        <a:prstGeom prst="rect">
          <a:avLst/>
        </a:prstGeom>
        <a:solidFill>
          <a:schemeClr val="accent2">
            <a:hueOff val="-6211134"/>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Some topical changes and emerging areas of research could be due to the evolution of online learning research</a:t>
          </a:r>
          <a:endParaRPr lang="en-US" sz="1500" b="1" kern="1200" dirty="0"/>
        </a:p>
      </dsp:txBody>
      <dsp:txXfrm>
        <a:off x="3207643" y="1847252"/>
        <a:ext cx="2637242" cy="1582345"/>
      </dsp:txXfrm>
    </dsp:sp>
    <dsp:sp modelId="{B7465776-4CD4-4C43-9390-59F9AE318F5F}">
      <dsp:nvSpPr>
        <dsp:cNvPr id="0" name=""/>
        <dsp:cNvSpPr/>
      </dsp:nvSpPr>
      <dsp:spPr>
        <a:xfrm>
          <a:off x="306677" y="3693321"/>
          <a:ext cx="2637242" cy="1582345"/>
        </a:xfrm>
        <a:prstGeom prst="rect">
          <a:avLst/>
        </a:prstGeom>
        <a:solidFill>
          <a:schemeClr val="accent2">
            <a:hueOff val="-8281512"/>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Online course design and development may have become increasingly essential during the pandemic</a:t>
          </a:r>
          <a:endParaRPr lang="en-US" sz="1500" b="1" kern="1200" dirty="0"/>
        </a:p>
      </dsp:txBody>
      <dsp:txXfrm>
        <a:off x="306677" y="3693321"/>
        <a:ext cx="2637242" cy="1582345"/>
      </dsp:txXfrm>
    </dsp:sp>
    <dsp:sp modelId="{707140F0-0BE2-4546-9200-0B8E0FC8F91E}">
      <dsp:nvSpPr>
        <dsp:cNvPr id="0" name=""/>
        <dsp:cNvSpPr/>
      </dsp:nvSpPr>
      <dsp:spPr>
        <a:xfrm>
          <a:off x="3207643" y="3693321"/>
          <a:ext cx="2637242" cy="1582345"/>
        </a:xfrm>
        <a:prstGeom prst="rect">
          <a:avLst/>
        </a:prstGeom>
        <a:solidFill>
          <a:schemeClr val="accent2">
            <a:hueOff val="-10351890"/>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dirty="0"/>
            <a:t>Instructor training, motivation to teach online, and pedagogical decision making are important considerations for course quality and effectiveness.</a:t>
          </a:r>
          <a:endParaRPr lang="en-US" sz="1500" b="1" kern="1200" dirty="0"/>
        </a:p>
      </dsp:txBody>
      <dsp:txXfrm>
        <a:off x="3207643" y="3693321"/>
        <a:ext cx="2637242" cy="158234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0A67C-6DE0-4F0C-82EC-6F49D7DF3F6D}">
      <dsp:nvSpPr>
        <dsp:cNvPr id="0" name=""/>
        <dsp:cNvSpPr/>
      </dsp:nvSpPr>
      <dsp:spPr>
        <a:xfrm>
          <a:off x="0" y="58589"/>
          <a:ext cx="6360837" cy="806203"/>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i="0" kern="1200" dirty="0"/>
            <a:t>The study only examined peer-reviewed journal articles, potentially excluding research published in other outlets.</a:t>
          </a:r>
          <a:endParaRPr lang="en-US" sz="1600" b="1" kern="1200" dirty="0"/>
        </a:p>
      </dsp:txBody>
      <dsp:txXfrm>
        <a:off x="39356" y="97945"/>
        <a:ext cx="6282125" cy="727491"/>
      </dsp:txXfrm>
    </dsp:sp>
    <dsp:sp modelId="{68272B44-08E9-4FCB-8D27-65651635FDC7}">
      <dsp:nvSpPr>
        <dsp:cNvPr id="0" name=""/>
        <dsp:cNvSpPr/>
      </dsp:nvSpPr>
      <dsp:spPr>
        <a:xfrm>
          <a:off x="0" y="907992"/>
          <a:ext cx="6360837" cy="806203"/>
        </a:xfrm>
        <a:prstGeom prst="roundRect">
          <a:avLst/>
        </a:prstGeom>
        <a:gradFill rotWithShape="0">
          <a:gsLst>
            <a:gs pos="0">
              <a:schemeClr val="accent2">
                <a:hueOff val="-1725315"/>
                <a:satOff val="7643"/>
                <a:lumOff val="-2811"/>
                <a:alphaOff val="0"/>
                <a:tint val="97000"/>
                <a:satMod val="100000"/>
                <a:lumMod val="102000"/>
              </a:schemeClr>
            </a:gs>
            <a:gs pos="50000">
              <a:schemeClr val="accent2">
                <a:hueOff val="-1725315"/>
                <a:satOff val="7643"/>
                <a:lumOff val="-2811"/>
                <a:alphaOff val="0"/>
                <a:shade val="100000"/>
                <a:satMod val="103000"/>
                <a:lumMod val="100000"/>
              </a:schemeClr>
            </a:gs>
            <a:gs pos="100000">
              <a:schemeClr val="accent2">
                <a:hueOff val="-1725315"/>
                <a:satOff val="7643"/>
                <a:lumOff val="-281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dirty="0"/>
            <a:t>The articles reviewed were limited to publications in English, potentially missing important findings and discussions published in non-English journals.</a:t>
          </a:r>
          <a:endParaRPr lang="en-US" sz="1500" b="1" kern="1200" dirty="0"/>
        </a:p>
      </dsp:txBody>
      <dsp:txXfrm>
        <a:off x="39356" y="947348"/>
        <a:ext cx="6282125" cy="727491"/>
      </dsp:txXfrm>
    </dsp:sp>
    <dsp:sp modelId="{3E08452F-6571-44EF-9AAB-5D01415DA3F7}">
      <dsp:nvSpPr>
        <dsp:cNvPr id="0" name=""/>
        <dsp:cNvSpPr/>
      </dsp:nvSpPr>
      <dsp:spPr>
        <a:xfrm>
          <a:off x="0" y="1757395"/>
          <a:ext cx="6360837" cy="806203"/>
        </a:xfrm>
        <a:prstGeom prst="roundRect">
          <a:avLst/>
        </a:prstGeom>
        <a:gradFill rotWithShape="0">
          <a:gsLst>
            <a:gs pos="0">
              <a:schemeClr val="accent2">
                <a:hueOff val="-3450630"/>
                <a:satOff val="15286"/>
                <a:lumOff val="-5621"/>
                <a:alphaOff val="0"/>
                <a:tint val="97000"/>
                <a:satMod val="100000"/>
                <a:lumMod val="102000"/>
              </a:schemeClr>
            </a:gs>
            <a:gs pos="50000">
              <a:schemeClr val="accent2">
                <a:hueOff val="-3450630"/>
                <a:satOff val="15286"/>
                <a:lumOff val="-5621"/>
                <a:alphaOff val="0"/>
                <a:shade val="100000"/>
                <a:satMod val="103000"/>
                <a:lumMod val="100000"/>
              </a:schemeClr>
            </a:gs>
            <a:gs pos="100000">
              <a:schemeClr val="accent2">
                <a:hueOff val="-3450630"/>
                <a:satOff val="15286"/>
                <a:lumOff val="-562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dirty="0"/>
            <a:t>Longitudinal research is needed to understand the effectiveness and impact of online learning during and beyond the pandemic, including the impact of instructor online training programs.</a:t>
          </a:r>
          <a:endParaRPr lang="en-US" sz="1500" b="1" kern="1200" dirty="0"/>
        </a:p>
      </dsp:txBody>
      <dsp:txXfrm>
        <a:off x="39356" y="1796751"/>
        <a:ext cx="6282125" cy="727491"/>
      </dsp:txXfrm>
    </dsp:sp>
    <dsp:sp modelId="{D7207BDE-2288-42A4-B97A-92CE2F8252D9}">
      <dsp:nvSpPr>
        <dsp:cNvPr id="0" name=""/>
        <dsp:cNvSpPr/>
      </dsp:nvSpPr>
      <dsp:spPr>
        <a:xfrm>
          <a:off x="0" y="2606798"/>
          <a:ext cx="6360837" cy="806203"/>
        </a:xfrm>
        <a:prstGeom prst="roundRect">
          <a:avLst/>
        </a:prstGeom>
        <a:gradFill rotWithShape="0">
          <a:gsLst>
            <a:gs pos="0">
              <a:schemeClr val="accent2">
                <a:hueOff val="-5175945"/>
                <a:satOff val="22930"/>
                <a:lumOff val="-8432"/>
                <a:alphaOff val="0"/>
                <a:tint val="97000"/>
                <a:satMod val="100000"/>
                <a:lumMod val="102000"/>
              </a:schemeClr>
            </a:gs>
            <a:gs pos="50000">
              <a:schemeClr val="accent2">
                <a:hueOff val="-5175945"/>
                <a:satOff val="22930"/>
                <a:lumOff val="-8432"/>
                <a:alphaOff val="0"/>
                <a:shade val="100000"/>
                <a:satMod val="103000"/>
                <a:lumMod val="100000"/>
              </a:schemeClr>
            </a:gs>
            <a:gs pos="100000">
              <a:schemeClr val="accent2">
                <a:hueOff val="-5175945"/>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dirty="0"/>
            <a:t>There may be unpublished studies currently in process or accepted for publication that took place during the pandemic.</a:t>
          </a:r>
          <a:endParaRPr lang="en-US" sz="1500" b="1" kern="1200" dirty="0"/>
        </a:p>
      </dsp:txBody>
      <dsp:txXfrm>
        <a:off x="39356" y="2646154"/>
        <a:ext cx="6282125" cy="727491"/>
      </dsp:txXfrm>
    </dsp:sp>
    <dsp:sp modelId="{1FEB21DB-8961-4CB4-8575-D99770385511}">
      <dsp:nvSpPr>
        <dsp:cNvPr id="0" name=""/>
        <dsp:cNvSpPr/>
      </dsp:nvSpPr>
      <dsp:spPr>
        <a:xfrm>
          <a:off x="0" y="3456201"/>
          <a:ext cx="6360837" cy="806203"/>
        </a:xfrm>
        <a:prstGeom prst="roundRect">
          <a:avLst/>
        </a:prstGeom>
        <a:gradFill rotWithShape="0">
          <a:gsLst>
            <a:gs pos="0">
              <a:schemeClr val="accent2">
                <a:hueOff val="-6901260"/>
                <a:satOff val="30573"/>
                <a:lumOff val="-11243"/>
                <a:alphaOff val="0"/>
                <a:tint val="97000"/>
                <a:satMod val="100000"/>
                <a:lumMod val="102000"/>
              </a:schemeClr>
            </a:gs>
            <a:gs pos="50000">
              <a:schemeClr val="accent2">
                <a:hueOff val="-6901260"/>
                <a:satOff val="30573"/>
                <a:lumOff val="-11243"/>
                <a:alphaOff val="0"/>
                <a:shade val="100000"/>
                <a:satMod val="103000"/>
                <a:lumMod val="100000"/>
              </a:schemeClr>
            </a:gs>
            <a:gs pos="100000">
              <a:schemeClr val="accent2">
                <a:hueOff val="-6901260"/>
                <a:satOff val="30573"/>
                <a:lumOff val="-1124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dirty="0"/>
            <a:t>The study did not differentiate between traditional online learning and emergency remote teaching, but future research may need to address this distinction.</a:t>
          </a:r>
          <a:endParaRPr lang="en-US" sz="1500" b="1" kern="1200" dirty="0"/>
        </a:p>
      </dsp:txBody>
      <dsp:txXfrm>
        <a:off x="39356" y="3495557"/>
        <a:ext cx="6282125" cy="727491"/>
      </dsp:txXfrm>
    </dsp:sp>
    <dsp:sp modelId="{D0ECE129-CA13-4D30-BEA3-DB1DAA2E1A57}">
      <dsp:nvSpPr>
        <dsp:cNvPr id="0" name=""/>
        <dsp:cNvSpPr/>
      </dsp:nvSpPr>
      <dsp:spPr>
        <a:xfrm>
          <a:off x="0" y="4305604"/>
          <a:ext cx="6360837" cy="806203"/>
        </a:xfrm>
        <a:prstGeom prst="roundRect">
          <a:avLst/>
        </a:prstGeom>
        <a:gradFill rotWithShape="0">
          <a:gsLst>
            <a:gs pos="0">
              <a:schemeClr val="accent2">
                <a:hueOff val="-8626575"/>
                <a:satOff val="38216"/>
                <a:lumOff val="-14053"/>
                <a:alphaOff val="0"/>
                <a:tint val="97000"/>
                <a:satMod val="100000"/>
                <a:lumMod val="102000"/>
              </a:schemeClr>
            </a:gs>
            <a:gs pos="50000">
              <a:schemeClr val="accent2">
                <a:hueOff val="-8626575"/>
                <a:satOff val="38216"/>
                <a:lumOff val="-14053"/>
                <a:alphaOff val="0"/>
                <a:shade val="100000"/>
                <a:satMod val="103000"/>
                <a:lumMod val="100000"/>
              </a:schemeClr>
            </a:gs>
            <a:gs pos="100000">
              <a:schemeClr val="accent2">
                <a:hueOff val="-8626575"/>
                <a:satOff val="38216"/>
                <a:lumOff val="-1405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dirty="0"/>
            <a:t>Research attention is needed on hybrid learning models, including </a:t>
          </a:r>
          <a:r>
            <a:rPr lang="en-US" sz="1500" b="1" i="0" kern="1200" dirty="0" err="1"/>
            <a:t>HyFlex</a:t>
          </a:r>
          <a:r>
            <a:rPr lang="en-US" sz="1500" b="1" i="0" kern="1200" dirty="0"/>
            <a:t> course design, and the impact of open and online educational resources.</a:t>
          </a:r>
          <a:endParaRPr lang="en-US" sz="1500" b="1" kern="1200" dirty="0"/>
        </a:p>
      </dsp:txBody>
      <dsp:txXfrm>
        <a:off x="39356" y="4344960"/>
        <a:ext cx="6282125" cy="727491"/>
      </dsp:txXfrm>
    </dsp:sp>
    <dsp:sp modelId="{6C706F77-B764-486A-9318-4775A9A43815}">
      <dsp:nvSpPr>
        <dsp:cNvPr id="0" name=""/>
        <dsp:cNvSpPr/>
      </dsp:nvSpPr>
      <dsp:spPr>
        <a:xfrm>
          <a:off x="0" y="5155007"/>
          <a:ext cx="6360837" cy="806203"/>
        </a:xfrm>
        <a:prstGeom prst="roundRect">
          <a:avLst/>
        </a:prstGeom>
        <a:gradFill rotWithShape="0">
          <a:gsLst>
            <a:gs pos="0">
              <a:schemeClr val="accent2">
                <a:hueOff val="-10351890"/>
                <a:satOff val="45859"/>
                <a:lumOff val="-16864"/>
                <a:alphaOff val="0"/>
                <a:tint val="97000"/>
                <a:satMod val="100000"/>
                <a:lumMod val="102000"/>
              </a:schemeClr>
            </a:gs>
            <a:gs pos="50000">
              <a:schemeClr val="accent2">
                <a:hueOff val="-10351890"/>
                <a:satOff val="45859"/>
                <a:lumOff val="-16864"/>
                <a:alphaOff val="0"/>
                <a:shade val="100000"/>
                <a:satMod val="103000"/>
                <a:lumMod val="100000"/>
              </a:schemeClr>
            </a:gs>
            <a:gs pos="100000">
              <a:schemeClr val="accent2">
                <a:hueOff val="-10351890"/>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dirty="0"/>
            <a:t>Further research is needed on the wellness and mental health of online learning participants, including learners, instructors, instructional designers, and program administrators.</a:t>
          </a:r>
          <a:endParaRPr lang="en-US" sz="1500" b="1" kern="1200" dirty="0"/>
        </a:p>
      </dsp:txBody>
      <dsp:txXfrm>
        <a:off x="39356" y="5194363"/>
        <a:ext cx="6282125" cy="72749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E5BCC-1D70-4462-AB09-16FA288BCDB0}">
      <dsp:nvSpPr>
        <dsp:cNvPr id="0" name=""/>
        <dsp:cNvSpPr/>
      </dsp:nvSpPr>
      <dsp:spPr>
        <a:xfrm>
          <a:off x="0" y="2567"/>
          <a:ext cx="5734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7613813-21AA-42B7-A3CF-A9A9448625D4}">
      <dsp:nvSpPr>
        <dsp:cNvPr id="0" name=""/>
        <dsp:cNvSpPr/>
      </dsp:nvSpPr>
      <dsp:spPr>
        <a:xfrm>
          <a:off x="0" y="2567"/>
          <a:ext cx="573405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i="0" kern="1200" dirty="0"/>
            <a:t>Systematic reviews of research on educational technology can show where technology is being used and evaluated.</a:t>
          </a:r>
        </a:p>
      </dsp:txBody>
      <dsp:txXfrm>
        <a:off x="0" y="2567"/>
        <a:ext cx="5734050" cy="875444"/>
      </dsp:txXfrm>
    </dsp:sp>
    <dsp:sp modelId="{73EA70A9-7069-4E2D-A6D8-8B8A72CCF186}">
      <dsp:nvSpPr>
        <dsp:cNvPr id="0" name=""/>
        <dsp:cNvSpPr/>
      </dsp:nvSpPr>
      <dsp:spPr>
        <a:xfrm>
          <a:off x="0" y="878011"/>
          <a:ext cx="5734050" cy="0"/>
        </a:xfrm>
        <a:prstGeom prst="lin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3D99D4B-83DC-4AB0-9820-9730F47BBF70}">
      <dsp:nvSpPr>
        <dsp:cNvPr id="0" name=""/>
        <dsp:cNvSpPr/>
      </dsp:nvSpPr>
      <dsp:spPr>
        <a:xfrm>
          <a:off x="0" y="878011"/>
          <a:ext cx="573405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i="0" kern="1200" dirty="0">
              <a:solidFill>
                <a:srgbClr val="7030A0"/>
              </a:solidFill>
            </a:rPr>
            <a:t>The pandemic forced the deployment of online learning, leading to hundreds or thousands of researchers studying its impact.</a:t>
          </a:r>
          <a:endParaRPr lang="en-US" sz="1700" b="1" kern="1200" dirty="0">
            <a:solidFill>
              <a:srgbClr val="7030A0"/>
            </a:solidFill>
          </a:endParaRPr>
        </a:p>
      </dsp:txBody>
      <dsp:txXfrm>
        <a:off x="0" y="878011"/>
        <a:ext cx="5734050" cy="875444"/>
      </dsp:txXfrm>
    </dsp:sp>
    <dsp:sp modelId="{FBA9B3E0-5F8F-4DB6-94E2-FF649361DC86}">
      <dsp:nvSpPr>
        <dsp:cNvPr id="0" name=""/>
        <dsp:cNvSpPr/>
      </dsp:nvSpPr>
      <dsp:spPr>
        <a:xfrm>
          <a:off x="0" y="1753455"/>
          <a:ext cx="5734050" cy="0"/>
        </a:xfrm>
        <a:prstGeom prst="lin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5543B33-252C-45CD-B156-964C2A761277}">
      <dsp:nvSpPr>
        <dsp:cNvPr id="0" name=""/>
        <dsp:cNvSpPr/>
      </dsp:nvSpPr>
      <dsp:spPr>
        <a:xfrm>
          <a:off x="0" y="1753455"/>
          <a:ext cx="573405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i="0" kern="1200" dirty="0"/>
            <a:t>Online and blended learning are now pervasive and require professional development for teachers, students, and parents.</a:t>
          </a:r>
          <a:endParaRPr lang="en-US" sz="1700" b="1" kern="1200" dirty="0"/>
        </a:p>
      </dsp:txBody>
      <dsp:txXfrm>
        <a:off x="0" y="1753455"/>
        <a:ext cx="5734050" cy="875444"/>
      </dsp:txXfrm>
    </dsp:sp>
    <dsp:sp modelId="{DF2FEC35-6341-42CF-97C4-86E29DAB9622}">
      <dsp:nvSpPr>
        <dsp:cNvPr id="0" name=""/>
        <dsp:cNvSpPr/>
      </dsp:nvSpPr>
      <dsp:spPr>
        <a:xfrm>
          <a:off x="0" y="2628900"/>
          <a:ext cx="5734050" cy="0"/>
        </a:xfrm>
        <a:prstGeom prst="lin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w="6350"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C919C38-E465-4C00-97B4-E4B2E66710A5}">
      <dsp:nvSpPr>
        <dsp:cNvPr id="0" name=""/>
        <dsp:cNvSpPr/>
      </dsp:nvSpPr>
      <dsp:spPr>
        <a:xfrm>
          <a:off x="0" y="2628900"/>
          <a:ext cx="573405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i="0" kern="1200" dirty="0"/>
            <a:t>Researchers need to conduct cross-institutional, cross-cultural, and longitudinal studies on online teaching and learning to understand implementation and impact.</a:t>
          </a:r>
          <a:endParaRPr lang="en-US" sz="1700" b="1" kern="1200" dirty="0"/>
        </a:p>
      </dsp:txBody>
      <dsp:txXfrm>
        <a:off x="0" y="2628900"/>
        <a:ext cx="5734050" cy="875444"/>
      </dsp:txXfrm>
    </dsp:sp>
    <dsp:sp modelId="{6796836B-A81D-49AF-8BF0-DEAC379F5D1F}">
      <dsp:nvSpPr>
        <dsp:cNvPr id="0" name=""/>
        <dsp:cNvSpPr/>
      </dsp:nvSpPr>
      <dsp:spPr>
        <a:xfrm>
          <a:off x="0" y="3504344"/>
          <a:ext cx="5734050" cy="0"/>
        </a:xfrm>
        <a:prstGeom prst="lin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w="6350"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961B31E-99A7-4BA9-8905-E7DC53871A68}">
      <dsp:nvSpPr>
        <dsp:cNvPr id="0" name=""/>
        <dsp:cNvSpPr/>
      </dsp:nvSpPr>
      <dsp:spPr>
        <a:xfrm>
          <a:off x="0" y="3504344"/>
          <a:ext cx="573405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i="0" kern="1200" dirty="0"/>
            <a:t>There are many new opportunities for learners, educators, institutions, organizations, and governments in online learning, but quality remains a concern.</a:t>
          </a:r>
          <a:endParaRPr lang="en-US" sz="1700" b="1" kern="1200" dirty="0"/>
        </a:p>
      </dsp:txBody>
      <dsp:txXfrm>
        <a:off x="0" y="3504344"/>
        <a:ext cx="5734050" cy="875444"/>
      </dsp:txXfrm>
    </dsp:sp>
    <dsp:sp modelId="{DE41B878-84A4-4FDC-8063-FB03179BCE04}">
      <dsp:nvSpPr>
        <dsp:cNvPr id="0" name=""/>
        <dsp:cNvSpPr/>
      </dsp:nvSpPr>
      <dsp:spPr>
        <a:xfrm>
          <a:off x="0" y="4379788"/>
          <a:ext cx="5734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5DE7304-4AAC-4E98-8857-8DF23A9C20B3}">
      <dsp:nvSpPr>
        <dsp:cNvPr id="0" name=""/>
        <dsp:cNvSpPr/>
      </dsp:nvSpPr>
      <dsp:spPr>
        <a:xfrm>
          <a:off x="0" y="4379788"/>
          <a:ext cx="5734050" cy="8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i="0" kern="1200" dirty="0"/>
            <a:t>It's time to make new discoveries and design novel pedagogical methods to advance online teaching and learning.</a:t>
          </a:r>
          <a:endParaRPr lang="en-US" sz="1700" b="1" kern="1200" dirty="0"/>
        </a:p>
      </dsp:txBody>
      <dsp:txXfrm>
        <a:off x="0" y="4379788"/>
        <a:ext cx="5734050" cy="87544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F376D-C35C-4ACB-9F5F-55D49CD47AEA}">
      <dsp:nvSpPr>
        <dsp:cNvPr id="0" name=""/>
        <dsp:cNvSpPr/>
      </dsp:nvSpPr>
      <dsp:spPr>
        <a:xfrm>
          <a:off x="0" y="247157"/>
          <a:ext cx="3137206" cy="2537661"/>
        </a:xfrm>
        <a:prstGeom prst="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a:solidFill>
                <a:srgbClr val="7030A0"/>
              </a:solidFill>
            </a:rPr>
            <a:t>Acknowledgement: </a:t>
          </a:r>
        </a:p>
        <a:p>
          <a:pPr lvl="0" algn="ctr" defTabSz="1111250">
            <a:lnSpc>
              <a:spcPct val="90000"/>
            </a:lnSpc>
            <a:spcBef>
              <a:spcPct val="0"/>
            </a:spcBef>
            <a:spcAft>
              <a:spcPct val="35000"/>
            </a:spcAft>
          </a:pPr>
          <a:r>
            <a:rPr lang="en-US" sz="2500" b="1" kern="1200" dirty="0"/>
            <a:t>This study was supported by 2022 Research Grant from </a:t>
          </a:r>
          <a:r>
            <a:rPr lang="en-US" sz="2500" b="1" kern="1200" dirty="0" err="1"/>
            <a:t>Kangwon</a:t>
          </a:r>
          <a:r>
            <a:rPr lang="en-US" sz="2500" b="1" kern="1200" dirty="0"/>
            <a:t> National University.</a:t>
          </a:r>
        </a:p>
      </dsp:txBody>
      <dsp:txXfrm>
        <a:off x="0" y="247157"/>
        <a:ext cx="3137206" cy="2537661"/>
      </dsp:txXfrm>
    </dsp:sp>
    <dsp:sp modelId="{FF207A68-9805-4CD3-9310-AA49E11A8377}">
      <dsp:nvSpPr>
        <dsp:cNvPr id="0" name=""/>
        <dsp:cNvSpPr/>
      </dsp:nvSpPr>
      <dsp:spPr>
        <a:xfrm>
          <a:off x="3438376" y="156808"/>
          <a:ext cx="3206500" cy="2474708"/>
        </a:xfrm>
        <a:prstGeom prst="rect">
          <a:avLst/>
        </a:prstGeom>
        <a:solidFill>
          <a:schemeClr val="accent2">
            <a:hueOff val="-5175945"/>
            <a:satOff val="22930"/>
            <a:lumOff val="-8432"/>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a:solidFill>
                <a:srgbClr val="7030A0"/>
              </a:solidFill>
            </a:rPr>
            <a:t>Conflicts of interest: </a:t>
          </a:r>
          <a:r>
            <a:rPr lang="en-US" sz="2400" b="1" kern="1200" dirty="0"/>
            <a:t>There were no conflicts of interest in this research.</a:t>
          </a:r>
        </a:p>
      </dsp:txBody>
      <dsp:txXfrm>
        <a:off x="3438376" y="156808"/>
        <a:ext cx="3206500" cy="2474708"/>
      </dsp:txXfrm>
    </dsp:sp>
    <dsp:sp modelId="{E8BB0CB8-0C32-4D7B-BFB8-6A2F689B3F36}">
      <dsp:nvSpPr>
        <dsp:cNvPr id="0" name=""/>
        <dsp:cNvSpPr/>
      </dsp:nvSpPr>
      <dsp:spPr>
        <a:xfrm>
          <a:off x="6941767" y="144463"/>
          <a:ext cx="3394610" cy="2499398"/>
        </a:xfrm>
        <a:prstGeom prst="rect">
          <a:avLst/>
        </a:prstGeom>
        <a:solidFill>
          <a:schemeClr val="accent2">
            <a:hueOff val="-10351890"/>
            <a:satOff val="45859"/>
            <a:lumOff val="-1686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a:solidFill>
                <a:srgbClr val="7030A0"/>
              </a:solidFill>
            </a:rPr>
            <a:t>Availability of data and material:</a:t>
          </a:r>
          <a:r>
            <a:rPr lang="en-US" sz="2500" kern="1200" dirty="0">
              <a:solidFill>
                <a:srgbClr val="7030A0"/>
              </a:solidFill>
            </a:rPr>
            <a:t> </a:t>
          </a:r>
        </a:p>
        <a:p>
          <a:pPr lvl="0" algn="ctr" defTabSz="1111250">
            <a:lnSpc>
              <a:spcPct val="90000"/>
            </a:lnSpc>
            <a:spcBef>
              <a:spcPct val="0"/>
            </a:spcBef>
            <a:spcAft>
              <a:spcPct val="35000"/>
            </a:spcAft>
          </a:pPr>
          <a:r>
            <a:rPr lang="en-US" sz="2400" kern="1200" dirty="0"/>
            <a:t>The data used and/or analyzed in the current study are available from the author upon request.</a:t>
          </a:r>
        </a:p>
      </dsp:txBody>
      <dsp:txXfrm>
        <a:off x="6941767" y="144463"/>
        <a:ext cx="3394610" cy="2499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FFA3E-CF76-4D25-94FA-1D956F4F9338}">
      <dsp:nvSpPr>
        <dsp:cNvPr id="0" name=""/>
        <dsp:cNvSpPr/>
      </dsp:nvSpPr>
      <dsp:spPr>
        <a:xfrm>
          <a:off x="0" y="2002"/>
          <a:ext cx="10261599" cy="10151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A45E6-F75C-4871-9F85-49080EBED82F}">
      <dsp:nvSpPr>
        <dsp:cNvPr id="0" name=""/>
        <dsp:cNvSpPr/>
      </dsp:nvSpPr>
      <dsp:spPr>
        <a:xfrm>
          <a:off x="307084" y="230413"/>
          <a:ext cx="558336" cy="5583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DA41F1-0423-410C-BE8E-988008CCB7E6}">
      <dsp:nvSpPr>
        <dsp:cNvPr id="0" name=""/>
        <dsp:cNvSpPr/>
      </dsp:nvSpPr>
      <dsp:spPr>
        <a:xfrm>
          <a:off x="1172505" y="2002"/>
          <a:ext cx="9089094" cy="10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437" tIns="107437" rIns="107437" bIns="107437" numCol="1" spcCol="1270" anchor="ctr" anchorCtr="0">
          <a:noAutofit/>
        </a:bodyPr>
        <a:lstStyle/>
        <a:p>
          <a:pPr lvl="0" algn="l" defTabSz="889000">
            <a:lnSpc>
              <a:spcPct val="90000"/>
            </a:lnSpc>
            <a:spcBef>
              <a:spcPct val="0"/>
            </a:spcBef>
            <a:spcAft>
              <a:spcPct val="35000"/>
            </a:spcAft>
          </a:pPr>
          <a:r>
            <a:rPr lang="en-US" sz="2000" b="1" i="0" kern="1200" dirty="0"/>
            <a:t>The present study aims to investigate the changes in online learning caused by the COVID-19 pandemic, with the goal of informing online learning scholars and practitioners and guiding future research. </a:t>
          </a:r>
          <a:endParaRPr lang="en-US" sz="2000" b="1" kern="1200" dirty="0"/>
        </a:p>
      </dsp:txBody>
      <dsp:txXfrm>
        <a:off x="1172505" y="2002"/>
        <a:ext cx="9089094" cy="1015156"/>
      </dsp:txXfrm>
    </dsp:sp>
    <dsp:sp modelId="{6BFC8886-08EB-4005-8F20-B40E069941E9}">
      <dsp:nvSpPr>
        <dsp:cNvPr id="0" name=""/>
        <dsp:cNvSpPr/>
      </dsp:nvSpPr>
      <dsp:spPr>
        <a:xfrm>
          <a:off x="0" y="1270948"/>
          <a:ext cx="10261599" cy="1015156"/>
        </a:xfrm>
        <a:prstGeom prst="roundRect">
          <a:avLst>
            <a:gd name="adj" fmla="val 10000"/>
          </a:avLst>
        </a:prstGeom>
        <a:solidFill>
          <a:schemeClr val="accent2">
            <a:hueOff val="-3450630"/>
            <a:satOff val="15286"/>
            <a:lumOff val="-5621"/>
            <a:alphaOff val="0"/>
          </a:schemeClr>
        </a:solidFill>
        <a:ln>
          <a:noFill/>
        </a:ln>
        <a:effectLst/>
      </dsp:spPr>
      <dsp:style>
        <a:lnRef idx="0">
          <a:scrgbClr r="0" g="0" b="0"/>
        </a:lnRef>
        <a:fillRef idx="1">
          <a:scrgbClr r="0" g="0" b="0"/>
        </a:fillRef>
        <a:effectRef idx="0">
          <a:scrgbClr r="0" g="0" b="0"/>
        </a:effectRef>
        <a:fontRef idx="minor"/>
      </dsp:style>
    </dsp:sp>
    <dsp:sp modelId="{AC1C6DE6-918E-4B7B-BCAD-33531187692B}">
      <dsp:nvSpPr>
        <dsp:cNvPr id="0" name=""/>
        <dsp:cNvSpPr/>
      </dsp:nvSpPr>
      <dsp:spPr>
        <a:xfrm>
          <a:off x="307084" y="1499359"/>
          <a:ext cx="558336" cy="55833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853868-47C7-4103-9E21-BCA2F6A93B87}">
      <dsp:nvSpPr>
        <dsp:cNvPr id="0" name=""/>
        <dsp:cNvSpPr/>
      </dsp:nvSpPr>
      <dsp:spPr>
        <a:xfrm>
          <a:off x="1172505" y="1270948"/>
          <a:ext cx="9089094" cy="10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437" tIns="107437" rIns="107437" bIns="107437" numCol="1" spcCol="1270" anchor="ctr" anchorCtr="0">
          <a:noAutofit/>
        </a:bodyPr>
        <a:lstStyle/>
        <a:p>
          <a:pPr lvl="0" algn="l" defTabSz="889000">
            <a:lnSpc>
              <a:spcPct val="90000"/>
            </a:lnSpc>
            <a:spcBef>
              <a:spcPct val="0"/>
            </a:spcBef>
            <a:spcAft>
              <a:spcPct val="35000"/>
            </a:spcAft>
          </a:pPr>
          <a:r>
            <a:rPr lang="en-US" sz="2000" b="1" i="0" kern="1200" dirty="0"/>
            <a:t>The scope of the study includes both emergency remote teaching and learning as well as traditional online learning.</a:t>
          </a:r>
          <a:endParaRPr lang="en-US" sz="2000" b="1" kern="1200" dirty="0"/>
        </a:p>
      </dsp:txBody>
      <dsp:txXfrm>
        <a:off x="1172505" y="1270948"/>
        <a:ext cx="9089094" cy="1015156"/>
      </dsp:txXfrm>
    </dsp:sp>
    <dsp:sp modelId="{6FCD3F37-D6BC-4804-A4B5-3156D8A2181B}">
      <dsp:nvSpPr>
        <dsp:cNvPr id="0" name=""/>
        <dsp:cNvSpPr/>
      </dsp:nvSpPr>
      <dsp:spPr>
        <a:xfrm>
          <a:off x="0" y="2539894"/>
          <a:ext cx="10261599" cy="1015156"/>
        </a:xfrm>
        <a:prstGeom prst="roundRect">
          <a:avLst>
            <a:gd name="adj" fmla="val 10000"/>
          </a:avLst>
        </a:prstGeom>
        <a:solidFill>
          <a:schemeClr val="accent2">
            <a:hueOff val="-6901260"/>
            <a:satOff val="30573"/>
            <a:lumOff val="-11243"/>
            <a:alphaOff val="0"/>
          </a:schemeClr>
        </a:solidFill>
        <a:ln>
          <a:noFill/>
        </a:ln>
        <a:effectLst/>
      </dsp:spPr>
      <dsp:style>
        <a:lnRef idx="0">
          <a:scrgbClr r="0" g="0" b="0"/>
        </a:lnRef>
        <a:fillRef idx="1">
          <a:scrgbClr r="0" g="0" b="0"/>
        </a:fillRef>
        <a:effectRef idx="0">
          <a:scrgbClr r="0" g="0" b="0"/>
        </a:effectRef>
        <a:fontRef idx="minor"/>
      </dsp:style>
    </dsp:sp>
    <dsp:sp modelId="{54859A5B-2E9F-4995-8360-4D857D9D8C8A}">
      <dsp:nvSpPr>
        <dsp:cNvPr id="0" name=""/>
        <dsp:cNvSpPr/>
      </dsp:nvSpPr>
      <dsp:spPr>
        <a:xfrm>
          <a:off x="307084" y="2768304"/>
          <a:ext cx="558336" cy="55833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7D04E3-503D-456B-B3BD-637F9649A867}">
      <dsp:nvSpPr>
        <dsp:cNvPr id="0" name=""/>
        <dsp:cNvSpPr/>
      </dsp:nvSpPr>
      <dsp:spPr>
        <a:xfrm>
          <a:off x="1172505" y="2539894"/>
          <a:ext cx="9089094" cy="10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437" tIns="107437" rIns="107437" bIns="107437" numCol="1" spcCol="1270" anchor="ctr" anchorCtr="0">
          <a:noAutofit/>
        </a:bodyPr>
        <a:lstStyle/>
        <a:p>
          <a:pPr lvl="0" algn="l" defTabSz="889000">
            <a:lnSpc>
              <a:spcPct val="90000"/>
            </a:lnSpc>
            <a:spcBef>
              <a:spcPct val="0"/>
            </a:spcBef>
            <a:spcAft>
              <a:spcPct val="35000"/>
            </a:spcAft>
          </a:pPr>
          <a:r>
            <a:rPr lang="en-US" sz="2000" b="1" i="0" kern="1200" dirty="0"/>
            <a:t>It is difficult to differentiate between the two due to the constantly changing perceptions, awareness, and practices of online teaching and learning throughout the pandemic.</a:t>
          </a:r>
          <a:endParaRPr lang="en-US" sz="2000" b="1" kern="1200" dirty="0"/>
        </a:p>
      </dsp:txBody>
      <dsp:txXfrm>
        <a:off x="1172505" y="2539894"/>
        <a:ext cx="9089094" cy="1015156"/>
      </dsp:txXfrm>
    </dsp:sp>
    <dsp:sp modelId="{088D66FA-81AD-49AC-8B67-89B17CE67DB3}">
      <dsp:nvSpPr>
        <dsp:cNvPr id="0" name=""/>
        <dsp:cNvSpPr/>
      </dsp:nvSpPr>
      <dsp:spPr>
        <a:xfrm>
          <a:off x="0" y="3808840"/>
          <a:ext cx="10261599" cy="1015156"/>
        </a:xfrm>
        <a:prstGeom prst="roundRect">
          <a:avLst>
            <a:gd name="adj" fmla="val 10000"/>
          </a:avLst>
        </a:prstGeom>
        <a:solidFill>
          <a:schemeClr val="accent2">
            <a:hueOff val="-10351890"/>
            <a:satOff val="45859"/>
            <a:lumOff val="-16864"/>
            <a:alphaOff val="0"/>
          </a:schemeClr>
        </a:solidFill>
        <a:ln>
          <a:noFill/>
        </a:ln>
        <a:effectLst/>
      </dsp:spPr>
      <dsp:style>
        <a:lnRef idx="0">
          <a:scrgbClr r="0" g="0" b="0"/>
        </a:lnRef>
        <a:fillRef idx="1">
          <a:scrgbClr r="0" g="0" b="0"/>
        </a:fillRef>
        <a:effectRef idx="0">
          <a:scrgbClr r="0" g="0" b="0"/>
        </a:effectRef>
        <a:fontRef idx="minor"/>
      </dsp:style>
    </dsp:sp>
    <dsp:sp modelId="{3564F01B-8E64-413F-BF8F-5F63611CC30A}">
      <dsp:nvSpPr>
        <dsp:cNvPr id="0" name=""/>
        <dsp:cNvSpPr/>
      </dsp:nvSpPr>
      <dsp:spPr>
        <a:xfrm>
          <a:off x="307084" y="4037250"/>
          <a:ext cx="558336" cy="55833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03AD8A-EE9A-4071-A30D-33C47F8D9BBC}">
      <dsp:nvSpPr>
        <dsp:cNvPr id="0" name=""/>
        <dsp:cNvSpPr/>
      </dsp:nvSpPr>
      <dsp:spPr>
        <a:xfrm>
          <a:off x="1172505" y="3808840"/>
          <a:ext cx="9089094" cy="10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437" tIns="107437" rIns="107437" bIns="107437" numCol="1" spcCol="1270" anchor="ctr" anchorCtr="0">
          <a:noAutofit/>
        </a:bodyPr>
        <a:lstStyle/>
        <a:p>
          <a:pPr lvl="0" algn="l" defTabSz="889000">
            <a:lnSpc>
              <a:spcPct val="90000"/>
            </a:lnSpc>
            <a:spcBef>
              <a:spcPct val="0"/>
            </a:spcBef>
            <a:spcAft>
              <a:spcPct val="35000"/>
            </a:spcAft>
          </a:pPr>
          <a:r>
            <a:rPr lang="en-US" sz="2000" b="1" i="0" kern="1200" dirty="0"/>
            <a:t>To compare research topics in online learning before and during the pandemic, the study adopts Martin et al.’s (2020) online learning research framework and compares their findings with more recent research.</a:t>
          </a:r>
          <a:endParaRPr lang="en-US" sz="2000" b="1" kern="1200" dirty="0"/>
        </a:p>
      </dsp:txBody>
      <dsp:txXfrm>
        <a:off x="1172505" y="3808840"/>
        <a:ext cx="9089094" cy="1015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EF6C7-F3EA-4E70-8C65-CD93CC21889B}">
      <dsp:nvSpPr>
        <dsp:cNvPr id="0" name=""/>
        <dsp:cNvSpPr/>
      </dsp:nvSpPr>
      <dsp:spPr>
        <a:xfrm>
          <a:off x="799" y="355421"/>
          <a:ext cx="3238797" cy="388655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921" tIns="0" rIns="319921" bIns="330200" numCol="1" spcCol="1270" anchor="t" anchorCtr="0">
          <a:noAutofit/>
        </a:bodyPr>
        <a:lstStyle/>
        <a:p>
          <a:pPr lvl="0" algn="l" defTabSz="933450">
            <a:lnSpc>
              <a:spcPct val="90000"/>
            </a:lnSpc>
            <a:spcBef>
              <a:spcPct val="0"/>
            </a:spcBef>
            <a:spcAft>
              <a:spcPct val="35000"/>
            </a:spcAft>
          </a:pPr>
          <a:r>
            <a:rPr lang="en-US" sz="2100" b="1" kern="1200" dirty="0"/>
            <a:t> What are the most and least researched topics in online learning during COVID-19?</a:t>
          </a:r>
        </a:p>
      </dsp:txBody>
      <dsp:txXfrm>
        <a:off x="799" y="1910044"/>
        <a:ext cx="3238797" cy="2331934"/>
      </dsp:txXfrm>
    </dsp:sp>
    <dsp:sp modelId="{0108C709-B571-4FF7-B455-11CC492A6AD0}">
      <dsp:nvSpPr>
        <dsp:cNvPr id="0" name=""/>
        <dsp:cNvSpPr/>
      </dsp:nvSpPr>
      <dsp:spPr>
        <a:xfrm>
          <a:off x="799" y="355421"/>
          <a:ext cx="3238797" cy="155462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9921" tIns="165100" rIns="319921" bIns="165100" numCol="1" spcCol="1270" anchor="ctr" anchorCtr="0">
          <a:noAutofit/>
        </a:bodyPr>
        <a:lstStyle/>
        <a:p>
          <a:pPr lvl="0" algn="l" defTabSz="2933700">
            <a:lnSpc>
              <a:spcPct val="90000"/>
            </a:lnSpc>
            <a:spcBef>
              <a:spcPct val="0"/>
            </a:spcBef>
            <a:spcAft>
              <a:spcPct val="35000"/>
            </a:spcAft>
          </a:pPr>
          <a:r>
            <a:rPr lang="en-US" sz="6600" kern="1200"/>
            <a:t>01</a:t>
          </a:r>
        </a:p>
      </dsp:txBody>
      <dsp:txXfrm>
        <a:off x="799" y="355421"/>
        <a:ext cx="3238797" cy="1554623"/>
      </dsp:txXfrm>
    </dsp:sp>
    <dsp:sp modelId="{D039559A-90EB-4099-A4C3-BB1A9272FC08}">
      <dsp:nvSpPr>
        <dsp:cNvPr id="0" name=""/>
        <dsp:cNvSpPr/>
      </dsp:nvSpPr>
      <dsp:spPr>
        <a:xfrm>
          <a:off x="3498701" y="355421"/>
          <a:ext cx="3238797" cy="3886557"/>
        </a:xfrm>
        <a:prstGeom prst="rect">
          <a:avLst/>
        </a:prstGeom>
        <a:solidFill>
          <a:schemeClr val="accent2">
            <a:hueOff val="-5175945"/>
            <a:satOff val="22930"/>
            <a:lumOff val="-8432"/>
            <a:alphaOff val="0"/>
          </a:schemeClr>
        </a:solidFill>
        <a:ln w="12700" cap="flat" cmpd="sng" algn="ctr">
          <a:solidFill>
            <a:schemeClr val="accent2">
              <a:hueOff val="-5175945"/>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921" tIns="0" rIns="319921" bIns="330200" numCol="1" spcCol="1270" anchor="t" anchorCtr="0">
          <a:noAutofit/>
        </a:bodyPr>
        <a:lstStyle/>
        <a:p>
          <a:pPr lvl="0" algn="l" defTabSz="933450">
            <a:lnSpc>
              <a:spcPct val="90000"/>
            </a:lnSpc>
            <a:spcBef>
              <a:spcPct val="0"/>
            </a:spcBef>
            <a:spcAft>
              <a:spcPct val="35000"/>
            </a:spcAft>
          </a:pPr>
          <a:r>
            <a:rPr lang="en-US" sz="2100" b="1" kern="1200" dirty="0"/>
            <a:t>What are the differences in research trends in online learning before and during the COVID-19 pandemic? </a:t>
          </a:r>
        </a:p>
      </dsp:txBody>
      <dsp:txXfrm>
        <a:off x="3498701" y="1910044"/>
        <a:ext cx="3238797" cy="2331934"/>
      </dsp:txXfrm>
    </dsp:sp>
    <dsp:sp modelId="{1E8097F2-4817-48E8-A239-EC3F9CA1E721}">
      <dsp:nvSpPr>
        <dsp:cNvPr id="0" name=""/>
        <dsp:cNvSpPr/>
      </dsp:nvSpPr>
      <dsp:spPr>
        <a:xfrm>
          <a:off x="3498701" y="355421"/>
          <a:ext cx="3238797" cy="155462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9921" tIns="165100" rIns="319921"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3498701" y="355421"/>
        <a:ext cx="3238797" cy="1554623"/>
      </dsp:txXfrm>
    </dsp:sp>
    <dsp:sp modelId="{DE870EF2-F960-4EFD-85C1-72D6DBFB3060}">
      <dsp:nvSpPr>
        <dsp:cNvPr id="0" name=""/>
        <dsp:cNvSpPr/>
      </dsp:nvSpPr>
      <dsp:spPr>
        <a:xfrm>
          <a:off x="6997403" y="391216"/>
          <a:ext cx="3238797" cy="3886557"/>
        </a:xfrm>
        <a:prstGeom prst="rect">
          <a:avLst/>
        </a:prstGeom>
        <a:solidFill>
          <a:schemeClr val="accent2">
            <a:hueOff val="-10351890"/>
            <a:satOff val="45859"/>
            <a:lumOff val="-16864"/>
            <a:alphaOff val="0"/>
          </a:schemeClr>
        </a:solidFill>
        <a:ln w="12700" cap="flat" cmpd="sng" algn="ctr">
          <a:solidFill>
            <a:schemeClr val="accent2">
              <a:hueOff val="-10351890"/>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921" tIns="0" rIns="319921" bIns="330200" numCol="1" spcCol="1270" anchor="t" anchorCtr="0">
          <a:noAutofit/>
        </a:bodyPr>
        <a:lstStyle/>
        <a:p>
          <a:pPr lvl="0" algn="l" defTabSz="933450">
            <a:lnSpc>
              <a:spcPct val="90000"/>
            </a:lnSpc>
            <a:spcBef>
              <a:spcPct val="0"/>
            </a:spcBef>
            <a:spcAft>
              <a:spcPct val="35000"/>
            </a:spcAft>
          </a:pPr>
          <a:r>
            <a:rPr lang="en-US" sz="2100" b="1" kern="1200" dirty="0"/>
            <a:t>What new topics emerged during COVID-19?</a:t>
          </a:r>
        </a:p>
      </dsp:txBody>
      <dsp:txXfrm>
        <a:off x="6997403" y="1945839"/>
        <a:ext cx="3238797" cy="2331934"/>
      </dsp:txXfrm>
    </dsp:sp>
    <dsp:sp modelId="{EC85BC22-46CE-4164-8067-D390D146AA0D}">
      <dsp:nvSpPr>
        <dsp:cNvPr id="0" name=""/>
        <dsp:cNvSpPr/>
      </dsp:nvSpPr>
      <dsp:spPr>
        <a:xfrm>
          <a:off x="6996603" y="355421"/>
          <a:ext cx="3238797" cy="155462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9921" tIns="165100" rIns="319921"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6996603" y="355421"/>
        <a:ext cx="3238797" cy="1554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25F53-9BA6-456C-BDB6-BDDA7CFBDD37}">
      <dsp:nvSpPr>
        <dsp:cNvPr id="0" name=""/>
        <dsp:cNvSpPr/>
      </dsp:nvSpPr>
      <dsp:spPr>
        <a:xfrm>
          <a:off x="3991" y="28822"/>
          <a:ext cx="2400275" cy="5760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i="0" kern="1200" dirty="0"/>
            <a:t>Crompton et al. (2021) found that strategies for supporting remote learning included:</a:t>
          </a:r>
          <a:endParaRPr lang="en-US" sz="1200" b="1" kern="1200" dirty="0"/>
        </a:p>
      </dsp:txBody>
      <dsp:txXfrm>
        <a:off x="3991" y="28822"/>
        <a:ext cx="2400275" cy="576041"/>
      </dsp:txXfrm>
    </dsp:sp>
    <dsp:sp modelId="{F2C5DB13-DB30-4D50-A07E-DC8118B58887}">
      <dsp:nvSpPr>
        <dsp:cNvPr id="0" name=""/>
        <dsp:cNvSpPr/>
      </dsp:nvSpPr>
      <dsp:spPr>
        <a:xfrm>
          <a:off x="3991" y="604863"/>
          <a:ext cx="2400275" cy="31312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a:t>Communication</a:t>
          </a:r>
          <a:endParaRPr lang="en-US" sz="1800" b="1" kern="1200" dirty="0"/>
        </a:p>
        <a:p>
          <a:pPr marL="171450" lvl="1" indent="-171450" algn="l" defTabSz="800100">
            <a:lnSpc>
              <a:spcPct val="90000"/>
            </a:lnSpc>
            <a:spcBef>
              <a:spcPct val="0"/>
            </a:spcBef>
            <a:spcAft>
              <a:spcPct val="15000"/>
            </a:spcAft>
            <a:buChar char="••"/>
          </a:pPr>
          <a:r>
            <a:rPr lang="en-US" sz="1800" b="1" i="0" kern="1200"/>
            <a:t>Delivery systems</a:t>
          </a:r>
          <a:endParaRPr lang="en-US" sz="1800" b="1" kern="1200"/>
        </a:p>
        <a:p>
          <a:pPr marL="171450" lvl="1" indent="-171450" algn="l" defTabSz="800100">
            <a:lnSpc>
              <a:spcPct val="90000"/>
            </a:lnSpc>
            <a:spcBef>
              <a:spcPct val="0"/>
            </a:spcBef>
            <a:spcAft>
              <a:spcPct val="15000"/>
            </a:spcAft>
            <a:buChar char="••"/>
          </a:pPr>
          <a:r>
            <a:rPr lang="en-US" sz="1800" b="1" i="0" kern="1200" dirty="0"/>
            <a:t>Student readiness</a:t>
          </a:r>
          <a:endParaRPr lang="en-US" sz="1800" b="1" kern="1200" dirty="0"/>
        </a:p>
        <a:p>
          <a:pPr marL="171450" lvl="1" indent="-171450" algn="l" defTabSz="800100">
            <a:lnSpc>
              <a:spcPct val="90000"/>
            </a:lnSpc>
            <a:spcBef>
              <a:spcPct val="0"/>
            </a:spcBef>
            <a:spcAft>
              <a:spcPct val="15000"/>
            </a:spcAft>
            <a:buChar char="••"/>
          </a:pPr>
          <a:r>
            <a:rPr lang="en-US" sz="1800" b="1" i="0" kern="1200" dirty="0"/>
            <a:t>Partnerships</a:t>
          </a:r>
          <a:endParaRPr lang="en-US" sz="1800" b="1" kern="1200" dirty="0"/>
        </a:p>
        <a:p>
          <a:pPr marL="171450" lvl="1" indent="-171450" algn="l" defTabSz="800100">
            <a:lnSpc>
              <a:spcPct val="90000"/>
            </a:lnSpc>
            <a:spcBef>
              <a:spcPct val="0"/>
            </a:spcBef>
            <a:spcAft>
              <a:spcPct val="15000"/>
            </a:spcAft>
            <a:buChar char="••"/>
          </a:pPr>
          <a:r>
            <a:rPr lang="en-US" sz="1800" b="1" i="0" kern="1200" dirty="0"/>
            <a:t>Engagement</a:t>
          </a:r>
          <a:endParaRPr lang="en-US" sz="1800" b="1" kern="1200" dirty="0"/>
        </a:p>
        <a:p>
          <a:pPr marL="171450" lvl="1" indent="-171450" algn="l" defTabSz="800100">
            <a:lnSpc>
              <a:spcPct val="90000"/>
            </a:lnSpc>
            <a:spcBef>
              <a:spcPct val="0"/>
            </a:spcBef>
            <a:spcAft>
              <a:spcPct val="15000"/>
            </a:spcAft>
            <a:buChar char="••"/>
          </a:pPr>
          <a:r>
            <a:rPr lang="en-US" sz="1800" b="1" i="0" kern="1200" dirty="0"/>
            <a:t>Resources</a:t>
          </a:r>
          <a:endParaRPr lang="en-US" sz="1800" b="1" kern="1200" dirty="0"/>
        </a:p>
      </dsp:txBody>
      <dsp:txXfrm>
        <a:off x="3991" y="604863"/>
        <a:ext cx="2400275" cy="3131286"/>
      </dsp:txXfrm>
    </dsp:sp>
    <dsp:sp modelId="{3E21CE19-6B8B-4B42-876F-3D76433C1771}">
      <dsp:nvSpPr>
        <dsp:cNvPr id="0" name=""/>
        <dsp:cNvSpPr/>
      </dsp:nvSpPr>
      <dsp:spPr>
        <a:xfrm>
          <a:off x="2740305" y="28822"/>
          <a:ext cx="2400275" cy="576041"/>
        </a:xfrm>
        <a:prstGeom prst="rect">
          <a:avLst/>
        </a:prstGeom>
        <a:solidFill>
          <a:schemeClr val="accent2">
            <a:hueOff val="-3450630"/>
            <a:satOff val="15286"/>
            <a:lumOff val="-5621"/>
            <a:alphaOff val="0"/>
          </a:schemeClr>
        </a:solidFill>
        <a:ln w="12700" cap="flat" cmpd="sng" algn="ctr">
          <a:solidFill>
            <a:schemeClr val="accent2">
              <a:hueOff val="-3450630"/>
              <a:satOff val="15286"/>
              <a:lumOff val="-56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1" i="0" kern="1200" dirty="0"/>
            <a:t>Bond (2020) recommended further funding support for:</a:t>
          </a:r>
          <a:endParaRPr lang="en-US" sz="1200" b="1" kern="1200" dirty="0"/>
        </a:p>
      </dsp:txBody>
      <dsp:txXfrm>
        <a:off x="2740305" y="28822"/>
        <a:ext cx="2400275" cy="576041"/>
      </dsp:txXfrm>
    </dsp:sp>
    <dsp:sp modelId="{BAD32A21-4BD4-46E4-8929-998F637DC7EA}">
      <dsp:nvSpPr>
        <dsp:cNvPr id="0" name=""/>
        <dsp:cNvSpPr/>
      </dsp:nvSpPr>
      <dsp:spPr>
        <a:xfrm>
          <a:off x="2740305" y="604863"/>
          <a:ext cx="2400275" cy="3131286"/>
        </a:xfrm>
        <a:prstGeom prst="rect">
          <a:avLst/>
        </a:prstGeom>
        <a:solidFill>
          <a:schemeClr val="accent2">
            <a:tint val="40000"/>
            <a:alpha val="90000"/>
            <a:hueOff val="-3648664"/>
            <a:satOff val="10440"/>
            <a:lumOff val="-695"/>
            <a:alphaOff val="0"/>
          </a:schemeClr>
        </a:solidFill>
        <a:ln w="12700" cap="flat" cmpd="sng" algn="ctr">
          <a:solidFill>
            <a:schemeClr val="accent2">
              <a:tint val="40000"/>
              <a:alpha val="90000"/>
              <a:hueOff val="-3648664"/>
              <a:satOff val="10440"/>
              <a:lumOff val="-6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i="0" kern="1200" dirty="0"/>
            <a:t>Professional development</a:t>
          </a:r>
          <a:endParaRPr lang="en-US" sz="1600" b="1" kern="1200" dirty="0"/>
        </a:p>
        <a:p>
          <a:pPr marL="171450" lvl="1" indent="-171450" algn="l" defTabSz="711200">
            <a:lnSpc>
              <a:spcPct val="90000"/>
            </a:lnSpc>
            <a:spcBef>
              <a:spcPct val="0"/>
            </a:spcBef>
            <a:spcAft>
              <a:spcPct val="15000"/>
            </a:spcAft>
            <a:buChar char="••"/>
          </a:pPr>
          <a:r>
            <a:rPr lang="en-US" sz="1600" b="1" i="0" kern="1200" dirty="0"/>
            <a:t>Promoting equity</a:t>
          </a:r>
          <a:endParaRPr lang="en-US" sz="1600" b="1" kern="1200" dirty="0"/>
        </a:p>
        <a:p>
          <a:pPr marL="171450" lvl="1" indent="-171450" algn="l" defTabSz="711200">
            <a:lnSpc>
              <a:spcPct val="90000"/>
            </a:lnSpc>
            <a:spcBef>
              <a:spcPct val="0"/>
            </a:spcBef>
            <a:spcAft>
              <a:spcPct val="15000"/>
            </a:spcAft>
            <a:buChar char="••"/>
          </a:pPr>
          <a:r>
            <a:rPr lang="en-US" sz="1600" b="1" i="0" kern="1200" dirty="0"/>
            <a:t>Adopting collaborative learning opportunities</a:t>
          </a:r>
          <a:endParaRPr lang="en-US" sz="1600" b="1" kern="1200" dirty="0"/>
        </a:p>
        <a:p>
          <a:pPr marL="171450" lvl="1" indent="-171450" algn="l" defTabSz="711200">
            <a:lnSpc>
              <a:spcPct val="90000"/>
            </a:lnSpc>
            <a:spcBef>
              <a:spcPct val="0"/>
            </a:spcBef>
            <a:spcAft>
              <a:spcPct val="15000"/>
            </a:spcAft>
            <a:buChar char="••"/>
          </a:pPr>
          <a:r>
            <a:rPr lang="en-US" sz="1600" b="1" i="0" kern="1200" dirty="0"/>
            <a:t>Leveraging synchronous and asynchronous technology</a:t>
          </a:r>
          <a:endParaRPr lang="en-US" sz="1600" b="1" kern="1200" dirty="0"/>
        </a:p>
      </dsp:txBody>
      <dsp:txXfrm>
        <a:off x="2740305" y="604863"/>
        <a:ext cx="2400275" cy="3131286"/>
      </dsp:txXfrm>
    </dsp:sp>
    <dsp:sp modelId="{2E645273-314B-4E13-A24D-CADF30CBAA40}">
      <dsp:nvSpPr>
        <dsp:cNvPr id="0" name=""/>
        <dsp:cNvSpPr/>
      </dsp:nvSpPr>
      <dsp:spPr>
        <a:xfrm>
          <a:off x="5476619" y="28822"/>
          <a:ext cx="2400275" cy="576041"/>
        </a:xfrm>
        <a:prstGeom prst="rect">
          <a:avLst/>
        </a:prstGeom>
        <a:solidFill>
          <a:schemeClr val="accent2">
            <a:hueOff val="-6901260"/>
            <a:satOff val="30573"/>
            <a:lumOff val="-11243"/>
            <a:alphaOff val="0"/>
          </a:schemeClr>
        </a:solidFill>
        <a:ln w="12700" cap="flat" cmpd="sng" algn="ctr">
          <a:solidFill>
            <a:schemeClr val="accent2">
              <a:hueOff val="-6901260"/>
              <a:satOff val="30573"/>
              <a:lumOff val="-112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i="0" kern="1200" dirty="0"/>
            <a:t>Bond et al. (2021) found that:</a:t>
          </a:r>
          <a:endParaRPr lang="en-US" sz="1600" b="1" kern="1200" dirty="0"/>
        </a:p>
      </dsp:txBody>
      <dsp:txXfrm>
        <a:off x="5476619" y="28822"/>
        <a:ext cx="2400275" cy="576041"/>
      </dsp:txXfrm>
    </dsp:sp>
    <dsp:sp modelId="{2099D73A-4FD6-4B22-950C-ED4669434368}">
      <dsp:nvSpPr>
        <dsp:cNvPr id="0" name=""/>
        <dsp:cNvSpPr/>
      </dsp:nvSpPr>
      <dsp:spPr>
        <a:xfrm>
          <a:off x="5476619" y="604863"/>
          <a:ext cx="2400275" cy="3131286"/>
        </a:xfrm>
        <a:prstGeom prst="rect">
          <a:avLst/>
        </a:prstGeom>
        <a:solidFill>
          <a:schemeClr val="accent2">
            <a:tint val="40000"/>
            <a:alpha val="90000"/>
            <a:hueOff val="-7297329"/>
            <a:satOff val="20881"/>
            <a:lumOff val="-1389"/>
            <a:alphaOff val="0"/>
          </a:schemeClr>
        </a:solidFill>
        <a:ln w="12700" cap="flat" cmpd="sng" algn="ctr">
          <a:solidFill>
            <a:schemeClr val="accent2">
              <a:tint val="40000"/>
              <a:alpha val="90000"/>
              <a:hueOff val="-7297329"/>
              <a:satOff val="20881"/>
              <a:lumOff val="-13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Studies focused on undergraduate students and their perceptions of emergency remote learning.</a:t>
          </a:r>
        </a:p>
        <a:p>
          <a:pPr marL="114300" lvl="1" indent="-114300" algn="l" defTabSz="622300">
            <a:lnSpc>
              <a:spcPct val="90000"/>
            </a:lnSpc>
            <a:spcBef>
              <a:spcPct val="0"/>
            </a:spcBef>
            <a:spcAft>
              <a:spcPct val="15000"/>
            </a:spcAft>
            <a:buChar char="••"/>
          </a:pPr>
          <a:r>
            <a:rPr lang="en-US" sz="1400" b="1" kern="1200" dirty="0"/>
            <a:t>Studies were conducted in various countries and largely focused on Health, Natural Sciences, and Math field.</a:t>
          </a:r>
        </a:p>
        <a:p>
          <a:pPr marL="114300" lvl="1" indent="-114300" algn="l" defTabSz="622300">
            <a:lnSpc>
              <a:spcPct val="90000"/>
            </a:lnSpc>
            <a:spcBef>
              <a:spcPct val="0"/>
            </a:spcBef>
            <a:spcAft>
              <a:spcPct val="15000"/>
            </a:spcAft>
            <a:buChar char="••"/>
          </a:pPr>
          <a:r>
            <a:rPr lang="en-US" sz="1400" b="1" kern="1200" dirty="0"/>
            <a:t>Synchronous collaborative tools along and text-based tools were the primary technologies used</a:t>
          </a:r>
          <a:r>
            <a:rPr lang="en-US" sz="1200" kern="1200" dirty="0"/>
            <a:t>.</a:t>
          </a:r>
        </a:p>
      </dsp:txBody>
      <dsp:txXfrm>
        <a:off x="5476619" y="604863"/>
        <a:ext cx="2400275" cy="3131286"/>
      </dsp:txXfrm>
    </dsp:sp>
    <dsp:sp modelId="{7167C462-A493-4672-8B31-A253F137CD8E}">
      <dsp:nvSpPr>
        <dsp:cNvPr id="0" name=""/>
        <dsp:cNvSpPr/>
      </dsp:nvSpPr>
      <dsp:spPr>
        <a:xfrm>
          <a:off x="8212932" y="28822"/>
          <a:ext cx="2400275" cy="576041"/>
        </a:xfrm>
        <a:prstGeom prst="rect">
          <a:avLst/>
        </a:prstGeom>
        <a:solidFill>
          <a:schemeClr val="accent2">
            <a:hueOff val="-10351890"/>
            <a:satOff val="45859"/>
            <a:lumOff val="-16864"/>
            <a:alphaOff val="0"/>
          </a:schemeClr>
        </a:solidFill>
        <a:ln w="12700" cap="flat" cmpd="sng" algn="ctr">
          <a:solidFill>
            <a:schemeClr val="accent2">
              <a:hueOff val="-10351890"/>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i="0" kern="1200" dirty="0"/>
            <a:t>Mishra et al. (2021) found that:</a:t>
          </a:r>
          <a:endParaRPr lang="en-US" sz="1600" b="1" kern="1200" dirty="0"/>
        </a:p>
      </dsp:txBody>
      <dsp:txXfrm>
        <a:off x="8212932" y="28822"/>
        <a:ext cx="2400275" cy="576041"/>
      </dsp:txXfrm>
    </dsp:sp>
    <dsp:sp modelId="{85AC6F69-64B2-4A76-9B9A-E47E8F1939AF}">
      <dsp:nvSpPr>
        <dsp:cNvPr id="0" name=""/>
        <dsp:cNvSpPr/>
      </dsp:nvSpPr>
      <dsp:spPr>
        <a:xfrm>
          <a:off x="8212932" y="604863"/>
          <a:ext cx="2400275" cy="3131286"/>
        </a:xfrm>
        <a:prstGeom prst="rect">
          <a:avLst/>
        </a:prstGeom>
        <a:solidFill>
          <a:schemeClr val="accent2">
            <a:tint val="40000"/>
            <a:alpha val="90000"/>
            <a:hueOff val="-10945993"/>
            <a:satOff val="31321"/>
            <a:lumOff val="-2084"/>
            <a:alphaOff val="0"/>
          </a:schemeClr>
        </a:solidFill>
        <a:ln w="12700" cap="flat" cmpd="sng" algn="ctr">
          <a:solidFill>
            <a:schemeClr val="accent2">
              <a:tint val="40000"/>
              <a:alpha val="90000"/>
              <a:hueOff val="-10945993"/>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i="0" kern="1200" dirty="0"/>
            <a:t>67.88% of the studies focused on postsecondary education</a:t>
          </a:r>
          <a:endParaRPr lang="en-US" sz="1200" b="1" kern="1200" dirty="0"/>
        </a:p>
        <a:p>
          <a:pPr marL="114300" lvl="1" indent="-114300" algn="l" defTabSz="533400">
            <a:lnSpc>
              <a:spcPct val="90000"/>
            </a:lnSpc>
            <a:spcBef>
              <a:spcPct val="0"/>
            </a:spcBef>
            <a:spcAft>
              <a:spcPct val="15000"/>
            </a:spcAft>
            <a:buChar char="••"/>
          </a:pPr>
          <a:r>
            <a:rPr lang="en-US" sz="1200" b="1" i="0" kern="1200" dirty="0"/>
            <a:t>K-12 research was disproportionately low</a:t>
          </a:r>
          <a:endParaRPr lang="en-US" sz="1200" b="1" kern="1200" dirty="0"/>
        </a:p>
        <a:p>
          <a:pPr marL="114300" lvl="1" indent="-114300" algn="l" defTabSz="533400">
            <a:lnSpc>
              <a:spcPct val="90000"/>
            </a:lnSpc>
            <a:spcBef>
              <a:spcPct val="0"/>
            </a:spcBef>
            <a:spcAft>
              <a:spcPct val="15000"/>
            </a:spcAft>
            <a:buChar char="••"/>
          </a:pPr>
          <a:r>
            <a:rPr lang="en-US" sz="1200" b="1" i="0" kern="1200" dirty="0"/>
            <a:t>Identified four research topic clusters:</a:t>
          </a:r>
          <a:endParaRPr lang="en-US" sz="1200" b="1" kern="1200" dirty="0"/>
        </a:p>
        <a:p>
          <a:pPr marL="228600" lvl="2" indent="-114300" algn="l" defTabSz="533400">
            <a:lnSpc>
              <a:spcPct val="90000"/>
            </a:lnSpc>
            <a:spcBef>
              <a:spcPct val="0"/>
            </a:spcBef>
            <a:spcAft>
              <a:spcPct val="15000"/>
            </a:spcAft>
            <a:buChar char="••"/>
          </a:pPr>
          <a:r>
            <a:rPr lang="en-US" sz="1200" b="1" i="0" kern="1200"/>
            <a:t>Technologies for teaching and learning</a:t>
          </a:r>
          <a:endParaRPr lang="en-US" sz="1200" b="1" kern="1200"/>
        </a:p>
        <a:p>
          <a:pPr marL="228600" lvl="2" indent="-114300" algn="l" defTabSz="533400">
            <a:lnSpc>
              <a:spcPct val="90000"/>
            </a:lnSpc>
            <a:spcBef>
              <a:spcPct val="0"/>
            </a:spcBef>
            <a:spcAft>
              <a:spcPct val="15000"/>
            </a:spcAft>
            <a:buChar char="••"/>
          </a:pPr>
          <a:r>
            <a:rPr lang="en-US" sz="1200" b="1" i="0" kern="1200" dirty="0"/>
            <a:t>Psychosocial issues</a:t>
          </a:r>
          <a:endParaRPr lang="en-US" sz="1200" b="1" kern="1200" dirty="0"/>
        </a:p>
        <a:p>
          <a:pPr marL="228600" lvl="2" indent="-114300" algn="l" defTabSz="533400">
            <a:lnSpc>
              <a:spcPct val="90000"/>
            </a:lnSpc>
            <a:spcBef>
              <a:spcPct val="0"/>
            </a:spcBef>
            <a:spcAft>
              <a:spcPct val="15000"/>
            </a:spcAft>
            <a:buChar char="••"/>
          </a:pPr>
          <a:r>
            <a:rPr lang="en-US" sz="1200" b="1" i="0" kern="1200"/>
            <a:t>Learners</a:t>
          </a:r>
          <a:endParaRPr lang="en-US" sz="1200" b="1" kern="1200"/>
        </a:p>
        <a:p>
          <a:pPr marL="228600" lvl="2" indent="-114300" algn="l" defTabSz="533400">
            <a:lnSpc>
              <a:spcPct val="90000"/>
            </a:lnSpc>
            <a:spcBef>
              <a:spcPct val="0"/>
            </a:spcBef>
            <a:spcAft>
              <a:spcPct val="15000"/>
            </a:spcAft>
            <a:buChar char="••"/>
          </a:pPr>
          <a:r>
            <a:rPr lang="en-US" sz="1200" b="1" i="0" kern="1200" dirty="0"/>
            <a:t>Eclectic category</a:t>
          </a:r>
          <a:endParaRPr lang="en-US" sz="1200" b="1" kern="1200" dirty="0"/>
        </a:p>
        <a:p>
          <a:pPr marL="114300" lvl="1" indent="-114300" algn="l" defTabSz="533400">
            <a:lnSpc>
              <a:spcPct val="90000"/>
            </a:lnSpc>
            <a:spcBef>
              <a:spcPct val="0"/>
            </a:spcBef>
            <a:spcAft>
              <a:spcPct val="15000"/>
            </a:spcAft>
            <a:buChar char="••"/>
          </a:pPr>
          <a:r>
            <a:rPr lang="en-US" sz="1200" b="1" i="0" kern="1200" dirty="0"/>
            <a:t>The United States was the most productive country in online learning research during the pandemic, and research was published in 18 countries.</a:t>
          </a:r>
          <a:endParaRPr lang="en-US" sz="1200" b="1" kern="1200" dirty="0"/>
        </a:p>
      </dsp:txBody>
      <dsp:txXfrm>
        <a:off x="8212932" y="604863"/>
        <a:ext cx="2400275" cy="31312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AE569-024D-4D6C-90C0-42814F5D442D}">
      <dsp:nvSpPr>
        <dsp:cNvPr id="0" name=""/>
        <dsp:cNvSpPr/>
      </dsp:nvSpPr>
      <dsp:spPr>
        <a:xfrm>
          <a:off x="697631" y="280587"/>
          <a:ext cx="1205694" cy="120569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E49F0-747D-4751-8346-A895CF7A0CCA}">
      <dsp:nvSpPr>
        <dsp:cNvPr id="0" name=""/>
        <dsp:cNvSpPr/>
      </dsp:nvSpPr>
      <dsp:spPr>
        <a:xfrm>
          <a:off x="950827" y="533782"/>
          <a:ext cx="699302" cy="69930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C60A9A-BF9E-484B-B187-267E242C58B9}">
      <dsp:nvSpPr>
        <dsp:cNvPr id="0" name=""/>
        <dsp:cNvSpPr/>
      </dsp:nvSpPr>
      <dsp:spPr>
        <a:xfrm>
          <a:off x="1961641" y="15352"/>
          <a:ext cx="3242088" cy="173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1" i="0" kern="1200" dirty="0"/>
            <a:t>Martin et al. (2020) found that a high percentage of online learning studies dealt with the learner (55.73%) compared to the course/instructor (29.89%) or organization (14.38%).</a:t>
          </a:r>
          <a:endParaRPr lang="en-US" sz="1600" b="1" kern="1200" dirty="0"/>
        </a:p>
      </dsp:txBody>
      <dsp:txXfrm>
        <a:off x="1961641" y="15352"/>
        <a:ext cx="3242088" cy="1736163"/>
      </dsp:txXfrm>
    </dsp:sp>
    <dsp:sp modelId="{D75323E4-7689-424B-8DAC-AC03C9C632B7}">
      <dsp:nvSpPr>
        <dsp:cNvPr id="0" name=""/>
        <dsp:cNvSpPr/>
      </dsp:nvSpPr>
      <dsp:spPr>
        <a:xfrm>
          <a:off x="5698925" y="280587"/>
          <a:ext cx="1205694" cy="120569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80DCFB-E551-4869-8DC1-9EDEF64782FE}">
      <dsp:nvSpPr>
        <dsp:cNvPr id="0" name=""/>
        <dsp:cNvSpPr/>
      </dsp:nvSpPr>
      <dsp:spPr>
        <a:xfrm>
          <a:off x="5952121" y="533782"/>
          <a:ext cx="699302" cy="69930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66CC91-F974-4D52-8C4C-BC750B2B01C8}">
      <dsp:nvSpPr>
        <dsp:cNvPr id="0" name=""/>
        <dsp:cNvSpPr/>
      </dsp:nvSpPr>
      <dsp:spPr>
        <a:xfrm>
          <a:off x="7121389" y="179290"/>
          <a:ext cx="2925178" cy="1408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1" i="0" kern="1200" dirty="0"/>
            <a:t>Learning/learner engagement was the most researched theme in online learning (28.92%), followed by learner characteristics (21.65%). Instructor characteristics was the least researched theme (3.39%).</a:t>
          </a:r>
          <a:endParaRPr lang="en-US" sz="1600" b="1" kern="1200" dirty="0"/>
        </a:p>
      </dsp:txBody>
      <dsp:txXfrm>
        <a:off x="7121389" y="179290"/>
        <a:ext cx="2925178" cy="1408286"/>
      </dsp:txXfrm>
    </dsp:sp>
    <dsp:sp modelId="{03D7EFF4-A6E3-4B31-81AE-5DFF8E77752D}">
      <dsp:nvSpPr>
        <dsp:cNvPr id="0" name=""/>
        <dsp:cNvSpPr/>
      </dsp:nvSpPr>
      <dsp:spPr>
        <a:xfrm>
          <a:off x="697631" y="2360353"/>
          <a:ext cx="1205694" cy="120569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1ED15-3DBE-4E24-A2BD-F8068F8BEC73}">
      <dsp:nvSpPr>
        <dsp:cNvPr id="0" name=""/>
        <dsp:cNvSpPr/>
      </dsp:nvSpPr>
      <dsp:spPr>
        <a:xfrm>
          <a:off x="950827" y="2613549"/>
          <a:ext cx="699302" cy="69930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24D3D1-BD1D-491D-9A28-A7546F86ECA9}">
      <dsp:nvSpPr>
        <dsp:cNvPr id="0" name=""/>
        <dsp:cNvSpPr/>
      </dsp:nvSpPr>
      <dsp:spPr>
        <a:xfrm>
          <a:off x="2209803" y="2275774"/>
          <a:ext cx="2841993" cy="120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1" i="0" kern="1200" dirty="0"/>
            <a:t>A systematic review of recent online learning research since the emergence of COVID-19 is needed to understand how research topics have changed.</a:t>
          </a:r>
          <a:endParaRPr lang="en-US" sz="1600" b="1" kern="1200" dirty="0"/>
        </a:p>
      </dsp:txBody>
      <dsp:txXfrm>
        <a:off x="2209803" y="2275774"/>
        <a:ext cx="2841993" cy="1205694"/>
      </dsp:txXfrm>
    </dsp:sp>
    <dsp:sp modelId="{3556899B-D437-44B8-9A33-E432BD66384F}">
      <dsp:nvSpPr>
        <dsp:cNvPr id="0" name=""/>
        <dsp:cNvSpPr/>
      </dsp:nvSpPr>
      <dsp:spPr>
        <a:xfrm>
          <a:off x="5498877" y="2360353"/>
          <a:ext cx="1205694" cy="120569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3BFFB-E744-4670-B921-02F5CD1FF82B}">
      <dsp:nvSpPr>
        <dsp:cNvPr id="0" name=""/>
        <dsp:cNvSpPr/>
      </dsp:nvSpPr>
      <dsp:spPr>
        <a:xfrm>
          <a:off x="5752073" y="2613549"/>
          <a:ext cx="699302" cy="69930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7B1271-3D6A-46AC-AD15-0DE77CD762BD}">
      <dsp:nvSpPr>
        <dsp:cNvPr id="0" name=""/>
        <dsp:cNvSpPr/>
      </dsp:nvSpPr>
      <dsp:spPr>
        <a:xfrm>
          <a:off x="6858008" y="2292750"/>
          <a:ext cx="3153020" cy="120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1" i="0" kern="1200" dirty="0"/>
            <a:t>The purpose of this study is to examine research topics in online learning during COVID-19 using a systematic review methodology</a:t>
          </a:r>
          <a:r>
            <a:rPr lang="en-US" sz="1500" b="1" i="0" kern="1200" dirty="0"/>
            <a:t>.</a:t>
          </a:r>
          <a:endParaRPr lang="en-US" sz="1500" b="1" kern="1200" dirty="0"/>
        </a:p>
      </dsp:txBody>
      <dsp:txXfrm>
        <a:off x="6858008" y="2292750"/>
        <a:ext cx="3153020" cy="12056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8A5CC-5B2C-4892-ABF8-1B487320566E}">
      <dsp:nvSpPr>
        <dsp:cNvPr id="0" name=""/>
        <dsp:cNvSpPr/>
      </dsp:nvSpPr>
      <dsp:spPr>
        <a:xfrm>
          <a:off x="0" y="3863221"/>
          <a:ext cx="6934200" cy="25346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i="0" kern="1200" dirty="0"/>
            <a:t>The research process followed Cooper's (1988) procedure for a systematic review and included five stages:</a:t>
          </a:r>
          <a:endParaRPr lang="en-US" sz="2600" b="1" kern="1200" dirty="0"/>
        </a:p>
      </dsp:txBody>
      <dsp:txXfrm>
        <a:off x="0" y="3863221"/>
        <a:ext cx="6934200" cy="1368733"/>
      </dsp:txXfrm>
    </dsp:sp>
    <dsp:sp modelId="{4681B40C-E845-4830-B90A-6586EC94A242}">
      <dsp:nvSpPr>
        <dsp:cNvPr id="0" name=""/>
        <dsp:cNvSpPr/>
      </dsp:nvSpPr>
      <dsp:spPr>
        <a:xfrm>
          <a:off x="846" y="5181261"/>
          <a:ext cx="1386501" cy="116595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b="1" i="0" kern="1200" dirty="0"/>
            <a:t>Identifying the research problems</a:t>
          </a:r>
          <a:endParaRPr lang="en-US" sz="1700" b="1" kern="1200" dirty="0"/>
        </a:p>
      </dsp:txBody>
      <dsp:txXfrm>
        <a:off x="846" y="5181261"/>
        <a:ext cx="1386501" cy="1165958"/>
      </dsp:txXfrm>
    </dsp:sp>
    <dsp:sp modelId="{5A03A58A-11D9-4C9C-A8A1-85E5D232033D}">
      <dsp:nvSpPr>
        <dsp:cNvPr id="0" name=""/>
        <dsp:cNvSpPr/>
      </dsp:nvSpPr>
      <dsp:spPr>
        <a:xfrm>
          <a:off x="1387347" y="5181261"/>
          <a:ext cx="1386501" cy="116595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b="1" i="0" kern="1200" dirty="0"/>
            <a:t>Collecting eligible studies</a:t>
          </a:r>
          <a:endParaRPr lang="en-US" sz="1700" b="1" kern="1200" dirty="0"/>
        </a:p>
      </dsp:txBody>
      <dsp:txXfrm>
        <a:off x="1387347" y="5181261"/>
        <a:ext cx="1386501" cy="1165958"/>
      </dsp:txXfrm>
    </dsp:sp>
    <dsp:sp modelId="{58028C32-55F7-4F2E-9524-3CFA5F82E077}">
      <dsp:nvSpPr>
        <dsp:cNvPr id="0" name=""/>
        <dsp:cNvSpPr/>
      </dsp:nvSpPr>
      <dsp:spPr>
        <a:xfrm>
          <a:off x="2773849" y="5181261"/>
          <a:ext cx="1386501" cy="116595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b="1" i="0" kern="1200" dirty="0"/>
            <a:t>Evaluating the data</a:t>
          </a:r>
          <a:endParaRPr lang="en-US" sz="1700" b="1" kern="1200" dirty="0"/>
        </a:p>
      </dsp:txBody>
      <dsp:txXfrm>
        <a:off x="2773849" y="5181261"/>
        <a:ext cx="1386501" cy="1165958"/>
      </dsp:txXfrm>
    </dsp:sp>
    <dsp:sp modelId="{0450BA08-199C-405C-AF44-2E063C536A75}">
      <dsp:nvSpPr>
        <dsp:cNvPr id="0" name=""/>
        <dsp:cNvSpPr/>
      </dsp:nvSpPr>
      <dsp:spPr>
        <a:xfrm>
          <a:off x="4160350" y="5181261"/>
          <a:ext cx="1386501" cy="116595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b="0" i="0" kern="1200" dirty="0"/>
            <a:t>Analyzing the data</a:t>
          </a:r>
          <a:endParaRPr lang="en-US" sz="1700" kern="1200" dirty="0"/>
        </a:p>
      </dsp:txBody>
      <dsp:txXfrm>
        <a:off x="4160350" y="5181261"/>
        <a:ext cx="1386501" cy="1165958"/>
      </dsp:txXfrm>
    </dsp:sp>
    <dsp:sp modelId="{3DFF24A9-99D7-40AB-B9A6-310C19BCA55B}">
      <dsp:nvSpPr>
        <dsp:cNvPr id="0" name=""/>
        <dsp:cNvSpPr/>
      </dsp:nvSpPr>
      <dsp:spPr>
        <a:xfrm>
          <a:off x="5546852" y="5181261"/>
          <a:ext cx="1386501" cy="116595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b="1" i="0" kern="1200" dirty="0"/>
            <a:t>Presenting the findings</a:t>
          </a:r>
          <a:endParaRPr lang="en-US" sz="1700" b="1" kern="1200" dirty="0"/>
        </a:p>
      </dsp:txBody>
      <dsp:txXfrm>
        <a:off x="5546852" y="5181261"/>
        <a:ext cx="1386501" cy="1165958"/>
      </dsp:txXfrm>
    </dsp:sp>
    <dsp:sp modelId="{F79071A6-2194-4DA6-BA35-55D4CCB47312}">
      <dsp:nvSpPr>
        <dsp:cNvPr id="0" name=""/>
        <dsp:cNvSpPr/>
      </dsp:nvSpPr>
      <dsp:spPr>
        <a:xfrm rot="10800000">
          <a:off x="0" y="2886"/>
          <a:ext cx="6934200" cy="389835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i="0" kern="1200" dirty="0"/>
            <a:t>This study conducted a systematic review of recent literature on online learning published during the COVID-19 pandemic from February 2020 to April 2022.</a:t>
          </a:r>
          <a:endParaRPr lang="en-US" sz="2800" b="1" kern="1200" dirty="0"/>
        </a:p>
      </dsp:txBody>
      <dsp:txXfrm rot="10800000">
        <a:off x="0" y="2886"/>
        <a:ext cx="6934200" cy="2533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E731D-408E-4DBE-8499-4102DE460D71}">
      <dsp:nvSpPr>
        <dsp:cNvPr id="0" name=""/>
        <dsp:cNvSpPr/>
      </dsp:nvSpPr>
      <dsp:spPr>
        <a:xfrm>
          <a:off x="50" y="2583"/>
          <a:ext cx="4832035" cy="62490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i="0" kern="1200" dirty="0"/>
            <a:t>The study had four key inclusion criteria for the literature search:</a:t>
          </a:r>
          <a:endParaRPr lang="en-US" sz="1700" b="1" kern="1200" dirty="0"/>
        </a:p>
      </dsp:txBody>
      <dsp:txXfrm>
        <a:off x="50" y="2583"/>
        <a:ext cx="4832035" cy="624901"/>
      </dsp:txXfrm>
    </dsp:sp>
    <dsp:sp modelId="{A41868A0-4917-4809-8323-AA364148E8E1}">
      <dsp:nvSpPr>
        <dsp:cNvPr id="0" name=""/>
        <dsp:cNvSpPr/>
      </dsp:nvSpPr>
      <dsp:spPr>
        <a:xfrm>
          <a:off x="50" y="627485"/>
          <a:ext cx="4832035" cy="215825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i="0" kern="1200" dirty="0"/>
            <a:t>Confined to online learning environments.</a:t>
          </a:r>
          <a:endParaRPr lang="en-US" sz="1700" b="1" kern="1200" dirty="0"/>
        </a:p>
        <a:p>
          <a:pPr marL="171450" lvl="1" indent="-171450" algn="l" defTabSz="755650">
            <a:lnSpc>
              <a:spcPct val="90000"/>
            </a:lnSpc>
            <a:spcBef>
              <a:spcPct val="0"/>
            </a:spcBef>
            <a:spcAft>
              <a:spcPct val="15000"/>
            </a:spcAft>
            <a:buChar char="••"/>
          </a:pPr>
          <a:r>
            <a:rPr lang="en-US" sz="1700" b="1" i="0" kern="1200" dirty="0"/>
            <a:t>Empirical studies adopting quantitative, qualitative, or mixed-method approaches.</a:t>
          </a:r>
          <a:endParaRPr lang="en-US" sz="1700" b="1" kern="1200" dirty="0"/>
        </a:p>
        <a:p>
          <a:pPr marL="171450" lvl="1" indent="-171450" algn="l" defTabSz="755650">
            <a:lnSpc>
              <a:spcPct val="90000"/>
            </a:lnSpc>
            <a:spcBef>
              <a:spcPct val="0"/>
            </a:spcBef>
            <a:spcAft>
              <a:spcPct val="15000"/>
            </a:spcAft>
            <a:buChar char="••"/>
          </a:pPr>
          <a:r>
            <a:rPr lang="en-US" sz="1700" b="1" i="0" kern="1200" dirty="0"/>
            <a:t>Published since the beginning of COVID-19 (i.e., from February 2020 to April 2022).</a:t>
          </a:r>
          <a:endParaRPr lang="en-US" sz="1700" b="1" kern="1200" dirty="0"/>
        </a:p>
        <a:p>
          <a:pPr marL="171450" lvl="1" indent="-171450" algn="l" defTabSz="755650">
            <a:lnSpc>
              <a:spcPct val="90000"/>
            </a:lnSpc>
            <a:spcBef>
              <a:spcPct val="0"/>
            </a:spcBef>
            <a:spcAft>
              <a:spcPct val="15000"/>
            </a:spcAft>
            <a:buChar char="••"/>
          </a:pPr>
          <a:r>
            <a:rPr lang="en-US" sz="1700" b="1" i="0" kern="1200" dirty="0"/>
            <a:t>Written in English.</a:t>
          </a:r>
          <a:endParaRPr lang="en-US" sz="1700" b="1" kern="1200" dirty="0"/>
        </a:p>
      </dsp:txBody>
      <dsp:txXfrm>
        <a:off x="50" y="627485"/>
        <a:ext cx="4832035" cy="2158256"/>
      </dsp:txXfrm>
    </dsp:sp>
    <dsp:sp modelId="{323961E0-2FD4-4989-B856-75B26808B72A}">
      <dsp:nvSpPr>
        <dsp:cNvPr id="0" name=""/>
        <dsp:cNvSpPr/>
      </dsp:nvSpPr>
      <dsp:spPr>
        <a:xfrm>
          <a:off x="5508571" y="2583"/>
          <a:ext cx="4832035" cy="62490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i="0" kern="1200" dirty="0"/>
            <a:t>Exclusion criteria included studies that did not meet the inclusion criteria:</a:t>
          </a:r>
          <a:endParaRPr lang="en-US" sz="1700" b="1" kern="1200" dirty="0"/>
        </a:p>
      </dsp:txBody>
      <dsp:txXfrm>
        <a:off x="5508571" y="2583"/>
        <a:ext cx="4832035" cy="624901"/>
      </dsp:txXfrm>
    </dsp:sp>
    <dsp:sp modelId="{9F950676-B44B-4986-82AC-3798F24A8735}">
      <dsp:nvSpPr>
        <dsp:cNvPr id="0" name=""/>
        <dsp:cNvSpPr/>
      </dsp:nvSpPr>
      <dsp:spPr>
        <a:xfrm>
          <a:off x="5508571" y="627485"/>
          <a:ext cx="4832035" cy="215825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i="0" kern="1200" dirty="0"/>
            <a:t>Editorials or opinions.</a:t>
          </a:r>
          <a:endParaRPr lang="en-US" sz="1700" b="1" kern="1200" dirty="0"/>
        </a:p>
        <a:p>
          <a:pPr marL="171450" lvl="1" indent="-171450" algn="l" defTabSz="755650">
            <a:lnSpc>
              <a:spcPct val="90000"/>
            </a:lnSpc>
            <a:spcBef>
              <a:spcPct val="0"/>
            </a:spcBef>
            <a:spcAft>
              <a:spcPct val="15000"/>
            </a:spcAft>
            <a:buChar char="••"/>
          </a:pPr>
          <a:r>
            <a:rPr lang="en-US" sz="1700" b="1" i="0" kern="1200"/>
            <a:t>Meta-analyses or systematic reviews (e.g., Salas-Pilco et al., 2022).</a:t>
          </a:r>
          <a:endParaRPr lang="en-US" sz="1700" b="1" kern="1200"/>
        </a:p>
        <a:p>
          <a:pPr marL="171450" lvl="1" indent="-171450" algn="l" defTabSz="755650">
            <a:lnSpc>
              <a:spcPct val="90000"/>
            </a:lnSpc>
            <a:spcBef>
              <a:spcPct val="0"/>
            </a:spcBef>
            <a:spcAft>
              <a:spcPct val="15000"/>
            </a:spcAft>
            <a:buChar char="••"/>
          </a:pPr>
          <a:r>
            <a:rPr lang="en-US" sz="1700" b="1" i="0" kern="1200" dirty="0"/>
            <a:t>Technical reports, corporate and non-profit documents, unpublished dissertations, conference proceedings, book reviews, and other miscellaneous reports.</a:t>
          </a:r>
          <a:endParaRPr lang="en-US" sz="1700" b="1" kern="1200" dirty="0"/>
        </a:p>
        <a:p>
          <a:pPr marL="171450" lvl="1" indent="-171450" algn="l" defTabSz="755650">
            <a:lnSpc>
              <a:spcPct val="90000"/>
            </a:lnSpc>
            <a:spcBef>
              <a:spcPct val="0"/>
            </a:spcBef>
            <a:spcAft>
              <a:spcPct val="15000"/>
            </a:spcAft>
            <a:buChar char="••"/>
          </a:pPr>
          <a:r>
            <a:rPr lang="en-US" sz="1700" b="1" i="0" kern="1200" dirty="0"/>
            <a:t>Studies with pre-COVID-19 data</a:t>
          </a:r>
          <a:endParaRPr lang="en-US" sz="1700" b="1" kern="1200" dirty="0"/>
        </a:p>
      </dsp:txBody>
      <dsp:txXfrm>
        <a:off x="5508571" y="627485"/>
        <a:ext cx="4832035" cy="21582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1DE07-7D7B-4C4A-A20E-749689E87C92}">
      <dsp:nvSpPr>
        <dsp:cNvPr id="0" name=""/>
        <dsp:cNvSpPr/>
      </dsp:nvSpPr>
      <dsp:spPr>
        <a:xfrm>
          <a:off x="440472" y="516688"/>
          <a:ext cx="1163022" cy="116302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91F5F2-B7A8-4168-8341-92ECD0F5CF05}">
      <dsp:nvSpPr>
        <dsp:cNvPr id="0" name=""/>
        <dsp:cNvSpPr/>
      </dsp:nvSpPr>
      <dsp:spPr>
        <a:xfrm>
          <a:off x="684707" y="760922"/>
          <a:ext cx="674552" cy="6745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31DED8-B3F0-4A38-BA20-5D07F43D0018}">
      <dsp:nvSpPr>
        <dsp:cNvPr id="0" name=""/>
        <dsp:cNvSpPr/>
      </dsp:nvSpPr>
      <dsp:spPr>
        <a:xfrm>
          <a:off x="1725512" y="4"/>
          <a:ext cx="3252572" cy="2108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US" sz="1800" b="1" i="0" kern="1200" dirty="0"/>
            <a:t>The literature search was conducted through a computer-based database search using three representative databases: Web of Science, Education Resources Information Center (ERIC), and Google Scholar.</a:t>
          </a:r>
          <a:endParaRPr lang="en-US" sz="1800" b="1" kern="1200" dirty="0"/>
        </a:p>
      </dsp:txBody>
      <dsp:txXfrm>
        <a:off x="1725512" y="4"/>
        <a:ext cx="3252572" cy="2108838"/>
      </dsp:txXfrm>
    </dsp:sp>
    <dsp:sp modelId="{EF47855F-D37C-4D58-843B-68291605A2BC}">
      <dsp:nvSpPr>
        <dsp:cNvPr id="0" name=""/>
        <dsp:cNvSpPr/>
      </dsp:nvSpPr>
      <dsp:spPr>
        <a:xfrm>
          <a:off x="5327373" y="516688"/>
          <a:ext cx="1163022" cy="116302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174DC7-F546-4D2E-B778-83CCE4F87DCB}">
      <dsp:nvSpPr>
        <dsp:cNvPr id="0" name=""/>
        <dsp:cNvSpPr/>
      </dsp:nvSpPr>
      <dsp:spPr>
        <a:xfrm>
          <a:off x="5571608" y="760922"/>
          <a:ext cx="674552" cy="6745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5B8637-2B96-4B64-AB70-4A4665B40529}">
      <dsp:nvSpPr>
        <dsp:cNvPr id="0" name=""/>
        <dsp:cNvSpPr/>
      </dsp:nvSpPr>
      <dsp:spPr>
        <a:xfrm>
          <a:off x="6705607" y="152394"/>
          <a:ext cx="3167615" cy="2070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US" sz="1800" b="1" i="0" kern="1200" dirty="0"/>
            <a:t>The databases were chosen based on their extensive coverage of publications in education fields (ERIC), scholarly works (Web of Science), and a variety of disciplines (Google Scholar).</a:t>
          </a:r>
          <a:endParaRPr lang="en-US" sz="1800" b="1" kern="1200" dirty="0"/>
        </a:p>
      </dsp:txBody>
      <dsp:txXfrm>
        <a:off x="6705607" y="152394"/>
        <a:ext cx="3167615" cy="2070807"/>
      </dsp:txXfrm>
    </dsp:sp>
    <dsp:sp modelId="{17A0FA90-8060-49E6-B1DE-E064775EBC21}">
      <dsp:nvSpPr>
        <dsp:cNvPr id="0" name=""/>
        <dsp:cNvSpPr/>
      </dsp:nvSpPr>
      <dsp:spPr>
        <a:xfrm>
          <a:off x="440472" y="3905337"/>
          <a:ext cx="1163022" cy="116302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7DB140-9253-46E3-ABC0-BAB3564550DB}">
      <dsp:nvSpPr>
        <dsp:cNvPr id="0" name=""/>
        <dsp:cNvSpPr/>
      </dsp:nvSpPr>
      <dsp:spPr>
        <a:xfrm>
          <a:off x="684707" y="4149571"/>
          <a:ext cx="674552" cy="6745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D69187-0DBF-4645-922E-327DE39EE23E}">
      <dsp:nvSpPr>
        <dsp:cNvPr id="0" name=""/>
        <dsp:cNvSpPr/>
      </dsp:nvSpPr>
      <dsp:spPr>
        <a:xfrm>
          <a:off x="1831426" y="3124199"/>
          <a:ext cx="3252599" cy="2673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US" sz="1800" b="1" i="0" kern="1200" dirty="0"/>
            <a:t>A combination of the following keywords was used to search for relevant studies: "Online learning," "distance learning," "online teaching," or "online learners," and "COVID-19" or "pandemic."</a:t>
          </a:r>
          <a:endParaRPr lang="en-US" sz="1800" b="1" kern="1200" dirty="0"/>
        </a:p>
      </dsp:txBody>
      <dsp:txXfrm>
        <a:off x="1831426" y="3124199"/>
        <a:ext cx="3252599" cy="2673543"/>
      </dsp:txXfrm>
    </dsp:sp>
    <dsp:sp modelId="{FA34EE9E-B95B-48C0-B659-60DC0DD51A7E}">
      <dsp:nvSpPr>
        <dsp:cNvPr id="0" name=""/>
        <dsp:cNvSpPr/>
      </dsp:nvSpPr>
      <dsp:spPr>
        <a:xfrm>
          <a:off x="5327387" y="3905337"/>
          <a:ext cx="1163022" cy="116302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01EB2-C5A3-4E16-9320-C5CCF896252F}">
      <dsp:nvSpPr>
        <dsp:cNvPr id="0" name=""/>
        <dsp:cNvSpPr/>
      </dsp:nvSpPr>
      <dsp:spPr>
        <a:xfrm>
          <a:off x="5571622" y="4149571"/>
          <a:ext cx="674552" cy="67455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AA6837-0533-4292-898B-94BBD736B378}">
      <dsp:nvSpPr>
        <dsp:cNvPr id="0" name=""/>
        <dsp:cNvSpPr/>
      </dsp:nvSpPr>
      <dsp:spPr>
        <a:xfrm>
          <a:off x="6645474" y="3503530"/>
          <a:ext cx="2929716" cy="196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US" sz="1800" b="1" i="0" kern="1200" dirty="0"/>
            <a:t>The search was limited to the period between February 2020 and April 2022 to examine the research trends in online learning during COVID-19.</a:t>
          </a:r>
        </a:p>
      </dsp:txBody>
      <dsp:txXfrm>
        <a:off x="6645474" y="3503530"/>
        <a:ext cx="2929716" cy="19666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4/12/2023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BDF68E2-58F2-4D09-BE8B-E3BD06533059}" type="datetimeFigureOut">
              <a:rPr lang="en-US" smtClean="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2946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E2824-C2A0-4931-BB32-60B24BDBB3C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260702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E2824-C2A0-4931-BB32-60B24BDBB3C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294187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FE2824-C2A0-4931-BB32-60B24BDBB3CC}"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0812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0EBB0C4-6273-4C6E-B9BD-2EDC30F1CD52}" type="datetimeFigureOut">
              <a:rPr lang="en-US" smtClean="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48559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0FE2824-C2A0-4931-BB32-60B24BDBB3CC}" type="datetimeFigureOut">
              <a:rPr lang="en-US" smtClean="0"/>
              <a:t>4/12/2023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2169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0FE2824-C2A0-4931-BB32-60B24BDBB3CC}"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3333A4-2EF1-4B79-B68C-AB20E66B4822}"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500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FE2824-C2A0-4931-BB32-60B24BDBB3CC}"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60130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E2824-C2A0-4931-BB32-60B24BDBB3CC}"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3461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0FE2824-C2A0-4931-BB32-60B24BDBB3CC}" type="datetimeFigureOut">
              <a:rPr lang="en-US" smtClean="0"/>
              <a:t>4/12/2023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264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0FE2824-C2A0-4931-BB32-60B24BDBB3CC}" type="datetimeFigureOut">
              <a:rPr lang="en-US" smtClean="0"/>
              <a:pPr/>
              <a:t>4/12/2023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B13333A4-2EF1-4B79-B68C-AB20E66B4822}" type="slidenum">
              <a:rPr lang="en-US" smtClean="0"/>
              <a:pPr/>
              <a:t>‹#›</a:t>
            </a:fld>
            <a:endParaRPr lang="en-US"/>
          </a:p>
        </p:txBody>
      </p:sp>
    </p:spTree>
    <p:extLst>
      <p:ext uri="{BB962C8B-B14F-4D97-AF65-F5344CB8AC3E}">
        <p14:creationId xmlns:p14="http://schemas.microsoft.com/office/powerpoint/2010/main" val="29680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0FE2824-C2A0-4931-BB32-60B24BDBB3CC}" type="datetimeFigureOut">
              <a:rPr lang="en-US" smtClean="0"/>
              <a:pPr/>
              <a:t>4/12/2023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13333A4-2EF1-4B79-B68C-AB20E66B4822}" type="slidenum">
              <a:rPr lang="en-US" smtClean="0"/>
              <a:pPr/>
              <a:t>‹#›</a:t>
            </a:fld>
            <a:endParaRPr lang="en-US"/>
          </a:p>
        </p:txBody>
      </p:sp>
      <p:sp>
        <p:nvSpPr>
          <p:cNvPr id="7" name="Rectangle 6">
            <a:extLst>
              <a:ext uri="{FF2B5EF4-FFF2-40B4-BE49-F238E27FC236}">
                <a16:creationId xmlns:a16="http://schemas.microsoft.com/office/drawing/2014/main" xmlns="" id="{73AFA982-11FB-3B42-47D3-7F6F83ACFE70}"/>
              </a:ext>
            </a:extLst>
          </p:cNvPr>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0617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3" Type="http://schemas.openxmlformats.org/officeDocument/2006/relationships/hyperlink" Target="http://www.trainingshare.com/workshop.php" TargetMode="External"/><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hyperlink" Target="https://www.publicationshare.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F8E8991-7BAA-6BE7-0E96-2E7C4AEAF0B6}"/>
              </a:ext>
            </a:extLst>
          </p:cNvPr>
          <p:cNvPicPr>
            <a:picLocks noChangeAspect="1"/>
          </p:cNvPicPr>
          <p:nvPr/>
        </p:nvPicPr>
        <p:blipFill rotWithShape="1">
          <a:blip r:embed="rId3"/>
          <a:srcRect t="26878" b="17360"/>
          <a:stretch/>
        </p:blipFill>
        <p:spPr>
          <a:xfrm>
            <a:off x="20" y="10"/>
            <a:ext cx="12191980" cy="4571990"/>
          </a:xfrm>
          <a:prstGeom prst="rect">
            <a:avLst/>
          </a:prstGeom>
        </p:spPr>
      </p:pic>
      <p:sp>
        <p:nvSpPr>
          <p:cNvPr id="2" name="Title 1"/>
          <p:cNvSpPr>
            <a:spLocks noGrp="1"/>
          </p:cNvSpPr>
          <p:nvPr>
            <p:ph type="ctrTitle"/>
          </p:nvPr>
        </p:nvSpPr>
        <p:spPr>
          <a:xfrm>
            <a:off x="1828800" y="2514600"/>
            <a:ext cx="8991600" cy="3875289"/>
          </a:xfrm>
        </p:spPr>
        <p:txBody>
          <a:bodyPr>
            <a:normAutofit/>
          </a:bodyPr>
          <a:lstStyle/>
          <a:p>
            <a:r>
              <a:rPr lang="en-US" sz="3200" b="1" dirty="0">
                <a:effectLst/>
                <a:latin typeface="Times New Roman" panose="02020603050405020304" pitchFamily="18" charset="0"/>
                <a:ea typeface="Malgun Gothic" panose="020B0503020000020004" pitchFamily="34" charset="-127"/>
              </a:rPr>
              <a:t>A Systematic Review of the Research Topics in Online Learning During COVID-19: </a:t>
            </a:r>
            <a:br>
              <a:rPr lang="en-US" sz="3200" b="1" dirty="0">
                <a:effectLst/>
                <a:latin typeface="Times New Roman" panose="02020603050405020304" pitchFamily="18" charset="0"/>
                <a:ea typeface="Malgun Gothic" panose="020B0503020000020004" pitchFamily="34" charset="-127"/>
              </a:rPr>
            </a:br>
            <a:r>
              <a:rPr lang="en-US" sz="2800" b="1" dirty="0">
                <a:solidFill>
                  <a:srgbClr val="7030A0"/>
                </a:solidFill>
                <a:effectLst/>
                <a:latin typeface="Times New Roman" panose="02020603050405020304" pitchFamily="18" charset="0"/>
                <a:ea typeface="Malgun Gothic" panose="020B0503020000020004" pitchFamily="34" charset="-127"/>
              </a:rPr>
              <a:t>Documenting the Sudden Shift</a:t>
            </a:r>
            <a:r>
              <a:rPr lang="en-US" sz="3200" b="1" dirty="0">
                <a:effectLst/>
                <a:latin typeface="Times New Roman" panose="02020603050405020304" pitchFamily="18" charset="0"/>
                <a:ea typeface="Malgun Gothic" panose="020B0503020000020004" pitchFamily="34" charset="-127"/>
              </a:rPr>
              <a:t/>
            </a:r>
            <a:br>
              <a:rPr lang="en-US" sz="3200" b="1" dirty="0">
                <a:effectLst/>
                <a:latin typeface="Times New Roman" panose="02020603050405020304" pitchFamily="18" charset="0"/>
                <a:ea typeface="Malgun Gothic" panose="020B0503020000020004" pitchFamily="34" charset="-127"/>
              </a:rPr>
            </a:br>
            <a:r>
              <a:rPr lang="en-US" sz="3200" b="1" dirty="0">
                <a:effectLst/>
                <a:latin typeface="Times New Roman" panose="02020603050405020304" pitchFamily="18" charset="0"/>
                <a:ea typeface="Malgun Gothic" panose="020B0503020000020004" pitchFamily="34" charset="-127"/>
              </a:rPr>
              <a:t/>
            </a:r>
            <a:br>
              <a:rPr lang="en-US" sz="3200" b="1" dirty="0">
                <a:effectLst/>
                <a:latin typeface="Times New Roman" panose="02020603050405020304" pitchFamily="18" charset="0"/>
                <a:ea typeface="Malgun Gothic" panose="020B0503020000020004" pitchFamily="34" charset="-127"/>
              </a:rPr>
            </a:br>
            <a:r>
              <a:rPr lang="en-US" sz="2000" b="1" dirty="0">
                <a:effectLst/>
                <a:latin typeface="Times New Roman" panose="02020603050405020304" pitchFamily="18" charset="0"/>
                <a:ea typeface="Malgun Gothic" panose="020B0503020000020004" pitchFamily="34" charset="-127"/>
              </a:rPr>
              <a:t>Meina Zhu, Curtis J. Bonk, and Min Young Doo</a:t>
            </a:r>
            <a:endParaRPr lang="en-US" sz="3200"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C8B0B0B7-1F43-D685-448B-47FAE71009BE}"/>
              </a:ext>
            </a:extLst>
          </p:cNvPr>
          <p:cNvSpPr>
            <a:spLocks noGrp="1"/>
          </p:cNvSpPr>
          <p:nvPr>
            <p:ph type="title"/>
          </p:nvPr>
        </p:nvSpPr>
        <p:spPr>
          <a:xfrm>
            <a:off x="1143000" y="228600"/>
            <a:ext cx="9296400" cy="1600200"/>
          </a:xfrm>
        </p:spPr>
        <p:txBody>
          <a:bodyPr>
            <a:noAutofit/>
          </a:bodyPr>
          <a:lstStyle/>
          <a:p>
            <a:r>
              <a:rPr lang="en-US" sz="2400" b="1" i="0" dirty="0"/>
              <a:t>Several systematic reviews have been conducted on online learning and remote teaching during the pandemic</a:t>
            </a:r>
            <a:endParaRPr lang="en-US" sz="1800" b="1" dirty="0"/>
          </a:p>
        </p:txBody>
      </p:sp>
      <p:graphicFrame>
        <p:nvGraphicFramePr>
          <p:cNvPr id="5" name="Content Placeholder 2">
            <a:extLst>
              <a:ext uri="{FF2B5EF4-FFF2-40B4-BE49-F238E27FC236}">
                <a16:creationId xmlns:a16="http://schemas.microsoft.com/office/drawing/2014/main" xmlns="" id="{F774F1DB-1D67-EEAE-6382-16A469E4CB9E}"/>
              </a:ext>
            </a:extLst>
          </p:cNvPr>
          <p:cNvGraphicFramePr>
            <a:graphicFrameLocks noGrp="1"/>
          </p:cNvGraphicFramePr>
          <p:nvPr>
            <p:ph idx="1"/>
            <p:extLst>
              <p:ext uri="{D42A27DB-BD31-4B8C-83A1-F6EECF244321}">
                <p14:modId xmlns:p14="http://schemas.microsoft.com/office/powerpoint/2010/main" val="4008263743"/>
              </p:ext>
            </p:extLst>
          </p:nvPr>
        </p:nvGraphicFramePr>
        <p:xfrm>
          <a:off x="965200" y="1981200"/>
          <a:ext cx="10617200" cy="3764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923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xmlns="" id="{CF4680D4-DEE2-49EE-AF90-EFEAF50AE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1FFAD1B-1609-AFD9-B28E-CBDBE4CE4789}"/>
              </a:ext>
            </a:extLst>
          </p:cNvPr>
          <p:cNvSpPr>
            <a:spLocks noGrp="1"/>
          </p:cNvSpPr>
          <p:nvPr>
            <p:ph type="title"/>
          </p:nvPr>
        </p:nvSpPr>
        <p:spPr>
          <a:xfrm>
            <a:off x="399566" y="381000"/>
            <a:ext cx="6001233" cy="1447800"/>
          </a:xfrm>
          <a:solidFill>
            <a:srgbClr val="FFFFFF"/>
          </a:solidFill>
          <a:ln>
            <a:solidFill>
              <a:srgbClr val="404040"/>
            </a:solidFill>
          </a:ln>
        </p:spPr>
        <p:txBody>
          <a:bodyPr vert="horz" lIns="182880" tIns="182880" rIns="182880" bIns="182880" rtlCol="0" anchor="ctr">
            <a:noAutofit/>
          </a:bodyPr>
          <a:lstStyle/>
          <a:p>
            <a:r>
              <a:rPr lang="en-US" b="1" dirty="0">
                <a:effectLst/>
              </a:rPr>
              <a:t>Martin et al.’s (2020) Systematic Review of Online Learning</a:t>
            </a:r>
            <a:endParaRPr lang="en-US" b="1" dirty="0"/>
          </a:p>
        </p:txBody>
      </p:sp>
      <p:sp>
        <p:nvSpPr>
          <p:cNvPr id="3" name="Content Placeholder 2">
            <a:extLst>
              <a:ext uri="{FF2B5EF4-FFF2-40B4-BE49-F238E27FC236}">
                <a16:creationId xmlns:a16="http://schemas.microsoft.com/office/drawing/2014/main" xmlns="" id="{6EB9E4F0-C1B4-BA19-0EF3-A528F4846311}"/>
              </a:ext>
            </a:extLst>
          </p:cNvPr>
          <p:cNvSpPr>
            <a:spLocks noGrp="1"/>
          </p:cNvSpPr>
          <p:nvPr>
            <p:ph sz="half" idx="2"/>
          </p:nvPr>
        </p:nvSpPr>
        <p:spPr>
          <a:xfrm>
            <a:off x="533400" y="2057400"/>
            <a:ext cx="6001233" cy="4267199"/>
          </a:xfrm>
        </p:spPr>
        <p:txBody>
          <a:bodyPr vert="horz" lIns="91440" tIns="45720" rIns="91440" bIns="45720" rtlCol="0">
            <a:normAutofit fontScale="92500" lnSpcReduction="20000"/>
          </a:bodyPr>
          <a:lstStyle/>
          <a:p>
            <a:pPr>
              <a:lnSpc>
                <a:spcPct val="110000"/>
              </a:lnSpc>
            </a:pPr>
            <a:r>
              <a:rPr lang="en-US" sz="2000" b="1" i="0" dirty="0">
                <a:solidFill>
                  <a:srgbClr val="FFFFFF"/>
                </a:solidFill>
                <a:effectLst/>
              </a:rPr>
              <a:t>Martin et al. (2020) conducted a systematic review of online learning research from 2009 to 2018.</a:t>
            </a:r>
          </a:p>
          <a:p>
            <a:pPr>
              <a:lnSpc>
                <a:spcPct val="110000"/>
              </a:lnSpc>
            </a:pPr>
            <a:r>
              <a:rPr lang="en-US" sz="2000" b="1" i="0" dirty="0">
                <a:solidFill>
                  <a:srgbClr val="FFFFFF"/>
                </a:solidFill>
                <a:effectLst/>
              </a:rPr>
              <a:t>They reviewed three previous systematic reviews of online learning by Berge and Mrozowski (2001), </a:t>
            </a:r>
            <a:r>
              <a:rPr lang="en-US" sz="2000" b="1" i="0" dirty="0" err="1">
                <a:solidFill>
                  <a:srgbClr val="FFFFFF"/>
                </a:solidFill>
                <a:effectLst/>
              </a:rPr>
              <a:t>Tallent</a:t>
            </a:r>
            <a:r>
              <a:rPr lang="en-US" sz="2000" b="1" i="0" dirty="0">
                <a:solidFill>
                  <a:srgbClr val="FFFFFF"/>
                </a:solidFill>
                <a:effectLst/>
              </a:rPr>
              <a:t>-Runnels et al. (2006), and </a:t>
            </a:r>
            <a:r>
              <a:rPr lang="en-US" sz="2000" b="1" i="0" dirty="0" err="1">
                <a:solidFill>
                  <a:srgbClr val="FFFFFF"/>
                </a:solidFill>
                <a:effectLst/>
              </a:rPr>
              <a:t>Zawacki</a:t>
            </a:r>
            <a:r>
              <a:rPr lang="en-US" sz="2000" b="1" i="0" dirty="0">
                <a:solidFill>
                  <a:srgbClr val="FFFFFF"/>
                </a:solidFill>
                <a:effectLst/>
              </a:rPr>
              <a:t>-Richter et al. (2009) to facilitate their analysis.</a:t>
            </a:r>
          </a:p>
          <a:p>
            <a:pPr>
              <a:lnSpc>
                <a:spcPct val="110000"/>
              </a:lnSpc>
            </a:pPr>
            <a:r>
              <a:rPr lang="en-US" sz="2000" b="1" i="0" dirty="0">
                <a:solidFill>
                  <a:srgbClr val="FFFFFF"/>
                </a:solidFill>
                <a:effectLst/>
              </a:rPr>
              <a:t>Based on these studies, Martin et al. (2020) developed a framework with three components/stakeholders of online learning: the learner, the course and instructor, and the organization.</a:t>
            </a:r>
          </a:p>
          <a:p>
            <a:pPr>
              <a:lnSpc>
                <a:spcPct val="110000"/>
              </a:lnSpc>
            </a:pPr>
            <a:r>
              <a:rPr lang="en-US" sz="2000" b="1" i="0" dirty="0">
                <a:solidFill>
                  <a:srgbClr val="FFFFFF"/>
                </a:solidFill>
                <a:effectLst/>
              </a:rPr>
              <a:t>The resulting framework included 12 research themes.</a:t>
            </a:r>
          </a:p>
          <a:p>
            <a:pPr>
              <a:lnSpc>
                <a:spcPct val="90000"/>
              </a:lnSpc>
            </a:pPr>
            <a:endParaRPr lang="en-US" sz="1700" dirty="0">
              <a:solidFill>
                <a:srgbClr val="FFFFFF"/>
              </a:solidFill>
            </a:endParaRPr>
          </a:p>
        </p:txBody>
      </p:sp>
      <p:sp>
        <p:nvSpPr>
          <p:cNvPr id="24" name="Rectangle 18">
            <a:extLst>
              <a:ext uri="{FF2B5EF4-FFF2-40B4-BE49-F238E27FC236}">
                <a16:creationId xmlns:a16="http://schemas.microsoft.com/office/drawing/2014/main" xmlns="" id="{50C52EE1-5085-4960-AD29-A926E62E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0">
            <a:extLst>
              <a:ext uri="{FF2B5EF4-FFF2-40B4-BE49-F238E27FC236}">
                <a16:creationId xmlns:a16="http://schemas.microsoft.com/office/drawing/2014/main" xmlns="" id="{CD15AA94-C237-4412-B37B-EB317D2B05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circle with black text&#10;&#10;Description automatically generated with low confidence">
            <a:extLst>
              <a:ext uri="{FF2B5EF4-FFF2-40B4-BE49-F238E27FC236}">
                <a16:creationId xmlns:a16="http://schemas.microsoft.com/office/drawing/2014/main" xmlns="" id="{5563B777-ADD5-E45A-DFA8-3B5E862FEC5F}"/>
              </a:ext>
            </a:extLst>
          </p:cNvPr>
          <p:cNvPicPr>
            <a:picLocks noGrp="1" noChangeAspect="1"/>
          </p:cNvPicPr>
          <p:nvPr>
            <p:ph sz="half" idx="1"/>
          </p:nvPr>
        </p:nvPicPr>
        <p:blipFill>
          <a:blip r:embed="rId2"/>
          <a:stretch>
            <a:fillRect/>
          </a:stretch>
        </p:blipFill>
        <p:spPr>
          <a:xfrm>
            <a:off x="7700772" y="1614802"/>
            <a:ext cx="3685032" cy="3040150"/>
          </a:xfrm>
          <a:prstGeom prst="rect">
            <a:avLst/>
          </a:prstGeom>
          <a:noFill/>
        </p:spPr>
      </p:pic>
    </p:spTree>
    <p:extLst>
      <p:ext uri="{BB962C8B-B14F-4D97-AF65-F5344CB8AC3E}">
        <p14:creationId xmlns:p14="http://schemas.microsoft.com/office/powerpoint/2010/main" val="92069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xmlns="" id="{EA3CC36C-210F-452E-B0C6-CAE94609D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1">
            <a:extLst>
              <a:ext uri="{FF2B5EF4-FFF2-40B4-BE49-F238E27FC236}">
                <a16:creationId xmlns:a16="http://schemas.microsoft.com/office/drawing/2014/main" xmlns="" id="{FD77E017-7BFF-4018-BF75-AF8C6DDF08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E0BC802-7870-8FA5-43F7-CA083D3B4C6B}"/>
              </a:ext>
            </a:extLst>
          </p:cNvPr>
          <p:cNvSpPr>
            <a:spLocks noGrp="1"/>
          </p:cNvSpPr>
          <p:nvPr>
            <p:ph type="title"/>
          </p:nvPr>
        </p:nvSpPr>
        <p:spPr>
          <a:xfrm>
            <a:off x="685800" y="4320540"/>
            <a:ext cx="10744200" cy="1188720"/>
          </a:xfrm>
        </p:spPr>
        <p:txBody>
          <a:bodyPr>
            <a:normAutofit fontScale="90000"/>
          </a:bodyPr>
          <a:lstStyle/>
          <a:p>
            <a:r>
              <a:rPr lang="en-US" sz="3200" b="1" dirty="0">
                <a:effectLst/>
              </a:rPr>
              <a:t>Martin et al.’s (2020) Systematic Review of Online Learning (Cont.)</a:t>
            </a:r>
            <a:endParaRPr lang="en-US" sz="3200" dirty="0"/>
          </a:p>
        </p:txBody>
      </p:sp>
      <p:graphicFrame>
        <p:nvGraphicFramePr>
          <p:cNvPr id="5" name="Content Placeholder 2">
            <a:extLst>
              <a:ext uri="{FF2B5EF4-FFF2-40B4-BE49-F238E27FC236}">
                <a16:creationId xmlns:a16="http://schemas.microsoft.com/office/drawing/2014/main" xmlns="" id="{58462749-30D9-D802-9335-85648B30EFE6}"/>
              </a:ext>
            </a:extLst>
          </p:cNvPr>
          <p:cNvGraphicFramePr>
            <a:graphicFrameLocks noGrp="1"/>
          </p:cNvGraphicFramePr>
          <p:nvPr>
            <p:ph idx="1"/>
            <p:extLst>
              <p:ext uri="{D42A27DB-BD31-4B8C-83A1-F6EECF244321}">
                <p14:modId xmlns:p14="http://schemas.microsoft.com/office/powerpoint/2010/main" val="3007722653"/>
              </p:ext>
            </p:extLst>
          </p:nvPr>
        </p:nvGraphicFramePr>
        <p:xfrm>
          <a:off x="762000" y="533400"/>
          <a:ext cx="10744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6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E866FF9-A729-45F0-A163-10E89E871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47014F8-2F27-891A-99C8-1B981EF4722E}"/>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4000" b="1" dirty="0"/>
              <a:t>Method</a:t>
            </a:r>
            <a:endParaRPr lang="en-US" b="1" dirty="0"/>
          </a:p>
        </p:txBody>
      </p:sp>
      <p:sp useBgFill="1">
        <p:nvSpPr>
          <p:cNvPr id="19" name="Rectangle 18">
            <a:extLst>
              <a:ext uri="{FF2B5EF4-FFF2-40B4-BE49-F238E27FC236}">
                <a16:creationId xmlns:a16="http://schemas.microsoft.com/office/drawing/2014/main" xmlns="" id="{A804366F-2366-4688-98E7-B101C7BC61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3FFAB3B9-E08D-9BE5-4E30-AD6061E257B0}"/>
              </a:ext>
            </a:extLst>
          </p:cNvPr>
          <p:cNvGraphicFramePr>
            <a:graphicFrameLocks noGrp="1"/>
          </p:cNvGraphicFramePr>
          <p:nvPr>
            <p:ph idx="1"/>
            <p:extLst>
              <p:ext uri="{D42A27DB-BD31-4B8C-83A1-F6EECF244321}">
                <p14:modId xmlns:p14="http://schemas.microsoft.com/office/powerpoint/2010/main" val="4232718907"/>
              </p:ext>
            </p:extLst>
          </p:nvPr>
        </p:nvGraphicFramePr>
        <p:xfrm>
          <a:off x="4876800" y="304800"/>
          <a:ext cx="69342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7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A3CC36C-210F-452E-B0C6-CAE94609D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FD77E017-7BFF-4018-BF75-AF8C6DDF08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20BC834-843A-835A-27AA-CE488786B17A}"/>
              </a:ext>
            </a:extLst>
          </p:cNvPr>
          <p:cNvSpPr>
            <a:spLocks noGrp="1"/>
          </p:cNvSpPr>
          <p:nvPr>
            <p:ph type="title"/>
          </p:nvPr>
        </p:nvSpPr>
        <p:spPr>
          <a:xfrm>
            <a:off x="2231136" y="4325791"/>
            <a:ext cx="7729728" cy="1188720"/>
          </a:xfrm>
        </p:spPr>
        <p:txBody>
          <a:bodyPr>
            <a:noAutofit/>
          </a:bodyPr>
          <a:lstStyle/>
          <a:p>
            <a:pPr marL="0" marR="0">
              <a:spcBef>
                <a:spcPts val="0"/>
              </a:spcBef>
              <a:spcAft>
                <a:spcPts val="0"/>
              </a:spcAft>
            </a:pPr>
            <a:r>
              <a:rPr lang="en-US" sz="3600" dirty="0">
                <a:effectLst/>
              </a:rPr>
              <a:t> </a:t>
            </a:r>
            <a:r>
              <a:rPr lang="en-US" sz="3600" b="1" dirty="0">
                <a:effectLst/>
              </a:rPr>
              <a:t>Inclusion and Exclusion Criteria</a:t>
            </a:r>
            <a:endParaRPr lang="en-US" sz="3600" dirty="0"/>
          </a:p>
        </p:txBody>
      </p:sp>
      <p:graphicFrame>
        <p:nvGraphicFramePr>
          <p:cNvPr id="5" name="Content Placeholder 2">
            <a:extLst>
              <a:ext uri="{FF2B5EF4-FFF2-40B4-BE49-F238E27FC236}">
                <a16:creationId xmlns:a16="http://schemas.microsoft.com/office/drawing/2014/main" xmlns="" id="{712E5E1E-4212-1C75-967B-D7D6696FFF83}"/>
              </a:ext>
            </a:extLst>
          </p:cNvPr>
          <p:cNvGraphicFramePr>
            <a:graphicFrameLocks noGrp="1"/>
          </p:cNvGraphicFramePr>
          <p:nvPr>
            <p:ph idx="1"/>
            <p:extLst>
              <p:ext uri="{D42A27DB-BD31-4B8C-83A1-F6EECF244321}">
                <p14:modId xmlns:p14="http://schemas.microsoft.com/office/powerpoint/2010/main" val="2179342731"/>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24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566FE43C-C97D-741A-322F-4423747BE609}"/>
              </a:ext>
            </a:extLst>
          </p:cNvPr>
          <p:cNvGraphicFramePr>
            <a:graphicFrameLocks noGrp="1"/>
          </p:cNvGraphicFramePr>
          <p:nvPr>
            <p:ph idx="1"/>
            <p:extLst>
              <p:ext uri="{D42A27DB-BD31-4B8C-83A1-F6EECF244321}">
                <p14:modId xmlns:p14="http://schemas.microsoft.com/office/powerpoint/2010/main" val="1908462358"/>
              </p:ext>
            </p:extLst>
          </p:nvPr>
        </p:nvGraphicFramePr>
        <p:xfrm>
          <a:off x="838200" y="457200"/>
          <a:ext cx="10134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30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290FF0AD-D457-5DB9-A63F-0C75BEAF334B}"/>
              </a:ext>
            </a:extLst>
          </p:cNvPr>
          <p:cNvGraphicFramePr>
            <a:graphicFrameLocks noGrp="1"/>
          </p:cNvGraphicFramePr>
          <p:nvPr>
            <p:ph idx="1"/>
            <p:extLst>
              <p:ext uri="{D42A27DB-BD31-4B8C-83A1-F6EECF244321}">
                <p14:modId xmlns:p14="http://schemas.microsoft.com/office/powerpoint/2010/main" val="736694390"/>
              </p:ext>
            </p:extLst>
          </p:nvPr>
        </p:nvGraphicFramePr>
        <p:xfrm>
          <a:off x="914400" y="685800"/>
          <a:ext cx="10312400" cy="506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97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19501C6-F015-4273-AF88-E0F6C8538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A677DB7-5829-45BD-9754-5EC484CC42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13A108C-ADFE-1557-3D33-8B5A25B6DBAE}"/>
              </a:ext>
            </a:extLst>
          </p:cNvPr>
          <p:cNvSpPr>
            <a:spLocks noGrp="1"/>
          </p:cNvSpPr>
          <p:nvPr>
            <p:ph type="title"/>
          </p:nvPr>
        </p:nvSpPr>
        <p:spPr>
          <a:xfrm>
            <a:off x="228600" y="1447799"/>
            <a:ext cx="4267200" cy="3810001"/>
          </a:xfrm>
        </p:spPr>
        <p:txBody>
          <a:bodyPr vert="horz" lIns="274320" tIns="182880" rIns="274320" bIns="182880" rtlCol="0" anchor="ctr" anchorCtr="1">
            <a:normAutofit/>
          </a:bodyPr>
          <a:lstStyle/>
          <a:p>
            <a:r>
              <a:rPr lang="en-US" sz="2400" b="1" dirty="0">
                <a:effectLst/>
              </a:rPr>
              <a:t>The Search and Exclusion </a:t>
            </a:r>
            <a:r>
              <a:rPr lang="en-US" sz="2400" b="1" dirty="0"/>
              <a:t>P</a:t>
            </a:r>
            <a:r>
              <a:rPr lang="en-US" sz="2400" b="1" dirty="0">
                <a:effectLst/>
              </a:rPr>
              <a:t>rocess </a:t>
            </a:r>
            <a:r>
              <a:rPr lang="en-US" sz="2400" b="1" dirty="0"/>
              <a:t>I</a:t>
            </a:r>
            <a:r>
              <a:rPr lang="en-US" sz="2400" b="1" dirty="0">
                <a:effectLst/>
              </a:rPr>
              <a:t>llustrated </a:t>
            </a:r>
            <a:r>
              <a:rPr lang="en-US" sz="2400" b="1" dirty="0"/>
              <a:t>U</a:t>
            </a:r>
            <a:r>
              <a:rPr lang="en-US" sz="2400" b="1" dirty="0">
                <a:effectLst/>
              </a:rPr>
              <a:t>sing the PRISMA Flow </a:t>
            </a:r>
            <a:r>
              <a:rPr lang="en-US" sz="2400" b="1" dirty="0"/>
              <a:t>D</a:t>
            </a:r>
            <a:r>
              <a:rPr lang="en-US" sz="2400" b="1" dirty="0">
                <a:effectLst/>
              </a:rPr>
              <a:t>iagram </a:t>
            </a:r>
            <a:endParaRPr lang="en-US" sz="2400" b="1" dirty="0"/>
          </a:p>
        </p:txBody>
      </p:sp>
      <p:pic>
        <p:nvPicPr>
          <p:cNvPr id="4" name="Content Placeholder 3" descr="Diagram&#10;&#10;Description automatically generated">
            <a:extLst>
              <a:ext uri="{FF2B5EF4-FFF2-40B4-BE49-F238E27FC236}">
                <a16:creationId xmlns:a16="http://schemas.microsoft.com/office/drawing/2014/main" xmlns="" id="{1366D5DC-44ED-464F-1837-C042C5E0EEBD}"/>
              </a:ext>
            </a:extLst>
          </p:cNvPr>
          <p:cNvPicPr>
            <a:picLocks noGrp="1" noChangeAspect="1"/>
          </p:cNvPicPr>
          <p:nvPr>
            <p:ph idx="1"/>
          </p:nvPr>
        </p:nvPicPr>
        <p:blipFill>
          <a:blip r:embed="rId2"/>
          <a:stretch>
            <a:fillRect/>
          </a:stretch>
        </p:blipFill>
        <p:spPr>
          <a:xfrm>
            <a:off x="4781988" y="1311970"/>
            <a:ext cx="7410011" cy="3945830"/>
          </a:xfrm>
          <a:prstGeom prst="rect">
            <a:avLst/>
          </a:prstGeom>
          <a:noFill/>
        </p:spPr>
      </p:pic>
    </p:spTree>
    <p:extLst>
      <p:ext uri="{BB962C8B-B14F-4D97-AF65-F5344CB8AC3E}">
        <p14:creationId xmlns:p14="http://schemas.microsoft.com/office/powerpoint/2010/main" val="783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4BEC79-4024-0D71-815B-2D9B5D2F0098}"/>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sz="4000" b="1" dirty="0"/>
              <a:t>Data Analysis</a:t>
            </a:r>
          </a:p>
        </p:txBody>
      </p:sp>
      <p:pic>
        <p:nvPicPr>
          <p:cNvPr id="4" name="Picture 3" descr="Magnifying glass showing decling performance">
            <a:extLst>
              <a:ext uri="{FF2B5EF4-FFF2-40B4-BE49-F238E27FC236}">
                <a16:creationId xmlns:a16="http://schemas.microsoft.com/office/drawing/2014/main" xmlns="" id="{165894D6-5FB7-8B88-05D4-9A3BCD458FE5}"/>
              </a:ext>
            </a:extLst>
          </p:cNvPr>
          <p:cNvPicPr>
            <a:picLocks noChangeAspect="1"/>
          </p:cNvPicPr>
          <p:nvPr/>
        </p:nvPicPr>
        <p:blipFill rotWithShape="1">
          <a:blip r:embed="rId2"/>
          <a:srcRect l="12068" r="42631" b="-1"/>
          <a:stretch/>
        </p:blipFill>
        <p:spPr>
          <a:xfrm>
            <a:off x="20" y="10"/>
            <a:ext cx="4654277" cy="6857990"/>
          </a:xfrm>
          <a:prstGeom prst="rect">
            <a:avLst/>
          </a:prstGeom>
        </p:spPr>
      </p:pic>
    </p:spTree>
    <p:extLst>
      <p:ext uri="{BB962C8B-B14F-4D97-AF65-F5344CB8AC3E}">
        <p14:creationId xmlns:p14="http://schemas.microsoft.com/office/powerpoint/2010/main" val="349393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B440CF3C-66FB-DA26-A68A-65E67B25EF74}"/>
              </a:ext>
            </a:extLst>
          </p:cNvPr>
          <p:cNvGraphicFramePr>
            <a:graphicFrameLocks noGrp="1"/>
          </p:cNvGraphicFramePr>
          <p:nvPr>
            <p:ph idx="1"/>
            <p:extLst>
              <p:ext uri="{D42A27DB-BD31-4B8C-83A1-F6EECF244321}">
                <p14:modId xmlns:p14="http://schemas.microsoft.com/office/powerpoint/2010/main" val="3554517491"/>
              </p:ext>
            </p:extLst>
          </p:nvPr>
        </p:nvGraphicFramePr>
        <p:xfrm>
          <a:off x="838200" y="990600"/>
          <a:ext cx="10439400"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59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E866FF9-A729-45F0-A163-10E89E871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913AC3E-8EBC-A1F4-79C2-DB314C019104}"/>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4000" b="1" dirty="0"/>
              <a:t>Agenda</a:t>
            </a:r>
            <a:r>
              <a:rPr lang="en-US" dirty="0"/>
              <a:t> </a:t>
            </a:r>
          </a:p>
        </p:txBody>
      </p:sp>
      <p:sp useBgFill="1">
        <p:nvSpPr>
          <p:cNvPr id="12" name="Rectangle 11">
            <a:extLst>
              <a:ext uri="{FF2B5EF4-FFF2-40B4-BE49-F238E27FC236}">
                <a16:creationId xmlns:a16="http://schemas.microsoft.com/office/drawing/2014/main" xmlns="" id="{A804366F-2366-4688-98E7-B101C7BC61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32376C04-74A6-F411-39D6-7504E009BB58}"/>
              </a:ext>
            </a:extLst>
          </p:cNvPr>
          <p:cNvGraphicFramePr>
            <a:graphicFrameLocks noGrp="1"/>
          </p:cNvGraphicFramePr>
          <p:nvPr>
            <p:ph idx="1"/>
            <p:extLst>
              <p:ext uri="{D42A27DB-BD31-4B8C-83A1-F6EECF244321}">
                <p14:modId xmlns:p14="http://schemas.microsoft.com/office/powerpoint/2010/main" val="2455139805"/>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59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961DF-2199-2267-741E-C0A39F21BE67}"/>
              </a:ext>
            </a:extLst>
          </p:cNvPr>
          <p:cNvSpPr>
            <a:spLocks noGrp="1"/>
          </p:cNvSpPr>
          <p:nvPr>
            <p:ph type="title"/>
          </p:nvPr>
        </p:nvSpPr>
        <p:spPr>
          <a:xfrm>
            <a:off x="1143000" y="685800"/>
            <a:ext cx="9372600" cy="1828800"/>
          </a:xfrm>
        </p:spPr>
        <p:txBody>
          <a:bodyPr>
            <a:normAutofit/>
          </a:bodyPr>
          <a:lstStyle/>
          <a:p>
            <a:r>
              <a:rPr lang="en-US" b="1" i="0" dirty="0">
                <a:effectLst/>
              </a:rPr>
              <a:t>Each study was classified into one of 12 research themes based on keywords, abstract, and title</a:t>
            </a:r>
            <a:endParaRPr lang="en-US" b="1" dirty="0"/>
          </a:p>
        </p:txBody>
      </p:sp>
      <p:graphicFrame>
        <p:nvGraphicFramePr>
          <p:cNvPr id="5" name="Content Placeholder 2">
            <a:extLst>
              <a:ext uri="{FF2B5EF4-FFF2-40B4-BE49-F238E27FC236}">
                <a16:creationId xmlns:a16="http://schemas.microsoft.com/office/drawing/2014/main" xmlns="" id="{B5A66F20-790B-C607-D638-869F6D686F96}"/>
              </a:ext>
            </a:extLst>
          </p:cNvPr>
          <p:cNvGraphicFramePr>
            <a:graphicFrameLocks noGrp="1"/>
          </p:cNvGraphicFramePr>
          <p:nvPr>
            <p:ph idx="1"/>
            <p:extLst>
              <p:ext uri="{D42A27DB-BD31-4B8C-83A1-F6EECF244321}">
                <p14:modId xmlns:p14="http://schemas.microsoft.com/office/powerpoint/2010/main" val="1587863407"/>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09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7B457C83-34C4-70C4-FE9F-2188333CE743}"/>
              </a:ext>
            </a:extLst>
          </p:cNvPr>
          <p:cNvGraphicFramePr>
            <a:graphicFrameLocks noGrp="1"/>
          </p:cNvGraphicFramePr>
          <p:nvPr>
            <p:ph idx="1"/>
            <p:extLst>
              <p:ext uri="{D42A27DB-BD31-4B8C-83A1-F6EECF244321}">
                <p14:modId xmlns:p14="http://schemas.microsoft.com/office/powerpoint/2010/main" val="160968323"/>
              </p:ext>
            </p:extLst>
          </p:nvPr>
        </p:nvGraphicFramePr>
        <p:xfrm>
          <a:off x="838200" y="914400"/>
          <a:ext cx="105156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13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E16AE-B821-05D4-5607-1EED84A91B74}"/>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sz="4000" b="1" dirty="0"/>
              <a:t>Results</a:t>
            </a:r>
          </a:p>
        </p:txBody>
      </p:sp>
      <p:pic>
        <p:nvPicPr>
          <p:cNvPr id="4" name="Picture 3" descr="Codes on papers">
            <a:extLst>
              <a:ext uri="{FF2B5EF4-FFF2-40B4-BE49-F238E27FC236}">
                <a16:creationId xmlns:a16="http://schemas.microsoft.com/office/drawing/2014/main" xmlns="" id="{8D1CF14C-DCA3-886B-F230-C8C871FF634D}"/>
              </a:ext>
            </a:extLst>
          </p:cNvPr>
          <p:cNvPicPr>
            <a:picLocks noChangeAspect="1"/>
          </p:cNvPicPr>
          <p:nvPr/>
        </p:nvPicPr>
        <p:blipFill rotWithShape="1">
          <a:blip r:embed="rId2"/>
          <a:srcRect l="28323" r="26375" b="-1"/>
          <a:stretch/>
        </p:blipFill>
        <p:spPr>
          <a:xfrm>
            <a:off x="20" y="10"/>
            <a:ext cx="4654277" cy="6857990"/>
          </a:xfrm>
          <a:prstGeom prst="rect">
            <a:avLst/>
          </a:prstGeom>
        </p:spPr>
      </p:pic>
    </p:spTree>
    <p:extLst>
      <p:ext uri="{BB962C8B-B14F-4D97-AF65-F5344CB8AC3E}">
        <p14:creationId xmlns:p14="http://schemas.microsoft.com/office/powerpoint/2010/main" val="343488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xmlns="" id="{D3C3AEF9-D69B-6A1F-C55C-55A1C3104EF0}"/>
              </a:ext>
            </a:extLst>
          </p:cNvPr>
          <p:cNvSpPr>
            <a:spLocks noGrp="1"/>
          </p:cNvSpPr>
          <p:nvPr>
            <p:ph type="title"/>
          </p:nvPr>
        </p:nvSpPr>
        <p:spPr>
          <a:xfrm>
            <a:off x="643466" y="1905000"/>
            <a:ext cx="3395134" cy="2895600"/>
          </a:xfrm>
          <a:noFill/>
          <a:ln>
            <a:solidFill>
              <a:schemeClr val="bg1"/>
            </a:solidFill>
          </a:ln>
        </p:spPr>
        <p:txBody>
          <a:bodyPr wrap="square">
            <a:normAutofit/>
          </a:bodyPr>
          <a:lstStyle/>
          <a:p>
            <a:r>
              <a:rPr lang="en-US" sz="4000" b="1" dirty="0">
                <a:solidFill>
                  <a:schemeClr val="bg1"/>
                </a:solidFill>
                <a:latin typeface="Times New Roman" panose="02020603050405020304" pitchFamily="18" charset="0"/>
                <a:ea typeface="Times New Roman" panose="02020603050405020304" pitchFamily="18" charset="0"/>
              </a:rPr>
              <a:t>P</a:t>
            </a:r>
            <a:r>
              <a:rPr lang="en-US" sz="4000" b="1" dirty="0">
                <a:solidFill>
                  <a:schemeClr val="bg1"/>
                </a:solidFill>
                <a:effectLst/>
                <a:latin typeface="Times New Roman" panose="02020603050405020304" pitchFamily="18" charset="0"/>
                <a:ea typeface="Times New Roman" panose="02020603050405020304" pitchFamily="18" charset="0"/>
              </a:rPr>
              <a:t>eer </a:t>
            </a:r>
            <a:r>
              <a:rPr lang="en-US" sz="4000" b="1" dirty="0">
                <a:solidFill>
                  <a:schemeClr val="bg1"/>
                </a:solidFill>
                <a:latin typeface="Times New Roman" panose="02020603050405020304" pitchFamily="18" charset="0"/>
                <a:ea typeface="Times New Roman" panose="02020603050405020304" pitchFamily="18" charset="0"/>
              </a:rPr>
              <a:t>R</a:t>
            </a:r>
            <a:r>
              <a:rPr lang="en-US" sz="4000" b="1" dirty="0">
                <a:solidFill>
                  <a:schemeClr val="bg1"/>
                </a:solidFill>
                <a:effectLst/>
                <a:latin typeface="Times New Roman" panose="02020603050405020304" pitchFamily="18" charset="0"/>
                <a:ea typeface="Times New Roman" panose="02020603050405020304" pitchFamily="18" charset="0"/>
              </a:rPr>
              <a:t>eviewed </a:t>
            </a:r>
            <a:r>
              <a:rPr lang="en-US" sz="4000" b="1" dirty="0">
                <a:solidFill>
                  <a:schemeClr val="bg1"/>
                </a:solidFill>
                <a:latin typeface="Times New Roman" panose="02020603050405020304" pitchFamily="18" charset="0"/>
                <a:ea typeface="Times New Roman" panose="02020603050405020304" pitchFamily="18" charset="0"/>
              </a:rPr>
              <a:t>J</a:t>
            </a:r>
            <a:r>
              <a:rPr lang="en-US" sz="4000" b="1" dirty="0">
                <a:solidFill>
                  <a:schemeClr val="bg1"/>
                </a:solidFill>
                <a:effectLst/>
                <a:latin typeface="Times New Roman" panose="02020603050405020304" pitchFamily="18" charset="0"/>
                <a:ea typeface="Times New Roman" panose="02020603050405020304" pitchFamily="18" charset="0"/>
              </a:rPr>
              <a:t>ournals</a:t>
            </a:r>
            <a:endParaRPr lang="en-US" sz="4000" b="1" dirty="0">
              <a:solidFill>
                <a:schemeClr val="bg1"/>
              </a:solidFill>
            </a:endParaRPr>
          </a:p>
        </p:txBody>
      </p:sp>
      <p:graphicFrame>
        <p:nvGraphicFramePr>
          <p:cNvPr id="5" name="Content Placeholder 2">
            <a:extLst>
              <a:ext uri="{FF2B5EF4-FFF2-40B4-BE49-F238E27FC236}">
                <a16:creationId xmlns:a16="http://schemas.microsoft.com/office/drawing/2014/main" xmlns="" id="{3B3ED43A-450F-016F-A046-57B2F80604C4}"/>
              </a:ext>
            </a:extLst>
          </p:cNvPr>
          <p:cNvGraphicFramePr>
            <a:graphicFrameLocks noGrp="1"/>
          </p:cNvGraphicFramePr>
          <p:nvPr>
            <p:ph idx="1"/>
            <p:extLst>
              <p:ext uri="{D42A27DB-BD31-4B8C-83A1-F6EECF244321}">
                <p14:modId xmlns:p14="http://schemas.microsoft.com/office/powerpoint/2010/main" val="4291831578"/>
              </p:ext>
            </p:extLst>
          </p:nvPr>
        </p:nvGraphicFramePr>
        <p:xfrm>
          <a:off x="5297763" y="381000"/>
          <a:ext cx="625077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85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EE904-822F-E0F7-DA99-4F6DDE746A6A}"/>
              </a:ext>
            </a:extLst>
          </p:cNvPr>
          <p:cNvSpPr>
            <a:spLocks noGrp="1"/>
          </p:cNvSpPr>
          <p:nvPr>
            <p:ph type="title"/>
          </p:nvPr>
        </p:nvSpPr>
        <p:spPr>
          <a:xfrm>
            <a:off x="723900" y="304800"/>
            <a:ext cx="10287000" cy="685800"/>
          </a:xfrm>
        </p:spPr>
        <p:txBody>
          <a:bodyPr anchor="b">
            <a:noAutofit/>
          </a:bodyPr>
          <a:lstStyle/>
          <a:p>
            <a:pPr algn="ctr"/>
            <a:r>
              <a:rPr lang="en-US" sz="3600" b="1" dirty="0"/>
              <a:t>Location of Publications</a:t>
            </a:r>
          </a:p>
        </p:txBody>
      </p:sp>
      <p:graphicFrame>
        <p:nvGraphicFramePr>
          <p:cNvPr id="5" name="Content Placeholder 2">
            <a:extLst>
              <a:ext uri="{FF2B5EF4-FFF2-40B4-BE49-F238E27FC236}">
                <a16:creationId xmlns:a16="http://schemas.microsoft.com/office/drawing/2014/main" xmlns="" id="{69727E7B-127B-459B-BBA3-EF5632C522F6}"/>
              </a:ext>
            </a:extLst>
          </p:cNvPr>
          <p:cNvGraphicFramePr>
            <a:graphicFrameLocks noGrp="1"/>
          </p:cNvGraphicFramePr>
          <p:nvPr>
            <p:ph idx="1"/>
            <p:extLst>
              <p:ext uri="{D42A27DB-BD31-4B8C-83A1-F6EECF244321}">
                <p14:modId xmlns:p14="http://schemas.microsoft.com/office/powerpoint/2010/main" val="4066827293"/>
              </p:ext>
            </p:extLst>
          </p:nvPr>
        </p:nvGraphicFramePr>
        <p:xfrm>
          <a:off x="838200" y="1219200"/>
          <a:ext cx="10058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927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46BF637-A7F3-33C5-DC14-C73A79A2C9AB}"/>
              </a:ext>
            </a:extLst>
          </p:cNvPr>
          <p:cNvSpPr>
            <a:spLocks noGrp="1"/>
          </p:cNvSpPr>
          <p:nvPr>
            <p:ph type="title"/>
          </p:nvPr>
        </p:nvSpPr>
        <p:spPr>
          <a:xfrm>
            <a:off x="643466" y="1371600"/>
            <a:ext cx="3395133" cy="2805297"/>
          </a:xfrm>
          <a:noFill/>
          <a:ln>
            <a:solidFill>
              <a:schemeClr val="bg1"/>
            </a:solidFill>
          </a:ln>
        </p:spPr>
        <p:txBody>
          <a:bodyPr vert="horz" wrap="square" lIns="182880" tIns="182880" rIns="182880" bIns="182880" rtlCol="0" anchor="ctr">
            <a:normAutofit/>
          </a:bodyPr>
          <a:lstStyle/>
          <a:p>
            <a:r>
              <a:rPr lang="en-US" sz="4000" b="1" dirty="0">
                <a:solidFill>
                  <a:schemeClr val="bg1"/>
                </a:solidFill>
              </a:rPr>
              <a:t>The Methods Used</a:t>
            </a:r>
          </a:p>
        </p:txBody>
      </p:sp>
      <p:graphicFrame>
        <p:nvGraphicFramePr>
          <p:cNvPr id="5" name="Content Placeholder 2">
            <a:extLst>
              <a:ext uri="{FF2B5EF4-FFF2-40B4-BE49-F238E27FC236}">
                <a16:creationId xmlns:a16="http://schemas.microsoft.com/office/drawing/2014/main" xmlns="" id="{613866FD-22A0-963D-1B0E-40539FA3EC00}"/>
              </a:ext>
            </a:extLst>
          </p:cNvPr>
          <p:cNvGraphicFramePr>
            <a:graphicFrameLocks noGrp="1"/>
          </p:cNvGraphicFramePr>
          <p:nvPr>
            <p:ph idx="1"/>
            <p:extLst>
              <p:ext uri="{D42A27DB-BD31-4B8C-83A1-F6EECF244321}">
                <p14:modId xmlns:p14="http://schemas.microsoft.com/office/powerpoint/2010/main" val="3824725093"/>
              </p:ext>
            </p:extLst>
          </p:nvPr>
        </p:nvGraphicFramePr>
        <p:xfrm>
          <a:off x="4953000" y="457200"/>
          <a:ext cx="7010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7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419501C6-F015-4273-AF88-E0F6C8538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xmlns="" id="{CA677DB7-5829-45BD-9754-5EC484CC42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3BD3C1C-1B19-01AE-2C4E-0A0B2DC4E296}"/>
              </a:ext>
            </a:extLst>
          </p:cNvPr>
          <p:cNvSpPr>
            <a:spLocks noGrp="1"/>
          </p:cNvSpPr>
          <p:nvPr>
            <p:ph type="title"/>
          </p:nvPr>
        </p:nvSpPr>
        <p:spPr>
          <a:xfrm>
            <a:off x="457200" y="1524000"/>
            <a:ext cx="3962400" cy="3048000"/>
          </a:xfrm>
        </p:spPr>
        <p:txBody>
          <a:bodyPr vert="horz" lIns="274320" tIns="182880" rIns="274320" bIns="182880" rtlCol="0" anchor="ctr" anchorCtr="1">
            <a:normAutofit/>
          </a:bodyPr>
          <a:lstStyle/>
          <a:p>
            <a:r>
              <a:rPr lang="en-US" sz="3200" b="1" dirty="0"/>
              <a:t>T</a:t>
            </a:r>
            <a:r>
              <a:rPr lang="en-US" sz="3200" b="1" dirty="0">
                <a:effectLst/>
              </a:rPr>
              <a:t>he Percentage of Research Topics</a:t>
            </a:r>
            <a:endParaRPr lang="en-US" sz="3200" b="1" dirty="0"/>
          </a:p>
        </p:txBody>
      </p:sp>
      <p:graphicFrame>
        <p:nvGraphicFramePr>
          <p:cNvPr id="4" name="Content Placeholder 3">
            <a:extLst>
              <a:ext uri="{FF2B5EF4-FFF2-40B4-BE49-F238E27FC236}">
                <a16:creationId xmlns:a16="http://schemas.microsoft.com/office/drawing/2014/main" xmlns="" id="{DCE53957-A895-6F35-8B6F-86A275FF6DDF}"/>
              </a:ext>
            </a:extLst>
          </p:cNvPr>
          <p:cNvGraphicFramePr>
            <a:graphicFrameLocks noGrp="1"/>
          </p:cNvGraphicFramePr>
          <p:nvPr>
            <p:ph idx="1"/>
            <p:extLst>
              <p:ext uri="{D42A27DB-BD31-4B8C-83A1-F6EECF244321}">
                <p14:modId xmlns:p14="http://schemas.microsoft.com/office/powerpoint/2010/main" val="1041584953"/>
              </p:ext>
            </p:extLst>
          </p:nvPr>
        </p:nvGraphicFramePr>
        <p:xfrm>
          <a:off x="4724400" y="685800"/>
          <a:ext cx="7315201" cy="5410205"/>
        </p:xfrm>
        <a:graphic>
          <a:graphicData uri="http://schemas.openxmlformats.org/drawingml/2006/table">
            <a:tbl>
              <a:tblPr firstRow="1" firstCol="1" bandRow="1">
                <a:tableStyleId>{F5AB1C69-6EDB-4FF4-983F-18BD219EF322}</a:tableStyleId>
              </a:tblPr>
              <a:tblGrid>
                <a:gridCol w="1499396">
                  <a:extLst>
                    <a:ext uri="{9D8B030D-6E8A-4147-A177-3AD203B41FA5}">
                      <a16:colId xmlns:a16="http://schemas.microsoft.com/office/drawing/2014/main" xmlns="" val="838161054"/>
                    </a:ext>
                  </a:extLst>
                </a:gridCol>
                <a:gridCol w="3298448">
                  <a:extLst>
                    <a:ext uri="{9D8B030D-6E8A-4147-A177-3AD203B41FA5}">
                      <a16:colId xmlns:a16="http://schemas.microsoft.com/office/drawing/2014/main" xmlns="" val="2455284996"/>
                    </a:ext>
                  </a:extLst>
                </a:gridCol>
                <a:gridCol w="971506">
                  <a:extLst>
                    <a:ext uri="{9D8B030D-6E8A-4147-A177-3AD203B41FA5}">
                      <a16:colId xmlns:a16="http://schemas.microsoft.com/office/drawing/2014/main" xmlns="" val="697686445"/>
                    </a:ext>
                  </a:extLst>
                </a:gridCol>
                <a:gridCol w="1545851">
                  <a:extLst>
                    <a:ext uri="{9D8B030D-6E8A-4147-A177-3AD203B41FA5}">
                      <a16:colId xmlns:a16="http://schemas.microsoft.com/office/drawing/2014/main" xmlns="" val="1837689650"/>
                    </a:ext>
                  </a:extLst>
                </a:gridCol>
              </a:tblGrid>
              <a:tr h="801507">
                <a:tc>
                  <a:txBody>
                    <a:bodyPr/>
                    <a:lstStyle/>
                    <a:p>
                      <a:pPr marL="0" marR="0" algn="ctr">
                        <a:spcBef>
                          <a:spcPts val="0"/>
                        </a:spcBef>
                        <a:spcAft>
                          <a:spcPts val="0"/>
                        </a:spcAft>
                        <a:tabLst>
                          <a:tab pos="3229610" algn="l"/>
                        </a:tabLst>
                      </a:pPr>
                      <a:r>
                        <a:rPr lang="en-US" sz="1400">
                          <a:effectLst/>
                        </a:rPr>
                        <a:t>Category</a:t>
                      </a:r>
                      <a:endParaRPr lang="en-US" sz="14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ctr">
                        <a:spcBef>
                          <a:spcPts val="0"/>
                        </a:spcBef>
                        <a:spcAft>
                          <a:spcPts val="0"/>
                        </a:spcAft>
                        <a:tabLst>
                          <a:tab pos="3229610" algn="l"/>
                        </a:tabLst>
                      </a:pPr>
                      <a:r>
                        <a:rPr lang="en-US" sz="1400">
                          <a:effectLst/>
                        </a:rPr>
                        <a:t>Research Topics</a:t>
                      </a:r>
                      <a:endParaRPr lang="en-US" sz="14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ctr">
                        <a:spcBef>
                          <a:spcPts val="0"/>
                        </a:spcBef>
                        <a:spcAft>
                          <a:spcPts val="0"/>
                        </a:spcAft>
                        <a:tabLst>
                          <a:tab pos="3229610" algn="l"/>
                        </a:tabLst>
                      </a:pPr>
                      <a:r>
                        <a:rPr lang="en-US" sz="1400">
                          <a:effectLst/>
                        </a:rPr>
                        <a:t>Current study</a:t>
                      </a:r>
                    </a:p>
                    <a:p>
                      <a:pPr marL="0" marR="0" algn="ctr">
                        <a:spcBef>
                          <a:spcPts val="0"/>
                        </a:spcBef>
                        <a:spcAft>
                          <a:spcPts val="0"/>
                        </a:spcAft>
                        <a:tabLst>
                          <a:tab pos="3229610" algn="l"/>
                        </a:tabLst>
                      </a:pPr>
                      <a:r>
                        <a:rPr lang="en-US" sz="1400">
                          <a:effectLst/>
                        </a:rPr>
                        <a:t>(2022)</a:t>
                      </a:r>
                      <a:endParaRPr lang="en-US" sz="14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ctr">
                        <a:spcBef>
                          <a:spcPts val="0"/>
                        </a:spcBef>
                        <a:spcAft>
                          <a:spcPts val="0"/>
                        </a:spcAft>
                        <a:tabLst>
                          <a:tab pos="3229610" algn="l"/>
                        </a:tabLst>
                      </a:pPr>
                      <a:r>
                        <a:rPr lang="en-US" sz="1400">
                          <a:effectLst/>
                        </a:rPr>
                        <a:t>Martin’s study (2020)</a:t>
                      </a:r>
                      <a:endParaRPr lang="en-US" sz="14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1338273435"/>
                  </a:ext>
                </a:extLst>
              </a:tr>
              <a:tr h="258822">
                <a:tc rowSpan="5">
                  <a:txBody>
                    <a:bodyPr/>
                    <a:lstStyle/>
                    <a:p>
                      <a:pPr marL="0" marR="0">
                        <a:spcBef>
                          <a:spcPts val="0"/>
                        </a:spcBef>
                        <a:spcAft>
                          <a:spcPts val="0"/>
                        </a:spcAft>
                        <a:tabLst>
                          <a:tab pos="3229610" algn="l"/>
                        </a:tabLst>
                      </a:pPr>
                      <a:r>
                        <a:rPr lang="en-US" sz="1400">
                          <a:effectLst/>
                        </a:rPr>
                        <a:t>Learner </a:t>
                      </a:r>
                    </a:p>
                    <a:p>
                      <a:pPr marL="0" marR="0">
                        <a:spcBef>
                          <a:spcPts val="0"/>
                        </a:spcBef>
                        <a:spcAft>
                          <a:spcPts val="0"/>
                        </a:spcAft>
                        <a:tabLst>
                          <a:tab pos="3229610" algn="l"/>
                        </a:tabLs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4021" marR="64021" marT="0" marB="0" anchor="ctr"/>
                </a:tc>
                <a:tc>
                  <a:txBody>
                    <a:bodyPr/>
                    <a:lstStyle/>
                    <a:p>
                      <a:pPr marL="0" marR="0">
                        <a:spcBef>
                          <a:spcPts val="0"/>
                        </a:spcBef>
                        <a:spcAft>
                          <a:spcPts val="0"/>
                        </a:spcAft>
                        <a:tabLst>
                          <a:tab pos="3229610" algn="l"/>
                        </a:tabLst>
                      </a:pPr>
                      <a:r>
                        <a:rPr lang="en-US" sz="1100">
                          <a:effectLst/>
                        </a:rPr>
                        <a:t>Engagement</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22.5</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28.92</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562939657"/>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a:effectLst/>
                        </a:rPr>
                        <a:t>Learner Characteristics</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6.3</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21.65</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1571669375"/>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a:effectLst/>
                        </a:rPr>
                        <a:t>Learner Outcome</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4.2</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5.17</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659459104"/>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a:effectLst/>
                        </a:rPr>
                        <a:t>Learners’ Experiences and Perceptions</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6.3</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301401552"/>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a:effectLst/>
                        </a:rPr>
                        <a:t>Learners’ Psychological Well-Being</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1.0</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3011451834"/>
                  </a:ext>
                </a:extLst>
              </a:tr>
              <a:tr h="258822">
                <a:tc rowSpan="7">
                  <a:txBody>
                    <a:bodyPr/>
                    <a:lstStyle/>
                    <a:p>
                      <a:pPr marL="0" marR="0">
                        <a:spcBef>
                          <a:spcPts val="0"/>
                        </a:spcBef>
                        <a:spcAft>
                          <a:spcPts val="0"/>
                        </a:spcAft>
                        <a:tabLst>
                          <a:tab pos="3229610" algn="l"/>
                        </a:tabLst>
                      </a:pPr>
                      <a:r>
                        <a:rPr lang="en-US" sz="1400">
                          <a:effectLst/>
                        </a:rPr>
                        <a:t>Course and Instructor </a:t>
                      </a:r>
                      <a:endParaRPr lang="en-US" sz="1400">
                        <a:effectLst/>
                        <a:latin typeface="Times New Roman" panose="02020603050405020304" pitchFamily="18" charset="0"/>
                        <a:ea typeface="Times New Roman" panose="02020603050405020304" pitchFamily="18" charset="0"/>
                      </a:endParaRPr>
                    </a:p>
                  </a:txBody>
                  <a:tcPr marL="64021" marR="64021" marT="0" marB="0" anchor="ctr"/>
                </a:tc>
                <a:tc>
                  <a:txBody>
                    <a:bodyPr/>
                    <a:lstStyle/>
                    <a:p>
                      <a:pPr marL="0" marR="0">
                        <a:spcBef>
                          <a:spcPts val="0"/>
                        </a:spcBef>
                        <a:spcAft>
                          <a:spcPts val="0"/>
                        </a:spcAft>
                        <a:tabLst>
                          <a:tab pos="3229610" algn="l"/>
                        </a:tabLst>
                      </a:pPr>
                      <a:r>
                        <a:rPr lang="en-US" sz="1100">
                          <a:effectLst/>
                        </a:rPr>
                        <a:t>Evaluation and Quality Assurance</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0.5</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6.14</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2531483711"/>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a:effectLst/>
                        </a:rPr>
                        <a:t>Course Technologies </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11.0</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5.65</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3573026183"/>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a:effectLst/>
                        </a:rPr>
                        <a:t>Course Facilitation</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3.1</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5.49</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2320451669"/>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a:effectLst/>
                        </a:rPr>
                        <a:t>Course Assessment</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3.1</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4.85</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1546431046"/>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a:effectLst/>
                        </a:rPr>
                        <a:t>Course Design and Development</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12.6</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4.36</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4260917017"/>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a:effectLst/>
                        </a:rPr>
                        <a:t>Instructor Characteristics</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5.8</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3.39</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3933027405"/>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a:effectLst/>
                        </a:rPr>
                        <a:t>Teachers’ Experiences and Perceptions </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5.8</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3044633187"/>
                  </a:ext>
                </a:extLst>
              </a:tr>
              <a:tr h="258822">
                <a:tc rowSpan="3">
                  <a:txBody>
                    <a:bodyPr/>
                    <a:lstStyle/>
                    <a:p>
                      <a:pPr marL="0" marR="0">
                        <a:spcBef>
                          <a:spcPts val="0"/>
                        </a:spcBef>
                        <a:spcAft>
                          <a:spcPts val="0"/>
                        </a:spcAft>
                        <a:tabLst>
                          <a:tab pos="3229610" algn="l"/>
                        </a:tabLst>
                      </a:pPr>
                      <a:r>
                        <a:rPr lang="en-US" sz="1400">
                          <a:effectLst/>
                        </a:rPr>
                        <a:t>Organization </a:t>
                      </a:r>
                    </a:p>
                    <a:p>
                      <a:pPr marL="0" marR="0">
                        <a:spcBef>
                          <a:spcPts val="0"/>
                        </a:spcBef>
                        <a:spcAft>
                          <a:spcPts val="0"/>
                        </a:spcAft>
                        <a:tabLst>
                          <a:tab pos="3229610" algn="l"/>
                        </a:tabLs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4021" marR="64021" marT="0" marB="0" anchor="ctr"/>
                </a:tc>
                <a:tc>
                  <a:txBody>
                    <a:bodyPr/>
                    <a:lstStyle/>
                    <a:p>
                      <a:pPr marL="0" marR="0">
                        <a:spcBef>
                          <a:spcPts val="0"/>
                        </a:spcBef>
                        <a:spcAft>
                          <a:spcPts val="0"/>
                        </a:spcAft>
                        <a:tabLst>
                          <a:tab pos="3229610" algn="l"/>
                        </a:tabLst>
                      </a:pPr>
                      <a:r>
                        <a:rPr lang="en-US" sz="1100">
                          <a:effectLst/>
                        </a:rPr>
                        <a:t>Institutional Support</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5.8</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5.33</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1431745841"/>
                  </a:ext>
                </a:extLst>
              </a:tr>
              <a:tr h="467546">
                <a:tc vMerge="1">
                  <a:txBody>
                    <a:bodyPr/>
                    <a:lstStyle/>
                    <a:p>
                      <a:endParaRPr lang="en-US"/>
                    </a:p>
                  </a:txBody>
                  <a:tcPr/>
                </a:tc>
                <a:tc>
                  <a:txBody>
                    <a:bodyPr/>
                    <a:lstStyle/>
                    <a:p>
                      <a:pPr marL="0" marR="0">
                        <a:spcBef>
                          <a:spcPts val="0"/>
                        </a:spcBef>
                        <a:spcAft>
                          <a:spcPts val="0"/>
                        </a:spcAft>
                        <a:tabLst>
                          <a:tab pos="3229610" algn="l"/>
                        </a:tabLst>
                      </a:pPr>
                      <a:r>
                        <a:rPr lang="en-US" sz="1100">
                          <a:effectLst/>
                        </a:rPr>
                        <a:t>Access, Culture, Equity, Inclusion, and Ethics</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1.6</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4.68</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667101209"/>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a:effectLst/>
                        </a:rPr>
                        <a:t>Leadership, Policy, and Management</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2.1</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4.36</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4010182293"/>
                  </a:ext>
                </a:extLst>
              </a:tr>
              <a:tr h="258822">
                <a:tc rowSpan="2">
                  <a:txBody>
                    <a:bodyPr/>
                    <a:lstStyle/>
                    <a:p>
                      <a:pPr marL="0" marR="0">
                        <a:spcBef>
                          <a:spcPts val="0"/>
                        </a:spcBef>
                        <a:spcAft>
                          <a:spcPts val="0"/>
                        </a:spcAft>
                        <a:tabLst>
                          <a:tab pos="3229610" algn="l"/>
                        </a:tabLst>
                      </a:pPr>
                      <a:r>
                        <a:rPr lang="en-US" sz="1400" dirty="0">
                          <a:effectLst/>
                        </a:rPr>
                        <a:t>Others</a:t>
                      </a:r>
                      <a:endParaRPr lang="en-US" sz="1400" dirty="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spcBef>
                          <a:spcPts val="0"/>
                        </a:spcBef>
                        <a:spcAft>
                          <a:spcPts val="0"/>
                        </a:spcAft>
                        <a:tabLst>
                          <a:tab pos="3229610" algn="l"/>
                        </a:tabLst>
                      </a:pPr>
                      <a:r>
                        <a:rPr lang="en-US" sz="1100">
                          <a:effectLst/>
                        </a:rPr>
                        <a:t>Adaptation to Online Learning </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4.7</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3489119973"/>
                  </a:ext>
                </a:extLst>
              </a:tr>
              <a:tr h="258822">
                <a:tc vMerge="1">
                  <a:txBody>
                    <a:bodyPr/>
                    <a:lstStyle/>
                    <a:p>
                      <a:endParaRPr lang="en-US"/>
                    </a:p>
                  </a:txBody>
                  <a:tcPr/>
                </a:tc>
                <a:tc>
                  <a:txBody>
                    <a:bodyPr/>
                    <a:lstStyle/>
                    <a:p>
                      <a:pPr marL="0" marR="0">
                        <a:spcBef>
                          <a:spcPts val="0"/>
                        </a:spcBef>
                        <a:spcAft>
                          <a:spcPts val="0"/>
                        </a:spcAft>
                        <a:tabLst>
                          <a:tab pos="3229610" algn="l"/>
                        </a:tabLst>
                      </a:pPr>
                      <a:r>
                        <a:rPr lang="en-US" sz="1100" dirty="0">
                          <a:effectLst/>
                        </a:rPr>
                        <a:t>Parents’ Involvement in Online Learning</a:t>
                      </a:r>
                      <a:endParaRPr lang="en-US" sz="1100" dirty="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a:effectLst/>
                        </a:rPr>
                        <a:t>3.7</a:t>
                      </a:r>
                      <a:endParaRPr lang="en-US" sz="1100">
                        <a:effectLst/>
                        <a:latin typeface="Times New Roman" panose="02020603050405020304" pitchFamily="18" charset="0"/>
                        <a:ea typeface="Times New Roman" panose="02020603050405020304" pitchFamily="18" charset="0"/>
                      </a:endParaRPr>
                    </a:p>
                  </a:txBody>
                  <a:tcPr marL="64021" marR="64021" marT="0" marB="0"/>
                </a:tc>
                <a:tc>
                  <a:txBody>
                    <a:bodyPr/>
                    <a:lstStyle/>
                    <a:p>
                      <a:pPr marL="0" marR="0" algn="r">
                        <a:spcBef>
                          <a:spcPts val="0"/>
                        </a:spcBef>
                        <a:spcAft>
                          <a:spcPts val="0"/>
                        </a:spcAft>
                        <a:tabLst>
                          <a:tab pos="3229610" algn="l"/>
                        </a:tabLs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64021" marR="64021" marT="0" marB="0"/>
                </a:tc>
                <a:extLst>
                  <a:ext uri="{0D108BD9-81ED-4DB2-BD59-A6C34878D82A}">
                    <a16:rowId xmlns:a16="http://schemas.microsoft.com/office/drawing/2014/main" xmlns="" val="984039477"/>
                  </a:ext>
                </a:extLst>
              </a:tr>
            </a:tbl>
          </a:graphicData>
        </a:graphic>
      </p:graphicFrame>
    </p:spTree>
    <p:extLst>
      <p:ext uri="{BB962C8B-B14F-4D97-AF65-F5344CB8AC3E}">
        <p14:creationId xmlns:p14="http://schemas.microsoft.com/office/powerpoint/2010/main" val="864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C81E3BB-8E3C-005E-92D7-93F4DA4D650D}"/>
              </a:ext>
            </a:extLst>
          </p:cNvPr>
          <p:cNvSpPr>
            <a:spLocks noGrp="1"/>
          </p:cNvSpPr>
          <p:nvPr>
            <p:ph type="title"/>
          </p:nvPr>
        </p:nvSpPr>
        <p:spPr>
          <a:xfrm>
            <a:off x="533400" y="1447800"/>
            <a:ext cx="3505200" cy="3352800"/>
          </a:xfrm>
          <a:noFill/>
          <a:ln>
            <a:solidFill>
              <a:schemeClr val="bg1"/>
            </a:solidFill>
          </a:ln>
        </p:spPr>
        <p:txBody>
          <a:bodyPr vert="horz" wrap="square" lIns="182880" tIns="182880" rIns="182880" bIns="182880" rtlCol="0" anchor="ctr">
            <a:normAutofit/>
          </a:bodyPr>
          <a:lstStyle/>
          <a:p>
            <a:r>
              <a:rPr lang="en-US" sz="4000" b="1" dirty="0">
                <a:solidFill>
                  <a:schemeClr val="bg1"/>
                </a:solidFill>
                <a:effectLst/>
              </a:rPr>
              <a:t>The Research </a:t>
            </a:r>
            <a:r>
              <a:rPr lang="en-US" sz="4000" b="1" dirty="0">
                <a:solidFill>
                  <a:schemeClr val="bg1"/>
                </a:solidFill>
              </a:rPr>
              <a:t>S</a:t>
            </a:r>
            <a:r>
              <a:rPr lang="en-US" sz="4000" b="1" dirty="0">
                <a:solidFill>
                  <a:schemeClr val="bg1"/>
                </a:solidFill>
                <a:effectLst/>
              </a:rPr>
              <a:t>ettings </a:t>
            </a:r>
            <a:endParaRPr lang="en-US" sz="4000" b="1" dirty="0">
              <a:solidFill>
                <a:schemeClr val="bg1"/>
              </a:solidFill>
            </a:endParaRPr>
          </a:p>
        </p:txBody>
      </p:sp>
      <p:graphicFrame>
        <p:nvGraphicFramePr>
          <p:cNvPr id="5" name="Content Placeholder 2">
            <a:extLst>
              <a:ext uri="{FF2B5EF4-FFF2-40B4-BE49-F238E27FC236}">
                <a16:creationId xmlns:a16="http://schemas.microsoft.com/office/drawing/2014/main" xmlns="" id="{D8B44706-2BF3-5AA2-6CFB-7513D9B928A4}"/>
              </a:ext>
            </a:extLst>
          </p:cNvPr>
          <p:cNvGraphicFramePr>
            <a:graphicFrameLocks noGrp="1"/>
          </p:cNvGraphicFramePr>
          <p:nvPr>
            <p:ph idx="1"/>
            <p:extLst>
              <p:ext uri="{D42A27DB-BD31-4B8C-83A1-F6EECF244321}">
                <p14:modId xmlns:p14="http://schemas.microsoft.com/office/powerpoint/2010/main" val="1694786962"/>
              </p:ext>
            </p:extLst>
          </p:nvPr>
        </p:nvGraphicFramePr>
        <p:xfrm>
          <a:off x="5187696" y="381000"/>
          <a:ext cx="619125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62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4E713-17EB-989A-1179-E4546CD89327}"/>
              </a:ext>
            </a:extLst>
          </p:cNvPr>
          <p:cNvSpPr>
            <a:spLocks noGrp="1"/>
          </p:cNvSpPr>
          <p:nvPr>
            <p:ph type="title"/>
          </p:nvPr>
        </p:nvSpPr>
        <p:spPr>
          <a:xfrm>
            <a:off x="685800" y="457200"/>
            <a:ext cx="10668000" cy="1905000"/>
          </a:xfrm>
        </p:spPr>
        <p:txBody>
          <a:bodyPr vert="horz" lIns="182880" tIns="182880" rIns="182880" bIns="182880" rtlCol="0" anchor="ctr">
            <a:normAutofit/>
          </a:bodyPr>
          <a:lstStyle/>
          <a:p>
            <a:r>
              <a:rPr lang="en-US" sz="3600" b="1" i="0" dirty="0">
                <a:effectLst/>
              </a:rPr>
              <a:t>Newly emerged topics with unclear or incomparable coding:</a:t>
            </a:r>
            <a:endParaRPr lang="en-US" sz="3600" b="1" dirty="0"/>
          </a:p>
        </p:txBody>
      </p:sp>
      <p:graphicFrame>
        <p:nvGraphicFramePr>
          <p:cNvPr id="5" name="Content Placeholder 2">
            <a:extLst>
              <a:ext uri="{FF2B5EF4-FFF2-40B4-BE49-F238E27FC236}">
                <a16:creationId xmlns:a16="http://schemas.microsoft.com/office/drawing/2014/main" xmlns="" id="{448D6E23-8EB9-C0E1-F9C8-2FF337A3BD36}"/>
              </a:ext>
            </a:extLst>
          </p:cNvPr>
          <p:cNvGraphicFramePr>
            <a:graphicFrameLocks noGrp="1"/>
          </p:cNvGraphicFramePr>
          <p:nvPr>
            <p:ph idx="1"/>
            <p:extLst>
              <p:ext uri="{D42A27DB-BD31-4B8C-83A1-F6EECF244321}">
                <p14:modId xmlns:p14="http://schemas.microsoft.com/office/powerpoint/2010/main" val="310014242"/>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84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C2B2C-B0FC-F84C-EC31-3DB7FBBB0A95}"/>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sz="4000" b="1" dirty="0"/>
              <a:t>Discussion</a:t>
            </a:r>
          </a:p>
        </p:txBody>
      </p:sp>
      <p:pic>
        <p:nvPicPr>
          <p:cNvPr id="5" name="Picture 4" descr="A close-up of a colorful feather&#10;&#10;Description automatically generated with low confidence">
            <a:extLst>
              <a:ext uri="{FF2B5EF4-FFF2-40B4-BE49-F238E27FC236}">
                <a16:creationId xmlns:a16="http://schemas.microsoft.com/office/drawing/2014/main" xmlns="" id="{30F78788-DEFD-781E-2071-3BE2B14557BC}"/>
              </a:ext>
            </a:extLst>
          </p:cNvPr>
          <p:cNvPicPr>
            <a:picLocks noChangeAspect="1"/>
          </p:cNvPicPr>
          <p:nvPr/>
        </p:nvPicPr>
        <p:blipFill rotWithShape="1">
          <a:blip r:embed="rId2"/>
          <a:srcRect l="20410" r="29370"/>
          <a:stretch/>
        </p:blipFill>
        <p:spPr>
          <a:xfrm>
            <a:off x="20" y="10"/>
            <a:ext cx="4654277" cy="6857990"/>
          </a:xfrm>
          <a:prstGeom prst="rect">
            <a:avLst/>
          </a:prstGeom>
        </p:spPr>
      </p:pic>
    </p:spTree>
    <p:extLst>
      <p:ext uri="{BB962C8B-B14F-4D97-AF65-F5344CB8AC3E}">
        <p14:creationId xmlns:p14="http://schemas.microsoft.com/office/powerpoint/2010/main" val="321956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F95AB-58FC-9A27-02BD-5F2DBC18B8D0}"/>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sz="4000" b="1" dirty="0"/>
              <a:t>Background </a:t>
            </a:r>
          </a:p>
        </p:txBody>
      </p:sp>
      <p:pic>
        <p:nvPicPr>
          <p:cNvPr id="4" name="Picture 3">
            <a:extLst>
              <a:ext uri="{FF2B5EF4-FFF2-40B4-BE49-F238E27FC236}">
                <a16:creationId xmlns:a16="http://schemas.microsoft.com/office/drawing/2014/main" xmlns="" id="{C8237246-98AE-C5F4-E95C-503033108015}"/>
              </a:ext>
            </a:extLst>
          </p:cNvPr>
          <p:cNvPicPr>
            <a:picLocks noChangeAspect="1"/>
          </p:cNvPicPr>
          <p:nvPr/>
        </p:nvPicPr>
        <p:blipFill rotWithShape="1">
          <a:blip r:embed="rId2"/>
          <a:srcRect l="21260" r="33948" b="-1"/>
          <a:stretch/>
        </p:blipFill>
        <p:spPr>
          <a:xfrm>
            <a:off x="20" y="10"/>
            <a:ext cx="4654277" cy="6857990"/>
          </a:xfrm>
          <a:prstGeom prst="rect">
            <a:avLst/>
          </a:prstGeom>
        </p:spPr>
      </p:pic>
    </p:spTree>
    <p:extLst>
      <p:ext uri="{BB962C8B-B14F-4D97-AF65-F5344CB8AC3E}">
        <p14:creationId xmlns:p14="http://schemas.microsoft.com/office/powerpoint/2010/main" val="105900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E866FF9-A729-45F0-A163-10E89E871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442B2F1-EA7F-1FD8-B6D3-9F51409CE559}"/>
              </a:ext>
            </a:extLst>
          </p:cNvPr>
          <p:cNvSpPr>
            <a:spLocks noGrp="1"/>
          </p:cNvSpPr>
          <p:nvPr>
            <p:ph type="title"/>
          </p:nvPr>
        </p:nvSpPr>
        <p:spPr>
          <a:xfrm>
            <a:off x="640080" y="1905000"/>
            <a:ext cx="3473118" cy="3048000"/>
          </a:xfrm>
          <a:solidFill>
            <a:srgbClr val="FFFFFF"/>
          </a:solidFill>
          <a:ln>
            <a:solidFill>
              <a:srgbClr val="262626"/>
            </a:solidFill>
          </a:ln>
        </p:spPr>
        <p:txBody>
          <a:bodyPr vert="horz" lIns="182880" tIns="182880" rIns="182880" bIns="182880" rtlCol="0" anchor="ctr">
            <a:noAutofit/>
          </a:bodyPr>
          <a:lstStyle/>
          <a:p>
            <a:r>
              <a:rPr lang="en-US" sz="3200" b="1" dirty="0">
                <a:effectLst/>
              </a:rPr>
              <a:t>The Most and Least Studied Research Topics</a:t>
            </a:r>
            <a:endParaRPr lang="en-US" sz="3200" dirty="0"/>
          </a:p>
        </p:txBody>
      </p:sp>
      <p:sp useBgFill="1">
        <p:nvSpPr>
          <p:cNvPr id="12" name="Rectangle 11">
            <a:extLst>
              <a:ext uri="{FF2B5EF4-FFF2-40B4-BE49-F238E27FC236}">
                <a16:creationId xmlns:a16="http://schemas.microsoft.com/office/drawing/2014/main" xmlns="" id="{A804366F-2366-4688-98E7-B101C7BC61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8BA18F0B-AD9D-04DB-109A-03948006E594}"/>
              </a:ext>
            </a:extLst>
          </p:cNvPr>
          <p:cNvGraphicFramePr>
            <a:graphicFrameLocks noGrp="1"/>
          </p:cNvGraphicFramePr>
          <p:nvPr>
            <p:ph idx="1"/>
            <p:extLst>
              <p:ext uri="{D42A27DB-BD31-4B8C-83A1-F6EECF244321}">
                <p14:modId xmlns:p14="http://schemas.microsoft.com/office/powerpoint/2010/main" val="3807552355"/>
              </p:ext>
            </p:extLst>
          </p:nvPr>
        </p:nvGraphicFramePr>
        <p:xfrm>
          <a:off x="5397500" y="304800"/>
          <a:ext cx="615442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3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69DE22-5AD4-0883-8F8A-DFA23ABFF88A}"/>
              </a:ext>
            </a:extLst>
          </p:cNvPr>
          <p:cNvSpPr>
            <a:spLocks noGrp="1"/>
          </p:cNvSpPr>
          <p:nvPr>
            <p:ph type="title"/>
          </p:nvPr>
        </p:nvSpPr>
        <p:spPr>
          <a:xfrm>
            <a:off x="2133600" y="381001"/>
            <a:ext cx="8077200" cy="2057399"/>
          </a:xfrm>
        </p:spPr>
        <p:txBody>
          <a:bodyPr vert="horz" lIns="182880" tIns="182880" rIns="182880" bIns="182880" rtlCol="0" anchor="ctr">
            <a:normAutofit/>
          </a:bodyPr>
          <a:lstStyle/>
          <a:p>
            <a:pPr marL="0" marR="0">
              <a:spcAft>
                <a:spcPts val="0"/>
              </a:spcAft>
            </a:pPr>
            <a:r>
              <a:rPr lang="en-US" sz="2700" b="1" dirty="0">
                <a:effectLst/>
              </a:rPr>
              <a:t>The differences in research trends in online learning before and during the </a:t>
            </a:r>
            <a:br>
              <a:rPr lang="en-US" sz="2700" b="1" dirty="0">
                <a:effectLst/>
              </a:rPr>
            </a:br>
            <a:r>
              <a:rPr lang="en-US" sz="2700" b="1" dirty="0">
                <a:effectLst/>
              </a:rPr>
              <a:t>COVID-19 pandemic</a:t>
            </a:r>
            <a:r>
              <a:rPr lang="en-US" sz="1500" dirty="0">
                <a:effectLst/>
              </a:rPr>
              <a:t/>
            </a:r>
            <a:br>
              <a:rPr lang="en-US" sz="1500" dirty="0">
                <a:effectLst/>
              </a:rPr>
            </a:br>
            <a:endParaRPr lang="en-US" sz="1500" dirty="0"/>
          </a:p>
        </p:txBody>
      </p:sp>
      <p:graphicFrame>
        <p:nvGraphicFramePr>
          <p:cNvPr id="5" name="Content Placeholder 2">
            <a:extLst>
              <a:ext uri="{FF2B5EF4-FFF2-40B4-BE49-F238E27FC236}">
                <a16:creationId xmlns:a16="http://schemas.microsoft.com/office/drawing/2014/main" xmlns="" id="{F4E5762D-EA0B-ECDB-FC35-F306957D594F}"/>
              </a:ext>
            </a:extLst>
          </p:cNvPr>
          <p:cNvGraphicFramePr>
            <a:graphicFrameLocks noGrp="1"/>
          </p:cNvGraphicFramePr>
          <p:nvPr>
            <p:ph idx="1"/>
            <p:extLst>
              <p:ext uri="{D42A27DB-BD31-4B8C-83A1-F6EECF244321}">
                <p14:modId xmlns:p14="http://schemas.microsoft.com/office/powerpoint/2010/main" val="2541273991"/>
              </p:ext>
            </p:extLst>
          </p:nvPr>
        </p:nvGraphicFramePr>
        <p:xfrm>
          <a:off x="965200" y="2638424"/>
          <a:ext cx="10261600" cy="383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98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E866FF9-A729-45F0-A163-10E89E871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C1FD696-4256-A880-69DE-34067BBA6FFB}"/>
              </a:ext>
            </a:extLst>
          </p:cNvPr>
          <p:cNvSpPr>
            <a:spLocks noGrp="1"/>
          </p:cNvSpPr>
          <p:nvPr>
            <p:ph type="title"/>
          </p:nvPr>
        </p:nvSpPr>
        <p:spPr>
          <a:xfrm>
            <a:off x="640080" y="2286000"/>
            <a:ext cx="3627120" cy="1890899"/>
          </a:xfrm>
          <a:solidFill>
            <a:srgbClr val="FFFFFF"/>
          </a:solidFill>
          <a:ln>
            <a:solidFill>
              <a:srgbClr val="262626"/>
            </a:solidFill>
          </a:ln>
        </p:spPr>
        <p:txBody>
          <a:bodyPr vert="horz" lIns="182880" tIns="182880" rIns="182880" bIns="182880" rtlCol="0" anchor="ctr">
            <a:noAutofit/>
          </a:bodyPr>
          <a:lstStyle/>
          <a:p>
            <a:r>
              <a:rPr lang="en-US" sz="2400" b="1" dirty="0">
                <a:effectLst/>
              </a:rPr>
              <a:t>New Topics </a:t>
            </a:r>
            <a:r>
              <a:rPr lang="en-US" sz="2400" b="1" dirty="0"/>
              <a:t>E</a:t>
            </a:r>
            <a:r>
              <a:rPr lang="en-US" sz="2400" b="1" dirty="0">
                <a:effectLst/>
              </a:rPr>
              <a:t>merged </a:t>
            </a:r>
            <a:r>
              <a:rPr lang="en-US" sz="2400" b="1" dirty="0"/>
              <a:t>D</a:t>
            </a:r>
            <a:r>
              <a:rPr lang="en-US" sz="2400" b="1" dirty="0">
                <a:effectLst/>
              </a:rPr>
              <a:t>uring COVID-19</a:t>
            </a:r>
            <a:endParaRPr lang="en-US" sz="2400" b="1" dirty="0"/>
          </a:p>
        </p:txBody>
      </p:sp>
      <p:sp useBgFill="1">
        <p:nvSpPr>
          <p:cNvPr id="12" name="Rectangle 11">
            <a:extLst>
              <a:ext uri="{FF2B5EF4-FFF2-40B4-BE49-F238E27FC236}">
                <a16:creationId xmlns:a16="http://schemas.microsoft.com/office/drawing/2014/main" xmlns="" id="{A804366F-2366-4688-98E7-B101C7BC61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8DD92B03-889E-FE56-4034-CAF8F7EE8072}"/>
              </a:ext>
            </a:extLst>
          </p:cNvPr>
          <p:cNvGraphicFramePr>
            <a:graphicFrameLocks noGrp="1"/>
          </p:cNvGraphicFramePr>
          <p:nvPr>
            <p:ph idx="1"/>
            <p:extLst>
              <p:ext uri="{D42A27DB-BD31-4B8C-83A1-F6EECF244321}">
                <p14:modId xmlns:p14="http://schemas.microsoft.com/office/powerpoint/2010/main" val="825900355"/>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743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D09A581-FC01-9967-9F7F-8B70CB9206E9}"/>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b="1" dirty="0">
                <a:solidFill>
                  <a:schemeClr val="bg1"/>
                </a:solidFill>
              </a:rPr>
              <a:t>Limitations </a:t>
            </a:r>
          </a:p>
        </p:txBody>
      </p:sp>
      <p:graphicFrame>
        <p:nvGraphicFramePr>
          <p:cNvPr id="5" name="Content Placeholder 2">
            <a:extLst>
              <a:ext uri="{FF2B5EF4-FFF2-40B4-BE49-F238E27FC236}">
                <a16:creationId xmlns:a16="http://schemas.microsoft.com/office/drawing/2014/main" xmlns="" id="{0CF1772F-C215-F262-B55A-69FE9A802E6B}"/>
              </a:ext>
            </a:extLst>
          </p:cNvPr>
          <p:cNvGraphicFramePr>
            <a:graphicFrameLocks noGrp="1"/>
          </p:cNvGraphicFramePr>
          <p:nvPr>
            <p:ph idx="1"/>
            <p:extLst>
              <p:ext uri="{D42A27DB-BD31-4B8C-83A1-F6EECF244321}">
                <p14:modId xmlns:p14="http://schemas.microsoft.com/office/powerpoint/2010/main" val="4148670090"/>
              </p:ext>
            </p:extLst>
          </p:nvPr>
        </p:nvGraphicFramePr>
        <p:xfrm>
          <a:off x="5297763" y="457200"/>
          <a:ext cx="6360837"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48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09DD877-FD06-570E-3909-AC183AAE2952}"/>
              </a:ext>
            </a:extLst>
          </p:cNvPr>
          <p:cNvSpPr>
            <a:spLocks noGrp="1"/>
          </p:cNvSpPr>
          <p:nvPr>
            <p:ph type="title"/>
          </p:nvPr>
        </p:nvSpPr>
        <p:spPr>
          <a:xfrm>
            <a:off x="533400" y="1828800"/>
            <a:ext cx="3657599" cy="2590800"/>
          </a:xfrm>
          <a:noFill/>
          <a:ln>
            <a:solidFill>
              <a:schemeClr val="bg1"/>
            </a:solidFill>
          </a:ln>
        </p:spPr>
        <p:txBody>
          <a:bodyPr vert="horz" wrap="square" lIns="182880" tIns="182880" rIns="182880" bIns="182880" rtlCol="0" anchor="ctr">
            <a:normAutofit/>
          </a:bodyPr>
          <a:lstStyle/>
          <a:p>
            <a:r>
              <a:rPr lang="en-US" sz="2400" b="1" dirty="0">
                <a:solidFill>
                  <a:schemeClr val="bg1"/>
                </a:solidFill>
                <a:effectLst/>
              </a:rPr>
              <a:t>Implications for Instructors, Practitioners, and Researchers</a:t>
            </a:r>
            <a:endParaRPr lang="en-US" sz="2400" dirty="0">
              <a:solidFill>
                <a:schemeClr val="bg1"/>
              </a:solidFill>
            </a:endParaRPr>
          </a:p>
        </p:txBody>
      </p:sp>
      <p:graphicFrame>
        <p:nvGraphicFramePr>
          <p:cNvPr id="5" name="Content Placeholder 2">
            <a:extLst>
              <a:ext uri="{FF2B5EF4-FFF2-40B4-BE49-F238E27FC236}">
                <a16:creationId xmlns:a16="http://schemas.microsoft.com/office/drawing/2014/main" xmlns="" id="{27EFF568-D4EF-72BA-1269-08FB911E1253}"/>
              </a:ext>
            </a:extLst>
          </p:cNvPr>
          <p:cNvGraphicFramePr>
            <a:graphicFrameLocks noGrp="1"/>
          </p:cNvGraphicFramePr>
          <p:nvPr>
            <p:ph idx="1"/>
            <p:extLst>
              <p:ext uri="{D42A27DB-BD31-4B8C-83A1-F6EECF244321}">
                <p14:modId xmlns:p14="http://schemas.microsoft.com/office/powerpoint/2010/main" val="1137411181"/>
              </p:ext>
            </p:extLst>
          </p:nvPr>
        </p:nvGraphicFramePr>
        <p:xfrm>
          <a:off x="5619750" y="762000"/>
          <a:ext cx="5734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08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A3CC36C-210F-452E-B0C6-CAE94609D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FD77E017-7BFF-4018-BF75-AF8C6DDF08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E147EDC0-0A1A-D64C-8965-42B177B1C312}"/>
              </a:ext>
            </a:extLst>
          </p:cNvPr>
          <p:cNvGraphicFramePr>
            <a:graphicFrameLocks noGrp="1"/>
          </p:cNvGraphicFramePr>
          <p:nvPr>
            <p:ph idx="1"/>
            <p:extLst>
              <p:ext uri="{D42A27DB-BD31-4B8C-83A1-F6EECF244321}">
                <p14:modId xmlns:p14="http://schemas.microsoft.com/office/powerpoint/2010/main" val="1959039568"/>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14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027DF9B-14E2-F0AB-3782-0C95C8C716F6}"/>
              </a:ext>
            </a:extLst>
          </p:cNvPr>
          <p:cNvPicPr>
            <a:picLocks noChangeAspect="1"/>
          </p:cNvPicPr>
          <p:nvPr/>
        </p:nvPicPr>
        <p:blipFill rotWithShape="1">
          <a:blip r:embed="rId2"/>
          <a:srcRect t="37219" b="13594"/>
          <a:stretch/>
        </p:blipFill>
        <p:spPr>
          <a:xfrm>
            <a:off x="0" y="10"/>
            <a:ext cx="12191980" cy="4242806"/>
          </a:xfrm>
          <a:prstGeom prst="rect">
            <a:avLst/>
          </a:prstGeom>
        </p:spPr>
      </p:pic>
      <p:sp>
        <p:nvSpPr>
          <p:cNvPr id="9" name="Rectangle 8">
            <a:extLst>
              <a:ext uri="{FF2B5EF4-FFF2-40B4-BE49-F238E27FC236}">
                <a16:creationId xmlns:a16="http://schemas.microsoft.com/office/drawing/2014/main" xmlns="" id="{17928EA2-88ED-424C-A811-B45B398FBA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42816"/>
            <a:ext cx="12192000" cy="2615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xmlns="" id="{304F0B90-9D71-4D15-94CC-B9E1F445BA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42816"/>
            <a:ext cx="12192000" cy="2615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xmlns="" id="{47B0BD9F-AB93-7E56-3219-68B7E0BFCF84}"/>
              </a:ext>
            </a:extLst>
          </p:cNvPr>
          <p:cNvSpPr>
            <a:spLocks noGrp="1"/>
          </p:cNvSpPr>
          <p:nvPr>
            <p:ph type="title"/>
          </p:nvPr>
        </p:nvSpPr>
        <p:spPr>
          <a:xfrm>
            <a:off x="1371600" y="4130290"/>
            <a:ext cx="8991600" cy="1279910"/>
          </a:xfrm>
          <a:noFill/>
          <a:ln>
            <a:noFill/>
          </a:ln>
        </p:spPr>
        <p:txBody>
          <a:bodyPr vert="horz" lIns="274320" tIns="182880" rIns="274320" bIns="182880" rtlCol="0" anchor="ctr" anchorCtr="1">
            <a:normAutofit/>
          </a:bodyPr>
          <a:lstStyle/>
          <a:p>
            <a:r>
              <a:rPr lang="en-US" sz="4000" b="1" dirty="0">
                <a:solidFill>
                  <a:srgbClr val="FFFFFF"/>
                </a:solidFill>
              </a:rPr>
              <a:t>Thank You</a:t>
            </a:r>
          </a:p>
        </p:txBody>
      </p:sp>
      <p:sp>
        <p:nvSpPr>
          <p:cNvPr id="3" name="Text Placeholder 2">
            <a:extLst>
              <a:ext uri="{FF2B5EF4-FFF2-40B4-BE49-F238E27FC236}">
                <a16:creationId xmlns:a16="http://schemas.microsoft.com/office/drawing/2014/main" xmlns="" id="{4EDBD6C1-7333-3D83-5741-6A232F7D829A}"/>
              </a:ext>
            </a:extLst>
          </p:cNvPr>
          <p:cNvSpPr>
            <a:spLocks noGrp="1"/>
          </p:cNvSpPr>
          <p:nvPr>
            <p:ph type="body" idx="1"/>
          </p:nvPr>
        </p:nvSpPr>
        <p:spPr>
          <a:xfrm>
            <a:off x="1600200" y="5105400"/>
            <a:ext cx="9296400" cy="1600200"/>
          </a:xfrm>
        </p:spPr>
        <p:txBody>
          <a:bodyPr vert="horz" lIns="91440" tIns="45720" rIns="91440" bIns="45720" rtlCol="0">
            <a:normAutofit/>
          </a:bodyPr>
          <a:lstStyle/>
          <a:p>
            <a:pPr algn="ctr"/>
            <a:r>
              <a:rPr lang="fi-FI" sz="2400" dirty="0">
                <a:solidFill>
                  <a:srgbClr val="FFFFFF"/>
                </a:solidFill>
              </a:rPr>
              <a:t>Meina Zhu, Wayne State University, meinazhu@wayne.edu</a:t>
            </a:r>
          </a:p>
          <a:p>
            <a:pPr algn="ctr"/>
            <a:r>
              <a:rPr lang="pt-BR" sz="2400" dirty="0">
                <a:solidFill>
                  <a:srgbClr val="FFFFFF"/>
                </a:solidFill>
              </a:rPr>
              <a:t>Curtis J. Bonk, Indiana University, cjbonk@indiana.edu</a:t>
            </a:r>
          </a:p>
          <a:p>
            <a:pPr algn="ctr"/>
            <a:r>
              <a:rPr lang="en-US" altLang="ko-KR" sz="2400" dirty="0">
                <a:solidFill>
                  <a:srgbClr val="FFFFFF"/>
                </a:solidFill>
              </a:rPr>
              <a:t>Min Young Doo, </a:t>
            </a:r>
            <a:r>
              <a:rPr lang="en-US" altLang="ko-KR" sz="2400" dirty="0" err="1">
                <a:solidFill>
                  <a:srgbClr val="FFFFFF"/>
                </a:solidFill>
              </a:rPr>
              <a:t>Kangwon</a:t>
            </a:r>
            <a:r>
              <a:rPr lang="en-US" altLang="ko-KR" sz="2400" dirty="0">
                <a:solidFill>
                  <a:srgbClr val="FFFFFF"/>
                </a:solidFill>
              </a:rPr>
              <a:t> National University, </a:t>
            </a:r>
            <a:r>
              <a:rPr lang="en-US" sz="2400" dirty="0">
                <a:solidFill>
                  <a:srgbClr val="FFFFFF"/>
                </a:solidFill>
              </a:rPr>
              <a:t>scion2006@gmail.com</a:t>
            </a:r>
          </a:p>
        </p:txBody>
      </p:sp>
      <p:sp>
        <p:nvSpPr>
          <p:cNvPr id="4" name="Title 1">
            <a:extLst>
              <a:ext uri="{FF2B5EF4-FFF2-40B4-BE49-F238E27FC236}">
                <a16:creationId xmlns:a16="http://schemas.microsoft.com/office/drawing/2014/main" xmlns="" id="{C6EEEF65-9702-6DE9-72CB-FB44208846FA}"/>
              </a:ext>
            </a:extLst>
          </p:cNvPr>
          <p:cNvSpPr txBox="1">
            <a:spLocks/>
          </p:cNvSpPr>
          <p:nvPr/>
        </p:nvSpPr>
        <p:spPr bwMode="blackWhite">
          <a:xfrm>
            <a:off x="2362200" y="304800"/>
            <a:ext cx="9144000" cy="1981200"/>
          </a:xfrm>
          <a:prstGeom prst="rect">
            <a:avLst/>
          </a:prstGeom>
          <a:noFill/>
          <a:ln w="38100" cap="sq">
            <a:noFill/>
            <a:miter lim="800000"/>
          </a:ln>
        </p:spPr>
        <p:txBody>
          <a:bodyPr vert="horz" lIns="274320" tIns="182880" rIns="274320" bIns="182880" rtlCol="0" anchor="ctr" anchorCtr="1">
            <a:normAutofit fontScale="775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sz="3400" b="1" dirty="0">
                <a:solidFill>
                  <a:srgbClr val="FF0000"/>
                </a:solidFill>
              </a:rPr>
              <a:t>Slides at:</a:t>
            </a:r>
          </a:p>
          <a:p>
            <a:endParaRPr lang="en-US" sz="1900" b="1" dirty="0">
              <a:solidFill>
                <a:srgbClr val="FF0000"/>
              </a:solidFill>
            </a:endParaRPr>
          </a:p>
          <a:p>
            <a:r>
              <a:rPr lang="en-US" sz="2100" b="1" dirty="0">
                <a:solidFill>
                  <a:srgbClr val="FFFFFF"/>
                </a:solidFill>
                <a:hlinkClick r:id="rId3"/>
              </a:rPr>
              <a:t>http://www.trainingshare.com/</a:t>
            </a:r>
            <a:r>
              <a:rPr lang="en-US" sz="2100" b="1" dirty="0">
                <a:solidFill>
                  <a:srgbClr val="FFFFFF"/>
                </a:solidFill>
              </a:rPr>
              <a:t> (see Archived talks)</a:t>
            </a:r>
          </a:p>
          <a:p>
            <a:endParaRPr lang="en-US" sz="3600" b="1" dirty="0">
              <a:solidFill>
                <a:srgbClr val="FFFFFF"/>
              </a:solidFill>
            </a:endParaRPr>
          </a:p>
          <a:p>
            <a:r>
              <a:rPr lang="en-US" sz="3400" b="1" dirty="0">
                <a:solidFill>
                  <a:srgbClr val="FF0000"/>
                </a:solidFill>
              </a:rPr>
              <a:t>PAPER AT:</a:t>
            </a:r>
          </a:p>
          <a:p>
            <a:endParaRPr lang="en-US" sz="2200" b="1" dirty="0">
              <a:solidFill>
                <a:srgbClr val="FF0000"/>
              </a:solidFill>
            </a:endParaRPr>
          </a:p>
          <a:p>
            <a:r>
              <a:rPr lang="en-US" sz="2100" b="1" dirty="0">
                <a:solidFill>
                  <a:srgbClr val="FFFFFF"/>
                </a:solidFill>
                <a:hlinkClick r:id="rId4"/>
              </a:rPr>
              <a:t>https://www.publicationshare.com</a:t>
            </a:r>
            <a:r>
              <a:rPr lang="en-US" sz="1500" b="1" dirty="0">
                <a:solidFill>
                  <a:srgbClr val="FFFFFF"/>
                </a:solidFill>
                <a:hlinkClick r:id="rId4"/>
              </a:rPr>
              <a:t>/</a:t>
            </a:r>
            <a:r>
              <a:rPr lang="en-US" sz="1500" b="1" dirty="0">
                <a:solidFill>
                  <a:srgbClr val="FFFFFF"/>
                </a:solidFill>
              </a:rPr>
              <a:t> </a:t>
            </a:r>
          </a:p>
        </p:txBody>
      </p:sp>
    </p:spTree>
    <p:extLst>
      <p:ext uri="{BB962C8B-B14F-4D97-AF65-F5344CB8AC3E}">
        <p14:creationId xmlns:p14="http://schemas.microsoft.com/office/powerpoint/2010/main" val="6581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E7EA5692-0861-C264-C37D-3E7653640AFA}"/>
              </a:ext>
            </a:extLst>
          </p:cNvPr>
          <p:cNvGraphicFramePr>
            <a:graphicFrameLocks noGrp="1"/>
          </p:cNvGraphicFramePr>
          <p:nvPr>
            <p:ph idx="1"/>
            <p:extLst>
              <p:ext uri="{D42A27DB-BD31-4B8C-83A1-F6EECF244321}">
                <p14:modId xmlns:p14="http://schemas.microsoft.com/office/powerpoint/2010/main" val="749661092"/>
              </p:ext>
            </p:extLst>
          </p:nvPr>
        </p:nvGraphicFramePr>
        <p:xfrm>
          <a:off x="965200" y="1066800"/>
          <a:ext cx="10261600" cy="4679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E8447-6E1E-8CE7-C6F8-004092654EFC}"/>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sz="4000" b="1" dirty="0"/>
              <a:t>Aim of the Study</a:t>
            </a:r>
          </a:p>
        </p:txBody>
      </p:sp>
      <p:pic>
        <p:nvPicPr>
          <p:cNvPr id="4" name="Picture 3">
            <a:extLst>
              <a:ext uri="{FF2B5EF4-FFF2-40B4-BE49-F238E27FC236}">
                <a16:creationId xmlns:a16="http://schemas.microsoft.com/office/drawing/2014/main" xmlns="" id="{57CC0C6E-B289-94FB-95B7-E32C06396E3F}"/>
              </a:ext>
            </a:extLst>
          </p:cNvPr>
          <p:cNvPicPr>
            <a:picLocks noChangeAspect="1"/>
          </p:cNvPicPr>
          <p:nvPr/>
        </p:nvPicPr>
        <p:blipFill rotWithShape="1">
          <a:blip r:embed="rId2"/>
          <a:srcRect l="49686" r="8067"/>
          <a:stretch/>
        </p:blipFill>
        <p:spPr>
          <a:xfrm>
            <a:off x="20" y="10"/>
            <a:ext cx="4654277" cy="6857990"/>
          </a:xfrm>
          <a:prstGeom prst="rect">
            <a:avLst/>
          </a:prstGeom>
        </p:spPr>
      </p:pic>
    </p:spTree>
    <p:extLst>
      <p:ext uri="{BB962C8B-B14F-4D97-AF65-F5344CB8AC3E}">
        <p14:creationId xmlns:p14="http://schemas.microsoft.com/office/powerpoint/2010/main" val="160178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083125ED-34B2-474E-5A82-29322017E325}"/>
              </a:ext>
            </a:extLst>
          </p:cNvPr>
          <p:cNvGraphicFramePr>
            <a:graphicFrameLocks noGrp="1"/>
          </p:cNvGraphicFramePr>
          <p:nvPr>
            <p:ph idx="1"/>
            <p:extLst>
              <p:ext uri="{D42A27DB-BD31-4B8C-83A1-F6EECF244321}">
                <p14:modId xmlns:p14="http://schemas.microsoft.com/office/powerpoint/2010/main" val="1387780226"/>
              </p:ext>
            </p:extLst>
          </p:nvPr>
        </p:nvGraphicFramePr>
        <p:xfrm>
          <a:off x="965201" y="914401"/>
          <a:ext cx="102616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18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D12DC2-02BE-FD06-711F-3398B3E5AF35}"/>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sz="4000" b="1" dirty="0"/>
              <a:t>Research Questions</a:t>
            </a:r>
          </a:p>
        </p:txBody>
      </p:sp>
      <p:pic>
        <p:nvPicPr>
          <p:cNvPr id="4" name="Picture 3" descr="Magnifying glass and question mark">
            <a:extLst>
              <a:ext uri="{FF2B5EF4-FFF2-40B4-BE49-F238E27FC236}">
                <a16:creationId xmlns:a16="http://schemas.microsoft.com/office/drawing/2014/main" xmlns="" id="{27832E51-3EA8-635B-3F46-F8FEAA6E055D}"/>
              </a:ext>
            </a:extLst>
          </p:cNvPr>
          <p:cNvPicPr>
            <a:picLocks noChangeAspect="1"/>
          </p:cNvPicPr>
          <p:nvPr/>
        </p:nvPicPr>
        <p:blipFill rotWithShape="1">
          <a:blip r:embed="rId2"/>
          <a:srcRect l="32737" r="29089"/>
          <a:stretch/>
        </p:blipFill>
        <p:spPr>
          <a:xfrm>
            <a:off x="20" y="10"/>
            <a:ext cx="4654277" cy="6857990"/>
          </a:xfrm>
          <a:prstGeom prst="rect">
            <a:avLst/>
          </a:prstGeom>
        </p:spPr>
      </p:pic>
    </p:spTree>
    <p:extLst>
      <p:ext uri="{BB962C8B-B14F-4D97-AF65-F5344CB8AC3E}">
        <p14:creationId xmlns:p14="http://schemas.microsoft.com/office/powerpoint/2010/main" val="123296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5E37C79C-8391-5583-D8DB-BE4A9A10315C}"/>
              </a:ext>
            </a:extLst>
          </p:cNvPr>
          <p:cNvGraphicFramePr>
            <a:graphicFrameLocks noGrp="1"/>
          </p:cNvGraphicFramePr>
          <p:nvPr>
            <p:ph idx="1"/>
            <p:extLst>
              <p:ext uri="{D42A27DB-BD31-4B8C-83A1-F6EECF244321}">
                <p14:modId xmlns:p14="http://schemas.microsoft.com/office/powerpoint/2010/main" val="935660306"/>
              </p:ext>
            </p:extLst>
          </p:nvPr>
        </p:nvGraphicFramePr>
        <p:xfrm>
          <a:off x="990599" y="1143001"/>
          <a:ext cx="10236201"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97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29783-6170-F955-8811-AAC08EAFFAB7}"/>
              </a:ext>
            </a:extLst>
          </p:cNvPr>
          <p:cNvSpPr>
            <a:spLocks noGrp="1"/>
          </p:cNvSpPr>
          <p:nvPr>
            <p:ph type="title"/>
          </p:nvPr>
        </p:nvSpPr>
        <p:spPr>
          <a:xfrm>
            <a:off x="4953000" y="2386744"/>
            <a:ext cx="7010399" cy="1645920"/>
          </a:xfrm>
        </p:spPr>
        <p:txBody>
          <a:bodyPr vert="horz" lIns="274320" tIns="182880" rIns="274320" bIns="182880" rtlCol="0" anchor="ctr" anchorCtr="1">
            <a:normAutofit/>
          </a:bodyPr>
          <a:lstStyle/>
          <a:p>
            <a:r>
              <a:rPr lang="en-US" sz="3600" b="1" dirty="0">
                <a:effectLst/>
              </a:rPr>
              <a:t>A Systematic Review of Online Learning</a:t>
            </a:r>
            <a:endParaRPr lang="en-US" sz="3600" b="1" dirty="0"/>
          </a:p>
        </p:txBody>
      </p:sp>
      <p:pic>
        <p:nvPicPr>
          <p:cNvPr id="4" name="Picture 3">
            <a:extLst>
              <a:ext uri="{FF2B5EF4-FFF2-40B4-BE49-F238E27FC236}">
                <a16:creationId xmlns:a16="http://schemas.microsoft.com/office/drawing/2014/main" xmlns="" id="{2F97313D-A646-48EE-7DAE-E947C7677444}"/>
              </a:ext>
            </a:extLst>
          </p:cNvPr>
          <p:cNvPicPr>
            <a:picLocks noChangeAspect="1"/>
          </p:cNvPicPr>
          <p:nvPr/>
        </p:nvPicPr>
        <p:blipFill rotWithShape="1">
          <a:blip r:embed="rId2"/>
          <a:srcRect l="24734" r="24366"/>
          <a:stretch/>
        </p:blipFill>
        <p:spPr>
          <a:xfrm>
            <a:off x="20" y="10"/>
            <a:ext cx="4654277" cy="6857990"/>
          </a:xfrm>
          <a:prstGeom prst="rect">
            <a:avLst/>
          </a:prstGeom>
        </p:spPr>
      </p:pic>
    </p:spTree>
    <p:extLst>
      <p:ext uri="{BB962C8B-B14F-4D97-AF65-F5344CB8AC3E}">
        <p14:creationId xmlns:p14="http://schemas.microsoft.com/office/powerpoint/2010/main" val="243609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5954</TotalTime>
  <Words>2650</Words>
  <Application>Microsoft Office PowerPoint</Application>
  <PresentationFormat>Custom</PresentationFormat>
  <Paragraphs>276</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Parcel</vt:lpstr>
      <vt:lpstr>A Systematic Review of the Research Topics in Online Learning During COVID-19:  Documenting the Sudden Shift  Meina Zhu, Curtis J. Bonk, and Min Young Doo</vt:lpstr>
      <vt:lpstr>Agenda </vt:lpstr>
      <vt:lpstr>Background </vt:lpstr>
      <vt:lpstr>PowerPoint Presentation</vt:lpstr>
      <vt:lpstr>Aim of the Study</vt:lpstr>
      <vt:lpstr>PowerPoint Presentation</vt:lpstr>
      <vt:lpstr>Research Questions</vt:lpstr>
      <vt:lpstr>PowerPoint Presentation</vt:lpstr>
      <vt:lpstr>A Systematic Review of Online Learning</vt:lpstr>
      <vt:lpstr>Several systematic reviews have been conducted on online learning and remote teaching during the pandemic</vt:lpstr>
      <vt:lpstr>Martin et al.’s (2020) Systematic Review of Online Learning</vt:lpstr>
      <vt:lpstr>Martin et al.’s (2020) Systematic Review of Online Learning (Cont.)</vt:lpstr>
      <vt:lpstr>Method</vt:lpstr>
      <vt:lpstr> Inclusion and Exclusion Criteria</vt:lpstr>
      <vt:lpstr>PowerPoint Presentation</vt:lpstr>
      <vt:lpstr>PowerPoint Presentation</vt:lpstr>
      <vt:lpstr>The Search and Exclusion Process Illustrated Using the PRISMA Flow Diagram </vt:lpstr>
      <vt:lpstr>Data Analysis</vt:lpstr>
      <vt:lpstr>PowerPoint Presentation</vt:lpstr>
      <vt:lpstr>Each study was classified into one of 12 research themes based on keywords, abstract, and title</vt:lpstr>
      <vt:lpstr>PowerPoint Presentation</vt:lpstr>
      <vt:lpstr>Results</vt:lpstr>
      <vt:lpstr>Peer Reviewed Journals</vt:lpstr>
      <vt:lpstr>Location of Publications</vt:lpstr>
      <vt:lpstr>The Methods Used</vt:lpstr>
      <vt:lpstr>The Percentage of Research Topics</vt:lpstr>
      <vt:lpstr>The Research Settings </vt:lpstr>
      <vt:lpstr>Newly emerged topics with unclear or incomparable coding:</vt:lpstr>
      <vt:lpstr>Discussion</vt:lpstr>
      <vt:lpstr>The Most and Least Studied Research Topics</vt:lpstr>
      <vt:lpstr>The differences in research trends in online learning before and during the  COVID-19 pandemic </vt:lpstr>
      <vt:lpstr>New Topics Emerged During COVID-19</vt:lpstr>
      <vt:lpstr>Limitations </vt:lpstr>
      <vt:lpstr>Implications for Instructors, Practitioners, and Researchers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Sarah Berri</dc:creator>
  <cp:lastModifiedBy>seth white</cp:lastModifiedBy>
  <cp:revision>20</cp:revision>
  <dcterms:created xsi:type="dcterms:W3CDTF">2023-03-12T15:41:43Z</dcterms:created>
  <dcterms:modified xsi:type="dcterms:W3CDTF">2023-04-13T00:44:15Z</dcterms:modified>
</cp:coreProperties>
</file>