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1.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2.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6.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47.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48.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49.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0.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1.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2.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3.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4.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5.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6.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57.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58.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9.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0.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1.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theme/theme62.xml" ContentType="application/vnd.openxmlformats-officedocument.theme+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63.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64.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5.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0490" r:id="rId4"/>
    <p:sldMasterId id="2147500769" r:id="rId5"/>
    <p:sldMasterId id="2147500910" r:id="rId6"/>
    <p:sldMasterId id="2147500964" r:id="rId7"/>
    <p:sldMasterId id="2147501098" r:id="rId8"/>
    <p:sldMasterId id="2147501146" r:id="rId9"/>
    <p:sldMasterId id="2147501516" r:id="rId10"/>
    <p:sldMasterId id="2147501531" r:id="rId11"/>
    <p:sldMasterId id="2147501635" r:id="rId12"/>
    <p:sldMasterId id="2147501647" r:id="rId13"/>
    <p:sldMasterId id="2147501843" r:id="rId14"/>
    <p:sldMasterId id="2147501855" r:id="rId15"/>
    <p:sldMasterId id="2147501903" r:id="rId16"/>
    <p:sldMasterId id="2147501915" r:id="rId17"/>
    <p:sldMasterId id="2147501927" r:id="rId18"/>
    <p:sldMasterId id="2147501942" r:id="rId19"/>
    <p:sldMasterId id="2147501954" r:id="rId20"/>
    <p:sldMasterId id="2147501970" r:id="rId21"/>
    <p:sldMasterId id="2147501994" r:id="rId22"/>
    <p:sldMasterId id="2147502006" r:id="rId23"/>
    <p:sldMasterId id="2147502018" r:id="rId24"/>
    <p:sldMasterId id="2147502105" r:id="rId25"/>
    <p:sldMasterId id="2147502117" r:id="rId26"/>
    <p:sldMasterId id="2147502129" r:id="rId27"/>
    <p:sldMasterId id="2147502141" r:id="rId28"/>
    <p:sldMasterId id="2147502153" r:id="rId29"/>
    <p:sldMasterId id="2147502168" r:id="rId30"/>
    <p:sldMasterId id="2147502183" r:id="rId31"/>
    <p:sldMasterId id="2147502207" r:id="rId32"/>
    <p:sldMasterId id="2147502231" r:id="rId33"/>
    <p:sldMasterId id="2147502255" r:id="rId34"/>
    <p:sldMasterId id="2147502279" r:id="rId35"/>
    <p:sldMasterId id="2147502291" r:id="rId36"/>
    <p:sldMasterId id="2147502315" r:id="rId37"/>
    <p:sldMasterId id="2147502330" r:id="rId38"/>
    <p:sldMasterId id="2147502345" r:id="rId39"/>
    <p:sldMasterId id="2147502357" r:id="rId40"/>
    <p:sldMasterId id="2147502372" r:id="rId41"/>
    <p:sldMasterId id="2147502384" r:id="rId42"/>
    <p:sldMasterId id="2147502399" r:id="rId43"/>
    <p:sldMasterId id="2147502414" r:id="rId44"/>
    <p:sldMasterId id="2147502429" r:id="rId45"/>
    <p:sldMasterId id="2147502444" r:id="rId46"/>
    <p:sldMasterId id="2147502459" r:id="rId47"/>
    <p:sldMasterId id="2147502471" r:id="rId48"/>
    <p:sldMasterId id="2147502498" r:id="rId49"/>
    <p:sldMasterId id="2147502510" r:id="rId50"/>
    <p:sldMasterId id="2147502573" r:id="rId51"/>
    <p:sldMasterId id="2147502585" r:id="rId52"/>
    <p:sldMasterId id="2147502597" r:id="rId53"/>
    <p:sldMasterId id="2147502609" r:id="rId54"/>
    <p:sldMasterId id="2147502621" r:id="rId55"/>
    <p:sldMasterId id="2147502633" r:id="rId56"/>
    <p:sldMasterId id="2147502645" r:id="rId57"/>
    <p:sldMasterId id="2147502657" r:id="rId58"/>
    <p:sldMasterId id="2147502705" r:id="rId59"/>
    <p:sldMasterId id="2147502717" r:id="rId60"/>
    <p:sldMasterId id="2147502729" r:id="rId61"/>
    <p:sldMasterId id="2147502741" r:id="rId62"/>
    <p:sldMasterId id="2147502759" r:id="rId63"/>
    <p:sldMasterId id="2147502805" r:id="rId64"/>
    <p:sldMasterId id="2147502820" r:id="rId65"/>
    <p:sldMasterId id="2147502835" r:id="rId66"/>
  </p:sldMasterIdLst>
  <p:notesMasterIdLst>
    <p:notesMasterId r:id="rId175"/>
  </p:notesMasterIdLst>
  <p:handoutMasterIdLst>
    <p:handoutMasterId r:id="rId176"/>
  </p:handoutMasterIdLst>
  <p:sldIdLst>
    <p:sldId id="5003" r:id="rId67"/>
    <p:sldId id="5361" r:id="rId68"/>
    <p:sldId id="5350" r:id="rId69"/>
    <p:sldId id="5351" r:id="rId70"/>
    <p:sldId id="5355" r:id="rId71"/>
    <p:sldId id="5311" r:id="rId72"/>
    <p:sldId id="5257" r:id="rId73"/>
    <p:sldId id="5317" r:id="rId74"/>
    <p:sldId id="5303" r:id="rId75"/>
    <p:sldId id="5230" r:id="rId76"/>
    <p:sldId id="5231" r:id="rId77"/>
    <p:sldId id="4947" r:id="rId78"/>
    <p:sldId id="4846" r:id="rId79"/>
    <p:sldId id="5363" r:id="rId80"/>
    <p:sldId id="5364" r:id="rId81"/>
    <p:sldId id="5365" r:id="rId82"/>
    <p:sldId id="5277" r:id="rId83"/>
    <p:sldId id="5278" r:id="rId84"/>
    <p:sldId id="5345" r:id="rId85"/>
    <p:sldId id="5329" r:id="rId86"/>
    <p:sldId id="5346" r:id="rId87"/>
    <p:sldId id="5327" r:id="rId88"/>
    <p:sldId id="5325" r:id="rId89"/>
    <p:sldId id="5326" r:id="rId90"/>
    <p:sldId id="5309" r:id="rId91"/>
    <p:sldId id="5344" r:id="rId92"/>
    <p:sldId id="5196" r:id="rId93"/>
    <p:sldId id="5348" r:id="rId94"/>
    <p:sldId id="5347" r:id="rId95"/>
    <p:sldId id="4902" r:id="rId96"/>
    <p:sldId id="5358" r:id="rId97"/>
    <p:sldId id="5315" r:id="rId98"/>
    <p:sldId id="5359" r:id="rId99"/>
    <p:sldId id="5312" r:id="rId100"/>
    <p:sldId id="5298" r:id="rId101"/>
    <p:sldId id="5030" r:id="rId102"/>
    <p:sldId id="5186" r:id="rId103"/>
    <p:sldId id="5265" r:id="rId104"/>
    <p:sldId id="5202" r:id="rId105"/>
    <p:sldId id="5199" r:id="rId106"/>
    <p:sldId id="5281" r:id="rId107"/>
    <p:sldId id="5294" r:id="rId108"/>
    <p:sldId id="5200" r:id="rId109"/>
    <p:sldId id="5293" r:id="rId110"/>
    <p:sldId id="5251" r:id="rId111"/>
    <p:sldId id="5217" r:id="rId112"/>
    <p:sldId id="5337" r:id="rId113"/>
    <p:sldId id="5185" r:id="rId114"/>
    <p:sldId id="4948" r:id="rId115"/>
    <p:sldId id="5197" r:id="rId116"/>
    <p:sldId id="5252" r:id="rId117"/>
    <p:sldId id="5305" r:id="rId118"/>
    <p:sldId id="5330" r:id="rId119"/>
    <p:sldId id="5256" r:id="rId120"/>
    <p:sldId id="5282" r:id="rId121"/>
    <p:sldId id="5318" r:id="rId122"/>
    <p:sldId id="5198" r:id="rId123"/>
    <p:sldId id="5341" r:id="rId124"/>
    <p:sldId id="5201" r:id="rId125"/>
    <p:sldId id="5212" r:id="rId126"/>
    <p:sldId id="5273" r:id="rId127"/>
    <p:sldId id="5275" r:id="rId128"/>
    <p:sldId id="4953" r:id="rId129"/>
    <p:sldId id="5304" r:id="rId130"/>
    <p:sldId id="5205" r:id="rId131"/>
    <p:sldId id="5328" r:id="rId132"/>
    <p:sldId id="5151" r:id="rId133"/>
    <p:sldId id="5289" r:id="rId134"/>
    <p:sldId id="5206" r:id="rId135"/>
    <p:sldId id="5195" r:id="rId136"/>
    <p:sldId id="5264" r:id="rId137"/>
    <p:sldId id="5258" r:id="rId138"/>
    <p:sldId id="5259" r:id="rId139"/>
    <p:sldId id="5349" r:id="rId140"/>
    <p:sldId id="5260" r:id="rId141"/>
    <p:sldId id="5290" r:id="rId142"/>
    <p:sldId id="5331" r:id="rId143"/>
    <p:sldId id="5333" r:id="rId144"/>
    <p:sldId id="5334" r:id="rId145"/>
    <p:sldId id="5335" r:id="rId146"/>
    <p:sldId id="5266" r:id="rId147"/>
    <p:sldId id="5218" r:id="rId148"/>
    <p:sldId id="5263" r:id="rId149"/>
    <p:sldId id="5041" r:id="rId150"/>
    <p:sldId id="5285" r:id="rId151"/>
    <p:sldId id="5034" r:id="rId152"/>
    <p:sldId id="5269" r:id="rId153"/>
    <p:sldId id="5270" r:id="rId154"/>
    <p:sldId id="5032" r:id="rId155"/>
    <p:sldId id="5366" r:id="rId156"/>
    <p:sldId id="5296" r:id="rId157"/>
    <p:sldId id="5302" r:id="rId158"/>
    <p:sldId id="5299" r:id="rId159"/>
    <p:sldId id="5300" r:id="rId160"/>
    <p:sldId id="5301" r:id="rId161"/>
    <p:sldId id="5210" r:id="rId162"/>
    <p:sldId id="5336" r:id="rId163"/>
    <p:sldId id="5360" r:id="rId164"/>
    <p:sldId id="5332" r:id="rId165"/>
    <p:sldId id="5343" r:id="rId166"/>
    <p:sldId id="5306" r:id="rId167"/>
    <p:sldId id="5291" r:id="rId168"/>
    <p:sldId id="4854" r:id="rId169"/>
    <p:sldId id="4855" r:id="rId170"/>
    <p:sldId id="4872" r:id="rId171"/>
    <p:sldId id="5356" r:id="rId172"/>
    <p:sldId id="5357" r:id="rId173"/>
    <p:sldId id="5002" r:id="rId174"/>
  </p:sldIdLst>
  <p:sldSz cx="9144000" cy="6858000" type="screen4x3"/>
  <p:notesSz cx="7077075" cy="9363075"/>
  <p:custDataLst>
    <p:tags r:id="rId17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98" d="100"/>
          <a:sy n="98" d="100"/>
        </p:scale>
        <p:origin x="93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64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38" Type="http://schemas.openxmlformats.org/officeDocument/2006/relationships/slide" Target="slides/slide72.xml"/><Relationship Id="rId159" Type="http://schemas.openxmlformats.org/officeDocument/2006/relationships/slide" Target="slides/slide93.xml"/><Relationship Id="rId170" Type="http://schemas.openxmlformats.org/officeDocument/2006/relationships/slide" Target="slides/slide104.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8.xml"/><Relationship Id="rId128" Type="http://schemas.openxmlformats.org/officeDocument/2006/relationships/slide" Target="slides/slide62.xml"/><Relationship Id="rId149" Type="http://schemas.openxmlformats.org/officeDocument/2006/relationships/slide" Target="slides/slide83.xml"/><Relationship Id="rId5" Type="http://schemas.openxmlformats.org/officeDocument/2006/relationships/slideMaster" Target="slideMasters/slideMaster5.xml"/><Relationship Id="rId95" Type="http://schemas.openxmlformats.org/officeDocument/2006/relationships/slide" Target="slides/slide29.xml"/><Relationship Id="rId160" Type="http://schemas.openxmlformats.org/officeDocument/2006/relationships/slide" Target="slides/slide94.xml"/><Relationship Id="rId181"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2.xml"/><Relationship Id="rId139" Type="http://schemas.openxmlformats.org/officeDocument/2006/relationships/slide" Target="slides/slide73.xml"/><Relationship Id="rId85" Type="http://schemas.openxmlformats.org/officeDocument/2006/relationships/slide" Target="slides/slide19.xml"/><Relationship Id="rId150" Type="http://schemas.openxmlformats.org/officeDocument/2006/relationships/slide" Target="slides/slide84.xml"/><Relationship Id="rId171" Type="http://schemas.openxmlformats.org/officeDocument/2006/relationships/slide" Target="slides/slide10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2.xml"/><Relationship Id="rId129" Type="http://schemas.openxmlformats.org/officeDocument/2006/relationships/slide" Target="slides/slide63.xml"/><Relationship Id="rId54" Type="http://schemas.openxmlformats.org/officeDocument/2006/relationships/slideMaster" Target="slideMasters/slideMaster54.xml"/><Relationship Id="rId75" Type="http://schemas.openxmlformats.org/officeDocument/2006/relationships/slide" Target="slides/slide9.xml"/><Relationship Id="rId96" Type="http://schemas.openxmlformats.org/officeDocument/2006/relationships/slide" Target="slides/slide30.xml"/><Relationship Id="rId140" Type="http://schemas.openxmlformats.org/officeDocument/2006/relationships/slide" Target="slides/slide74.xml"/><Relationship Id="rId161" Type="http://schemas.openxmlformats.org/officeDocument/2006/relationships/slide" Target="slides/slide9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3.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5.xml"/><Relationship Id="rId86" Type="http://schemas.openxmlformats.org/officeDocument/2006/relationships/slide" Target="slides/slide20.xml"/><Relationship Id="rId130" Type="http://schemas.openxmlformats.org/officeDocument/2006/relationships/slide" Target="slides/slide64.xml"/><Relationship Id="rId135" Type="http://schemas.openxmlformats.org/officeDocument/2006/relationships/slide" Target="slides/slide69.xml"/><Relationship Id="rId151" Type="http://schemas.openxmlformats.org/officeDocument/2006/relationships/slide" Target="slides/slide85.xml"/><Relationship Id="rId156" Type="http://schemas.openxmlformats.org/officeDocument/2006/relationships/slide" Target="slides/slide90.xml"/><Relationship Id="rId177" Type="http://schemas.openxmlformats.org/officeDocument/2006/relationships/tags" Target="tags/tag1.xml"/><Relationship Id="rId172" Type="http://schemas.openxmlformats.org/officeDocument/2006/relationships/slide" Target="slides/slide10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04" Type="http://schemas.openxmlformats.org/officeDocument/2006/relationships/slide" Target="slides/slide38.xml"/><Relationship Id="rId120" Type="http://schemas.openxmlformats.org/officeDocument/2006/relationships/slide" Target="slides/slide54.xml"/><Relationship Id="rId125" Type="http://schemas.openxmlformats.org/officeDocument/2006/relationships/slide" Target="slides/slide59.xml"/><Relationship Id="rId141" Type="http://schemas.openxmlformats.org/officeDocument/2006/relationships/slide" Target="slides/slide75.xml"/><Relationship Id="rId146" Type="http://schemas.openxmlformats.org/officeDocument/2006/relationships/slide" Target="slides/slide80.xml"/><Relationship Id="rId167"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5.xml"/><Relationship Id="rId92" Type="http://schemas.openxmlformats.org/officeDocument/2006/relationships/slide" Target="slides/slide26.xml"/><Relationship Id="rId162" Type="http://schemas.openxmlformats.org/officeDocument/2006/relationships/slide" Target="slides/slide9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15" Type="http://schemas.openxmlformats.org/officeDocument/2006/relationships/slide" Target="slides/slide49.xml"/><Relationship Id="rId131" Type="http://schemas.openxmlformats.org/officeDocument/2006/relationships/slide" Target="slides/slide65.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presProps" Target="presProps.xml"/><Relationship Id="rId61" Type="http://schemas.openxmlformats.org/officeDocument/2006/relationships/slideMaster" Target="slideMasters/slideMaster61.xml"/><Relationship Id="rId82" Type="http://schemas.openxmlformats.org/officeDocument/2006/relationships/slide" Target="slides/slide16.xml"/><Relationship Id="rId152" Type="http://schemas.openxmlformats.org/officeDocument/2006/relationships/slide" Target="slides/slide86.xml"/><Relationship Id="rId173" Type="http://schemas.openxmlformats.org/officeDocument/2006/relationships/slide" Target="slides/slide10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48" Type="http://schemas.openxmlformats.org/officeDocument/2006/relationships/slide" Target="slides/slide82.xml"/><Relationship Id="rId164" Type="http://schemas.openxmlformats.org/officeDocument/2006/relationships/slide" Target="slides/slide98.xml"/><Relationship Id="rId169"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handoutMaster" Target="handoutMasters/handout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5/19/2016</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423342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3049191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721506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9506037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598357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210279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006755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2058001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707497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221929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25924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697311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382171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5767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747476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13680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92240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28762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600355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8640466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072557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4843916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583664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2312898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8254629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842181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8AAC5B4-F807-42E3-A50A-751FDCC17B2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EB9B2E4-3580-4A60-A7B6-5405BD48C135}" type="slidenum">
              <a:rPr lang="en-US"/>
              <a:pPr>
                <a:defRPr/>
              </a:pPr>
              <a:t>‹#›</a:t>
            </a:fld>
            <a:endParaRPr lang="en-US"/>
          </a:p>
        </p:txBody>
      </p:sp>
    </p:spTree>
    <p:extLst>
      <p:ext uri="{BB962C8B-B14F-4D97-AF65-F5344CB8AC3E}">
        <p14:creationId xmlns:p14="http://schemas.microsoft.com/office/powerpoint/2010/main" val="365800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5FCDC22-334A-4526-AC79-3F147784AB7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F4C8270-06DF-4073-98DB-AEDFFFF54F06}" type="slidenum">
              <a:rPr lang="en-US"/>
              <a:pPr>
                <a:defRPr/>
              </a:pPr>
              <a:t>‹#›</a:t>
            </a:fld>
            <a:endParaRPr lang="en-US"/>
          </a:p>
        </p:txBody>
      </p:sp>
    </p:spTree>
    <p:extLst>
      <p:ext uri="{BB962C8B-B14F-4D97-AF65-F5344CB8AC3E}">
        <p14:creationId xmlns:p14="http://schemas.microsoft.com/office/powerpoint/2010/main" val="985193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3599F82-A85D-453E-8871-D8BDE5B6F7F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FF0DD4-EEEF-4190-B86C-2DA5973BD272}" type="slidenum">
              <a:rPr lang="en-US"/>
              <a:pPr>
                <a:defRPr/>
              </a:pPr>
              <a:t>‹#›</a:t>
            </a:fld>
            <a:endParaRPr lang="en-US"/>
          </a:p>
        </p:txBody>
      </p:sp>
    </p:spTree>
    <p:extLst>
      <p:ext uri="{BB962C8B-B14F-4D97-AF65-F5344CB8AC3E}">
        <p14:creationId xmlns:p14="http://schemas.microsoft.com/office/powerpoint/2010/main" val="4233879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435F9EA-630A-4501-BD0A-B8DB272D4A9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644CA8B-4E4D-4445-85D5-F3278214F96C}" type="slidenum">
              <a:rPr lang="en-US"/>
              <a:pPr>
                <a:defRPr/>
              </a:pPr>
              <a:t>‹#›</a:t>
            </a:fld>
            <a:endParaRPr lang="en-US"/>
          </a:p>
        </p:txBody>
      </p:sp>
    </p:spTree>
    <p:extLst>
      <p:ext uri="{BB962C8B-B14F-4D97-AF65-F5344CB8AC3E}">
        <p14:creationId xmlns:p14="http://schemas.microsoft.com/office/powerpoint/2010/main" val="12923274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9523019-C8D3-4752-805D-8F26B134EC26}" type="datetimeFigureOut">
              <a:rPr lang="en-US"/>
              <a:pPr>
                <a:defRPr/>
              </a:pPr>
              <a:t>5/19/2016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A98A353-8411-4A07-88A8-52D549B3A5B0}" type="slidenum">
              <a:rPr lang="en-US"/>
              <a:pPr>
                <a:defRPr/>
              </a:pPr>
              <a:t>‹#›</a:t>
            </a:fld>
            <a:endParaRPr lang="en-US"/>
          </a:p>
        </p:txBody>
      </p:sp>
    </p:spTree>
    <p:extLst>
      <p:ext uri="{BB962C8B-B14F-4D97-AF65-F5344CB8AC3E}">
        <p14:creationId xmlns:p14="http://schemas.microsoft.com/office/powerpoint/2010/main" val="1995822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A6EF6D-5C8F-4252-862D-EB8DF79AF3C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CE4DEE7-B06F-4047-91E9-CC5E5E37C696}" type="slidenum">
              <a:rPr lang="en-US"/>
              <a:pPr>
                <a:defRPr/>
              </a:pPr>
              <a:t>‹#›</a:t>
            </a:fld>
            <a:endParaRPr lang="en-US"/>
          </a:p>
        </p:txBody>
      </p:sp>
    </p:spTree>
    <p:extLst>
      <p:ext uri="{BB962C8B-B14F-4D97-AF65-F5344CB8AC3E}">
        <p14:creationId xmlns:p14="http://schemas.microsoft.com/office/powerpoint/2010/main" val="37717359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FEF0B55-E684-4D6A-BBD6-DB1A3B86395D}" type="datetimeFigureOut">
              <a:rPr lang="en-US"/>
              <a:pPr>
                <a:defRPr/>
              </a:pPr>
              <a:t>5/19/2016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8F3DF1F-0582-42B3-9B6A-32B9FAD88104}" type="slidenum">
              <a:rPr lang="en-US"/>
              <a:pPr>
                <a:defRPr/>
              </a:pPr>
              <a:t>‹#›</a:t>
            </a:fld>
            <a:endParaRPr lang="en-US"/>
          </a:p>
        </p:txBody>
      </p:sp>
    </p:spTree>
    <p:extLst>
      <p:ext uri="{BB962C8B-B14F-4D97-AF65-F5344CB8AC3E}">
        <p14:creationId xmlns:p14="http://schemas.microsoft.com/office/powerpoint/2010/main" val="23349340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41777842-7838-4A33-BCF9-8BEAAE7CCCA7}" type="datetimeFigureOut">
              <a:rPr lang="en-US"/>
              <a:pPr>
                <a:defRPr/>
              </a:pPr>
              <a:t>5/19/2016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1D98A98-A28C-4703-8AC9-E66BBC1B87B7}" type="slidenum">
              <a:rPr lang="en-US"/>
              <a:pPr>
                <a:defRPr/>
              </a:pPr>
              <a:t>‹#›</a:t>
            </a:fld>
            <a:endParaRPr lang="en-US"/>
          </a:p>
        </p:txBody>
      </p:sp>
    </p:spTree>
    <p:extLst>
      <p:ext uri="{BB962C8B-B14F-4D97-AF65-F5344CB8AC3E}">
        <p14:creationId xmlns:p14="http://schemas.microsoft.com/office/powerpoint/2010/main" val="1746936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2704568-B012-4F4A-9DAC-877F118432A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A3D1C39-B050-4E97-A451-B5AC08B345A8}" type="slidenum">
              <a:rPr lang="en-US"/>
              <a:pPr>
                <a:defRPr/>
              </a:pPr>
              <a:t>‹#›</a:t>
            </a:fld>
            <a:endParaRPr lang="en-US"/>
          </a:p>
        </p:txBody>
      </p:sp>
    </p:spTree>
    <p:extLst>
      <p:ext uri="{BB962C8B-B14F-4D97-AF65-F5344CB8AC3E}">
        <p14:creationId xmlns:p14="http://schemas.microsoft.com/office/powerpoint/2010/main" val="9376589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95B2CFD-490B-4ECF-93CF-47FC059F04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17FDDB-8AC8-40A1-9118-3ECE7E06088B}" type="slidenum">
              <a:rPr lang="en-US"/>
              <a:pPr>
                <a:defRPr/>
              </a:pPr>
              <a:t>‹#›</a:t>
            </a:fld>
            <a:endParaRPr lang="en-US"/>
          </a:p>
        </p:txBody>
      </p:sp>
    </p:spTree>
    <p:extLst>
      <p:ext uri="{BB962C8B-B14F-4D97-AF65-F5344CB8AC3E}">
        <p14:creationId xmlns:p14="http://schemas.microsoft.com/office/powerpoint/2010/main" val="2569846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32DCF5-0B34-4FFF-93E1-EFD037EBB74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94D25BD-D3E6-41CC-9189-B60A9FCC702E}" type="slidenum">
              <a:rPr lang="en-US"/>
              <a:pPr>
                <a:defRPr/>
              </a:pPr>
              <a:t>‹#›</a:t>
            </a:fld>
            <a:endParaRPr lang="en-US"/>
          </a:p>
        </p:txBody>
      </p:sp>
    </p:spTree>
    <p:extLst>
      <p:ext uri="{BB962C8B-B14F-4D97-AF65-F5344CB8AC3E}">
        <p14:creationId xmlns:p14="http://schemas.microsoft.com/office/powerpoint/2010/main" val="41290150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2734717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6324126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4892242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27920383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5/19/2016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2433470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5/19/2016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6443952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5/19/2016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7963491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6761738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8951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6929790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23746146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516279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77245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12662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668164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0544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242393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772780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926069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818543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3271704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2850650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F471A-8D06-49CF-9769-17D9478742B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9C6F0-EE10-47F9-980E-0AD3B0C0C607}" type="slidenum">
              <a:rPr lang="en-US"/>
              <a:pPr>
                <a:defRPr/>
              </a:pPr>
              <a:t>‹#›</a:t>
            </a:fld>
            <a:endParaRPr lang="en-US"/>
          </a:p>
        </p:txBody>
      </p:sp>
    </p:spTree>
    <p:extLst>
      <p:ext uri="{BB962C8B-B14F-4D97-AF65-F5344CB8AC3E}">
        <p14:creationId xmlns:p14="http://schemas.microsoft.com/office/powerpoint/2010/main" val="18658924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3893AD-89D5-44F9-BF3A-680FAE51BC1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9EF459-F5EE-44C7-B81D-5D214B1DDCE5}" type="slidenum">
              <a:rPr lang="en-US"/>
              <a:pPr>
                <a:defRPr/>
              </a:pPr>
              <a:t>‹#›</a:t>
            </a:fld>
            <a:endParaRPr lang="en-US"/>
          </a:p>
        </p:txBody>
      </p:sp>
    </p:spTree>
    <p:extLst>
      <p:ext uri="{BB962C8B-B14F-4D97-AF65-F5344CB8AC3E}">
        <p14:creationId xmlns:p14="http://schemas.microsoft.com/office/powerpoint/2010/main" val="21455821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ECE7A7-0E4D-47D5-B61E-833700FC0BA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55542A-DBE5-4F44-8813-7A0380878E72}" type="slidenum">
              <a:rPr lang="en-US"/>
              <a:pPr>
                <a:defRPr/>
              </a:pPr>
              <a:t>‹#›</a:t>
            </a:fld>
            <a:endParaRPr lang="en-US"/>
          </a:p>
        </p:txBody>
      </p:sp>
    </p:spTree>
    <p:extLst>
      <p:ext uri="{BB962C8B-B14F-4D97-AF65-F5344CB8AC3E}">
        <p14:creationId xmlns:p14="http://schemas.microsoft.com/office/powerpoint/2010/main" val="33766701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8C6000-0214-4FA6-9BC1-062DAB70D562}"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3E1573-B100-45E7-9874-B21A6A23755A}" type="slidenum">
              <a:rPr lang="en-US"/>
              <a:pPr>
                <a:defRPr/>
              </a:pPr>
              <a:t>‹#›</a:t>
            </a:fld>
            <a:endParaRPr lang="en-US"/>
          </a:p>
        </p:txBody>
      </p:sp>
    </p:spTree>
    <p:extLst>
      <p:ext uri="{BB962C8B-B14F-4D97-AF65-F5344CB8AC3E}">
        <p14:creationId xmlns:p14="http://schemas.microsoft.com/office/powerpoint/2010/main" val="30089225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FEEFBC-7C48-45A0-8892-B2A34C99B201}"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21118A-F5FC-4890-B562-0F7A8B4690F1}" type="slidenum">
              <a:rPr lang="en-US"/>
              <a:pPr>
                <a:defRPr/>
              </a:pPr>
              <a:t>‹#›</a:t>
            </a:fld>
            <a:endParaRPr lang="en-US"/>
          </a:p>
        </p:txBody>
      </p:sp>
    </p:spTree>
    <p:extLst>
      <p:ext uri="{BB962C8B-B14F-4D97-AF65-F5344CB8AC3E}">
        <p14:creationId xmlns:p14="http://schemas.microsoft.com/office/powerpoint/2010/main" val="31544543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6F8CF-57AE-41BF-8288-4F759B3A64A8}"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700999-6615-4333-A0B2-8D6C6BCBF580}" type="slidenum">
              <a:rPr lang="en-US"/>
              <a:pPr>
                <a:defRPr/>
              </a:pPr>
              <a:t>‹#›</a:t>
            </a:fld>
            <a:endParaRPr lang="en-US"/>
          </a:p>
        </p:txBody>
      </p:sp>
    </p:spTree>
    <p:extLst>
      <p:ext uri="{BB962C8B-B14F-4D97-AF65-F5344CB8AC3E}">
        <p14:creationId xmlns:p14="http://schemas.microsoft.com/office/powerpoint/2010/main" val="5753940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E6C6F5-A7C0-4253-B3FA-E593F2EB54E8}"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C619B1-0BBC-4E22-8E9C-814CEA9C729D}" type="slidenum">
              <a:rPr lang="en-US"/>
              <a:pPr>
                <a:defRPr/>
              </a:pPr>
              <a:t>‹#›</a:t>
            </a:fld>
            <a:endParaRPr lang="en-US"/>
          </a:p>
        </p:txBody>
      </p:sp>
    </p:spTree>
    <p:extLst>
      <p:ext uri="{BB962C8B-B14F-4D97-AF65-F5344CB8AC3E}">
        <p14:creationId xmlns:p14="http://schemas.microsoft.com/office/powerpoint/2010/main" val="2943533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51E79F-BDFF-48F0-97EC-05EA3AA1E6A5}"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76600-1A0C-414E-AACC-F595D3652B6C}" type="slidenum">
              <a:rPr lang="en-US"/>
              <a:pPr>
                <a:defRPr/>
              </a:pPr>
              <a:t>‹#›</a:t>
            </a:fld>
            <a:endParaRPr lang="en-US"/>
          </a:p>
        </p:txBody>
      </p:sp>
    </p:spTree>
    <p:extLst>
      <p:ext uri="{BB962C8B-B14F-4D97-AF65-F5344CB8AC3E}">
        <p14:creationId xmlns:p14="http://schemas.microsoft.com/office/powerpoint/2010/main" val="8464934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8649-82FE-4E1A-9EA2-E47DA389DFE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A184B7-C36A-4E81-B4F7-498533754323}" type="slidenum">
              <a:rPr lang="en-US"/>
              <a:pPr>
                <a:defRPr/>
              </a:pPr>
              <a:t>‹#›</a:t>
            </a:fld>
            <a:endParaRPr lang="en-US"/>
          </a:p>
        </p:txBody>
      </p:sp>
    </p:spTree>
    <p:extLst>
      <p:ext uri="{BB962C8B-B14F-4D97-AF65-F5344CB8AC3E}">
        <p14:creationId xmlns:p14="http://schemas.microsoft.com/office/powerpoint/2010/main" val="31751569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D8D407-95D5-4607-B6F9-87CE8D9B11F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F6B2CF-50A4-4CDF-AFC1-E98A262AEFAC}" type="slidenum">
              <a:rPr lang="en-US"/>
              <a:pPr>
                <a:defRPr/>
              </a:pPr>
              <a:t>‹#›</a:t>
            </a:fld>
            <a:endParaRPr lang="en-US"/>
          </a:p>
        </p:txBody>
      </p:sp>
    </p:spTree>
    <p:extLst>
      <p:ext uri="{BB962C8B-B14F-4D97-AF65-F5344CB8AC3E}">
        <p14:creationId xmlns:p14="http://schemas.microsoft.com/office/powerpoint/2010/main" val="19947516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CBAB37-461A-43CB-846D-E0E2A9B4102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C26E36-6D92-4F98-AB39-4E51F878F711}" type="slidenum">
              <a:rPr lang="en-US"/>
              <a:pPr>
                <a:defRPr/>
              </a:pPr>
              <a:t>‹#›</a:t>
            </a:fld>
            <a:endParaRPr lang="en-US"/>
          </a:p>
        </p:txBody>
      </p:sp>
    </p:spTree>
    <p:extLst>
      <p:ext uri="{BB962C8B-B14F-4D97-AF65-F5344CB8AC3E}">
        <p14:creationId xmlns:p14="http://schemas.microsoft.com/office/powerpoint/2010/main" val="2744066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0DDCEE73-46D8-4498-BD56-6E55507A4EE3}" type="slidenum">
              <a:rPr lang="en-US"/>
              <a:pPr>
                <a:defRPr/>
              </a:pPr>
              <a:t>‹#›</a:t>
            </a:fld>
            <a:endParaRPr lang="en-US"/>
          </a:p>
        </p:txBody>
      </p:sp>
    </p:spTree>
    <p:extLst>
      <p:ext uri="{BB962C8B-B14F-4D97-AF65-F5344CB8AC3E}">
        <p14:creationId xmlns:p14="http://schemas.microsoft.com/office/powerpoint/2010/main" val="929200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EE114FD-133A-492C-9951-374DAB8F67CB}" type="slidenum">
              <a:rPr lang="en-US"/>
              <a:pPr>
                <a:defRPr/>
              </a:pPr>
              <a:t>‹#›</a:t>
            </a:fld>
            <a:endParaRPr lang="en-US"/>
          </a:p>
        </p:txBody>
      </p:sp>
    </p:spTree>
    <p:extLst>
      <p:ext uri="{BB962C8B-B14F-4D97-AF65-F5344CB8AC3E}">
        <p14:creationId xmlns:p14="http://schemas.microsoft.com/office/powerpoint/2010/main" val="41445347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9E318E4-C969-4ADB-A548-5C421DE8522D}" type="slidenum">
              <a:rPr lang="en-US"/>
              <a:pPr>
                <a:defRPr/>
              </a:pPr>
              <a:t>‹#›</a:t>
            </a:fld>
            <a:endParaRPr lang="en-US"/>
          </a:p>
        </p:txBody>
      </p:sp>
    </p:spTree>
    <p:extLst>
      <p:ext uri="{BB962C8B-B14F-4D97-AF65-F5344CB8AC3E}">
        <p14:creationId xmlns:p14="http://schemas.microsoft.com/office/powerpoint/2010/main" val="11808980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3A49EC-D9A4-404B-A802-BA9043C9B7CA}" type="slidenum">
              <a:rPr lang="en-US"/>
              <a:pPr>
                <a:defRPr/>
              </a:pPr>
              <a:t>‹#›</a:t>
            </a:fld>
            <a:endParaRPr lang="en-US"/>
          </a:p>
        </p:txBody>
      </p:sp>
    </p:spTree>
    <p:extLst>
      <p:ext uri="{BB962C8B-B14F-4D97-AF65-F5344CB8AC3E}">
        <p14:creationId xmlns:p14="http://schemas.microsoft.com/office/powerpoint/2010/main" val="4520409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3C487753-47F7-49E9-A7E7-8B1F9E8E7D84}" type="slidenum">
              <a:rPr lang="en-US"/>
              <a:pPr>
                <a:defRPr/>
              </a:pPr>
              <a:t>‹#›</a:t>
            </a:fld>
            <a:endParaRPr lang="en-US"/>
          </a:p>
        </p:txBody>
      </p:sp>
    </p:spTree>
    <p:extLst>
      <p:ext uri="{BB962C8B-B14F-4D97-AF65-F5344CB8AC3E}">
        <p14:creationId xmlns:p14="http://schemas.microsoft.com/office/powerpoint/2010/main" val="34193089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713D2A07-55BC-41B7-A342-2B74496B49E5}" type="slidenum">
              <a:rPr lang="en-US"/>
              <a:pPr>
                <a:defRPr/>
              </a:pPr>
              <a:t>‹#›</a:t>
            </a:fld>
            <a:endParaRPr lang="en-US"/>
          </a:p>
        </p:txBody>
      </p:sp>
    </p:spTree>
    <p:extLst>
      <p:ext uri="{BB962C8B-B14F-4D97-AF65-F5344CB8AC3E}">
        <p14:creationId xmlns:p14="http://schemas.microsoft.com/office/powerpoint/2010/main" val="729720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2E3AAF6-060E-4B7C-AD0B-A6CEC8480ECD}" type="slidenum">
              <a:rPr lang="en-US"/>
              <a:pPr>
                <a:defRPr/>
              </a:pPr>
              <a:t>‹#›</a:t>
            </a:fld>
            <a:endParaRPr lang="en-US"/>
          </a:p>
        </p:txBody>
      </p:sp>
    </p:spTree>
    <p:extLst>
      <p:ext uri="{BB962C8B-B14F-4D97-AF65-F5344CB8AC3E}">
        <p14:creationId xmlns:p14="http://schemas.microsoft.com/office/powerpoint/2010/main" val="3135896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6A0CDC3-8FC0-421E-B448-F684696A91AD}" type="slidenum">
              <a:rPr lang="en-US"/>
              <a:pPr>
                <a:defRPr/>
              </a:pPr>
              <a:t>‹#›</a:t>
            </a:fld>
            <a:endParaRPr lang="en-US"/>
          </a:p>
        </p:txBody>
      </p:sp>
    </p:spTree>
    <p:extLst>
      <p:ext uri="{BB962C8B-B14F-4D97-AF65-F5344CB8AC3E}">
        <p14:creationId xmlns:p14="http://schemas.microsoft.com/office/powerpoint/2010/main" val="13616455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DC4AC37-F7F7-45B4-BC71-B84A0953894E}" type="slidenum">
              <a:rPr lang="en-US"/>
              <a:pPr>
                <a:defRPr/>
              </a:pPr>
              <a:t>‹#›</a:t>
            </a:fld>
            <a:endParaRPr lang="en-US"/>
          </a:p>
        </p:txBody>
      </p:sp>
    </p:spTree>
    <p:extLst>
      <p:ext uri="{BB962C8B-B14F-4D97-AF65-F5344CB8AC3E}">
        <p14:creationId xmlns:p14="http://schemas.microsoft.com/office/powerpoint/2010/main" val="2073124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3C1C638-E1A0-45E5-9BC9-30CB595EC0D0}" type="slidenum">
              <a:rPr lang="en-US"/>
              <a:pPr>
                <a:defRPr/>
              </a:pPr>
              <a:t>‹#›</a:t>
            </a:fld>
            <a:endParaRPr lang="en-US"/>
          </a:p>
        </p:txBody>
      </p:sp>
    </p:spTree>
    <p:extLst>
      <p:ext uri="{BB962C8B-B14F-4D97-AF65-F5344CB8AC3E}">
        <p14:creationId xmlns:p14="http://schemas.microsoft.com/office/powerpoint/2010/main" val="30983646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F027CC-5DDD-423B-B7D0-6FFAEE35E3DC}" type="slidenum">
              <a:rPr lang="en-US"/>
              <a:pPr>
                <a:defRPr/>
              </a:pPr>
              <a:t>‹#›</a:t>
            </a:fld>
            <a:endParaRPr lang="en-US"/>
          </a:p>
        </p:txBody>
      </p:sp>
    </p:spTree>
    <p:extLst>
      <p:ext uri="{BB962C8B-B14F-4D97-AF65-F5344CB8AC3E}">
        <p14:creationId xmlns:p14="http://schemas.microsoft.com/office/powerpoint/2010/main" val="375041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CE4A05D-A22B-4468-8953-0FEB6D1EE3F8}" type="slidenum">
              <a:rPr lang="en-US"/>
              <a:pPr>
                <a:defRPr/>
              </a:pPr>
              <a:t>‹#›</a:t>
            </a:fld>
            <a:endParaRPr lang="en-US"/>
          </a:p>
        </p:txBody>
      </p:sp>
    </p:spTree>
    <p:extLst>
      <p:ext uri="{BB962C8B-B14F-4D97-AF65-F5344CB8AC3E}">
        <p14:creationId xmlns:p14="http://schemas.microsoft.com/office/powerpoint/2010/main" val="42582606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C1C533C-4425-4631-9FD0-E3DCBD756183}" type="slidenum">
              <a:rPr lang="en-US"/>
              <a:pPr>
                <a:defRPr/>
              </a:pPr>
              <a:t>‹#›</a:t>
            </a:fld>
            <a:endParaRPr lang="en-US"/>
          </a:p>
        </p:txBody>
      </p:sp>
    </p:spTree>
    <p:extLst>
      <p:ext uri="{BB962C8B-B14F-4D97-AF65-F5344CB8AC3E}">
        <p14:creationId xmlns:p14="http://schemas.microsoft.com/office/powerpoint/2010/main" val="3185803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56EA98-0277-47AA-BEDB-F56231A84E94}" type="slidenum">
              <a:rPr lang="en-US"/>
              <a:pPr>
                <a:defRPr/>
              </a:pPr>
              <a:t>‹#›</a:t>
            </a:fld>
            <a:endParaRPr lang="en-US"/>
          </a:p>
        </p:txBody>
      </p:sp>
    </p:spTree>
    <p:extLst>
      <p:ext uri="{BB962C8B-B14F-4D97-AF65-F5344CB8AC3E}">
        <p14:creationId xmlns:p14="http://schemas.microsoft.com/office/powerpoint/2010/main" val="31975408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B01844-F806-4BD6-80EF-AD2600130A2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D5C38A-4C97-4C88-9747-C0B79E1C92FB}" type="slidenum">
              <a:rPr lang="en-US"/>
              <a:pPr>
                <a:defRPr/>
              </a:pPr>
              <a:t>‹#›</a:t>
            </a:fld>
            <a:endParaRPr lang="en-US"/>
          </a:p>
        </p:txBody>
      </p:sp>
    </p:spTree>
    <p:extLst>
      <p:ext uri="{BB962C8B-B14F-4D97-AF65-F5344CB8AC3E}">
        <p14:creationId xmlns:p14="http://schemas.microsoft.com/office/powerpoint/2010/main" val="25517302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A5904-30BE-4A59-BA4D-2B36D01536A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9540AB-9BDD-4F8B-81FC-05F4C4F5E68D}" type="slidenum">
              <a:rPr lang="en-US"/>
              <a:pPr>
                <a:defRPr/>
              </a:pPr>
              <a:t>‹#›</a:t>
            </a:fld>
            <a:endParaRPr lang="en-US"/>
          </a:p>
        </p:txBody>
      </p:sp>
    </p:spTree>
    <p:extLst>
      <p:ext uri="{BB962C8B-B14F-4D97-AF65-F5344CB8AC3E}">
        <p14:creationId xmlns:p14="http://schemas.microsoft.com/office/powerpoint/2010/main" val="324230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949DFA-9235-4764-82C2-FACE15F5E81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69E89F-5B9C-4188-BDEF-5609B375CA23}" type="slidenum">
              <a:rPr lang="en-US"/>
              <a:pPr>
                <a:defRPr/>
              </a:pPr>
              <a:t>‹#›</a:t>
            </a:fld>
            <a:endParaRPr lang="en-US"/>
          </a:p>
        </p:txBody>
      </p:sp>
    </p:spTree>
    <p:extLst>
      <p:ext uri="{BB962C8B-B14F-4D97-AF65-F5344CB8AC3E}">
        <p14:creationId xmlns:p14="http://schemas.microsoft.com/office/powerpoint/2010/main" val="5912028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B81ADD4-1DCB-43AF-B515-77BD2B63689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DDCD42-E685-49A0-B266-C128B20B3BEB}" type="slidenum">
              <a:rPr lang="en-US"/>
              <a:pPr>
                <a:defRPr/>
              </a:pPr>
              <a:t>‹#›</a:t>
            </a:fld>
            <a:endParaRPr lang="en-US"/>
          </a:p>
        </p:txBody>
      </p:sp>
    </p:spTree>
    <p:extLst>
      <p:ext uri="{BB962C8B-B14F-4D97-AF65-F5344CB8AC3E}">
        <p14:creationId xmlns:p14="http://schemas.microsoft.com/office/powerpoint/2010/main" val="35586767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15BB14-7369-44B6-B230-9149EA03882B}"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0E9A0B-46A5-43D8-A7DF-95DB3B3D5F01}" type="slidenum">
              <a:rPr lang="en-US"/>
              <a:pPr>
                <a:defRPr/>
              </a:pPr>
              <a:t>‹#›</a:t>
            </a:fld>
            <a:endParaRPr lang="en-US"/>
          </a:p>
        </p:txBody>
      </p:sp>
    </p:spTree>
    <p:extLst>
      <p:ext uri="{BB962C8B-B14F-4D97-AF65-F5344CB8AC3E}">
        <p14:creationId xmlns:p14="http://schemas.microsoft.com/office/powerpoint/2010/main" val="31631486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9FE0368-870E-4700-9D37-1050BD20A18E}"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FA8D258-7363-4F10-973B-3012EEFC4143}" type="slidenum">
              <a:rPr lang="en-US"/>
              <a:pPr>
                <a:defRPr/>
              </a:pPr>
              <a:t>‹#›</a:t>
            </a:fld>
            <a:endParaRPr lang="en-US"/>
          </a:p>
        </p:txBody>
      </p:sp>
    </p:spTree>
    <p:extLst>
      <p:ext uri="{BB962C8B-B14F-4D97-AF65-F5344CB8AC3E}">
        <p14:creationId xmlns:p14="http://schemas.microsoft.com/office/powerpoint/2010/main" val="36877344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C49945-0838-492E-BA52-489A29694770}"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D158F2D-33F6-4FFB-8BF6-129CD38451CF}" type="slidenum">
              <a:rPr lang="en-US"/>
              <a:pPr>
                <a:defRPr/>
              </a:pPr>
              <a:t>‹#›</a:t>
            </a:fld>
            <a:endParaRPr lang="en-US"/>
          </a:p>
        </p:txBody>
      </p:sp>
    </p:spTree>
    <p:extLst>
      <p:ext uri="{BB962C8B-B14F-4D97-AF65-F5344CB8AC3E}">
        <p14:creationId xmlns:p14="http://schemas.microsoft.com/office/powerpoint/2010/main" val="1716589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7C1A6E5-ABBD-47AA-AA96-6D466F5D748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FE4CB8D-5B3C-4412-BAB3-E75C12FD3A54}" type="slidenum">
              <a:rPr lang="en-US"/>
              <a:pPr>
                <a:defRPr/>
              </a:pPr>
              <a:t>‹#›</a:t>
            </a:fld>
            <a:endParaRPr lang="en-US"/>
          </a:p>
        </p:txBody>
      </p:sp>
    </p:spTree>
    <p:extLst>
      <p:ext uri="{BB962C8B-B14F-4D97-AF65-F5344CB8AC3E}">
        <p14:creationId xmlns:p14="http://schemas.microsoft.com/office/powerpoint/2010/main" val="21898350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63C677-6C46-406A-9F75-4E930B5A64D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7C3BB9-6B8F-49EB-BD7B-EF38839A5B4A}" type="slidenum">
              <a:rPr lang="en-US"/>
              <a:pPr>
                <a:defRPr/>
              </a:pPr>
              <a:t>‹#›</a:t>
            </a:fld>
            <a:endParaRPr lang="en-US"/>
          </a:p>
        </p:txBody>
      </p:sp>
    </p:spTree>
    <p:extLst>
      <p:ext uri="{BB962C8B-B14F-4D97-AF65-F5344CB8AC3E}">
        <p14:creationId xmlns:p14="http://schemas.microsoft.com/office/powerpoint/2010/main" val="15071444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6829F56-2B28-4D56-8A27-A3D83909288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0F1A9D-F2FA-4C3D-84CD-244275017EC4}" type="slidenum">
              <a:rPr lang="en-US"/>
              <a:pPr>
                <a:defRPr/>
              </a:pPr>
              <a:t>‹#›</a:t>
            </a:fld>
            <a:endParaRPr lang="en-US"/>
          </a:p>
        </p:txBody>
      </p:sp>
    </p:spTree>
    <p:extLst>
      <p:ext uri="{BB962C8B-B14F-4D97-AF65-F5344CB8AC3E}">
        <p14:creationId xmlns:p14="http://schemas.microsoft.com/office/powerpoint/2010/main" val="3749667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74FF7A2-DE25-432A-AB21-C964BC56C1F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20D2A3-81E0-4D06-9CE7-E3895525A573}" type="slidenum">
              <a:rPr lang="en-US"/>
              <a:pPr>
                <a:defRPr/>
              </a:pPr>
              <a:t>‹#›</a:t>
            </a:fld>
            <a:endParaRPr lang="en-US"/>
          </a:p>
        </p:txBody>
      </p:sp>
    </p:spTree>
    <p:extLst>
      <p:ext uri="{BB962C8B-B14F-4D97-AF65-F5344CB8AC3E}">
        <p14:creationId xmlns:p14="http://schemas.microsoft.com/office/powerpoint/2010/main" val="24695469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476538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2017754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1061480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800996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5101506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13941561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42494698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42743602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3193021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2572241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41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12523713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22160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15816884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2366190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3E031BE-27B3-477E-A904-11262A16A40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3C0E12A-1499-4073-A937-A93BA2F79F41}" type="slidenum">
              <a:rPr lang="en-US" altLang="en-US"/>
              <a:pPr>
                <a:defRPr/>
              </a:pPr>
              <a:t>‹#›</a:t>
            </a:fld>
            <a:endParaRPr lang="en-US" altLang="en-US"/>
          </a:p>
        </p:txBody>
      </p:sp>
    </p:spTree>
    <p:extLst>
      <p:ext uri="{BB962C8B-B14F-4D97-AF65-F5344CB8AC3E}">
        <p14:creationId xmlns:p14="http://schemas.microsoft.com/office/powerpoint/2010/main" val="36514380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528FCD9-9C01-443C-842D-95F5CFB8F1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A7252E9-4325-4A1B-A190-215774E72476}" type="slidenum">
              <a:rPr lang="en-US" altLang="en-US"/>
              <a:pPr>
                <a:defRPr/>
              </a:pPr>
              <a:t>‹#›</a:t>
            </a:fld>
            <a:endParaRPr lang="en-US" altLang="en-US"/>
          </a:p>
        </p:txBody>
      </p:sp>
    </p:spTree>
    <p:extLst>
      <p:ext uri="{BB962C8B-B14F-4D97-AF65-F5344CB8AC3E}">
        <p14:creationId xmlns:p14="http://schemas.microsoft.com/office/powerpoint/2010/main" val="35345624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6E2A9D0-582B-4288-9312-134831F0F4A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B67E4EE-5E97-4506-8513-3FB912D3C3AA}" type="slidenum">
              <a:rPr lang="en-US" altLang="en-US"/>
              <a:pPr>
                <a:defRPr/>
              </a:pPr>
              <a:t>‹#›</a:t>
            </a:fld>
            <a:endParaRPr lang="en-US" altLang="en-US"/>
          </a:p>
        </p:txBody>
      </p:sp>
    </p:spTree>
    <p:extLst>
      <p:ext uri="{BB962C8B-B14F-4D97-AF65-F5344CB8AC3E}">
        <p14:creationId xmlns:p14="http://schemas.microsoft.com/office/powerpoint/2010/main" val="22922153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25012E3-C9AC-4CAE-A4F2-3216A2083EE8}"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62D921B-9630-4FDD-B039-FFEBAAE7E588}" type="slidenum">
              <a:rPr lang="en-US" altLang="en-US"/>
              <a:pPr>
                <a:defRPr/>
              </a:pPr>
              <a:t>‹#›</a:t>
            </a:fld>
            <a:endParaRPr lang="en-US" altLang="en-US"/>
          </a:p>
        </p:txBody>
      </p:sp>
    </p:spTree>
    <p:extLst>
      <p:ext uri="{BB962C8B-B14F-4D97-AF65-F5344CB8AC3E}">
        <p14:creationId xmlns:p14="http://schemas.microsoft.com/office/powerpoint/2010/main" val="26634696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0912CA3-D5B8-410F-8FAA-148E7E886BAE}"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37DAB96-CB98-47FD-9F71-B9342FFEEDB3}" type="slidenum">
              <a:rPr lang="en-US" altLang="en-US"/>
              <a:pPr>
                <a:defRPr/>
              </a:pPr>
              <a:t>‹#›</a:t>
            </a:fld>
            <a:endParaRPr lang="en-US" altLang="en-US"/>
          </a:p>
        </p:txBody>
      </p:sp>
    </p:spTree>
    <p:extLst>
      <p:ext uri="{BB962C8B-B14F-4D97-AF65-F5344CB8AC3E}">
        <p14:creationId xmlns:p14="http://schemas.microsoft.com/office/powerpoint/2010/main" val="15162066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216A79-2B92-49DF-87F3-F33DA2680EE5}"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577A330-6C02-42E6-A883-ED8E6AF0FDB2}" type="slidenum">
              <a:rPr lang="en-US" altLang="en-US"/>
              <a:pPr>
                <a:defRPr/>
              </a:pPr>
              <a:t>‹#›</a:t>
            </a:fld>
            <a:endParaRPr lang="en-US" altLang="en-US"/>
          </a:p>
        </p:txBody>
      </p:sp>
    </p:spTree>
    <p:extLst>
      <p:ext uri="{BB962C8B-B14F-4D97-AF65-F5344CB8AC3E}">
        <p14:creationId xmlns:p14="http://schemas.microsoft.com/office/powerpoint/2010/main" val="1251931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0E9F6E1-6295-4206-B5B2-E0B173B0F7CC}"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9E1DD360-B2D9-48CC-A0E9-C96B4E2401C2}" type="slidenum">
              <a:rPr lang="en-US" altLang="en-US"/>
              <a:pPr>
                <a:defRPr/>
              </a:pPr>
              <a:t>‹#›</a:t>
            </a:fld>
            <a:endParaRPr lang="en-US" altLang="en-US"/>
          </a:p>
        </p:txBody>
      </p:sp>
    </p:spTree>
    <p:extLst>
      <p:ext uri="{BB962C8B-B14F-4D97-AF65-F5344CB8AC3E}">
        <p14:creationId xmlns:p14="http://schemas.microsoft.com/office/powerpoint/2010/main" val="16704668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54C760-C864-4C3E-AFF9-247D4A94638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77CC906-A32C-45F0-BEDD-2E5C827484F6}" type="slidenum">
              <a:rPr lang="en-US" altLang="en-US"/>
              <a:pPr>
                <a:defRPr/>
              </a:pPr>
              <a:t>‹#›</a:t>
            </a:fld>
            <a:endParaRPr lang="en-US" altLang="en-US"/>
          </a:p>
        </p:txBody>
      </p:sp>
    </p:spTree>
    <p:extLst>
      <p:ext uri="{BB962C8B-B14F-4D97-AF65-F5344CB8AC3E}">
        <p14:creationId xmlns:p14="http://schemas.microsoft.com/office/powerpoint/2010/main" val="34691555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F3FB85-F4BA-4FA5-918A-51C31E9557C9}"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23E48350-3F47-4BBA-BC32-B512ADCD3BD1}" type="slidenum">
              <a:rPr lang="en-US" altLang="en-US"/>
              <a:pPr>
                <a:defRPr/>
              </a:pPr>
              <a:t>‹#›</a:t>
            </a:fld>
            <a:endParaRPr lang="en-US" altLang="en-US"/>
          </a:p>
        </p:txBody>
      </p:sp>
    </p:spTree>
    <p:extLst>
      <p:ext uri="{BB962C8B-B14F-4D97-AF65-F5344CB8AC3E}">
        <p14:creationId xmlns:p14="http://schemas.microsoft.com/office/powerpoint/2010/main" val="21775123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942C2DF-CAC1-43A3-8528-85893036576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ED1E6D34-C855-42D4-AA0F-F70F2BE61529}" type="slidenum">
              <a:rPr lang="en-US" altLang="en-US"/>
              <a:pPr>
                <a:defRPr/>
              </a:pPr>
              <a:t>‹#›</a:t>
            </a:fld>
            <a:endParaRPr lang="en-US" altLang="en-US"/>
          </a:p>
        </p:txBody>
      </p:sp>
    </p:spTree>
    <p:extLst>
      <p:ext uri="{BB962C8B-B14F-4D97-AF65-F5344CB8AC3E}">
        <p14:creationId xmlns:p14="http://schemas.microsoft.com/office/powerpoint/2010/main" val="1965456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3074793-894A-4B37-AE47-3C41F85DF19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DA09A4C-8D99-4CB5-ACDD-26EB222F3DA5}" type="slidenum">
              <a:rPr lang="en-US" altLang="en-US"/>
              <a:pPr>
                <a:defRPr/>
              </a:pPr>
              <a:t>‹#›</a:t>
            </a:fld>
            <a:endParaRPr lang="en-US" altLang="en-US"/>
          </a:p>
        </p:txBody>
      </p:sp>
    </p:spTree>
    <p:extLst>
      <p:ext uri="{BB962C8B-B14F-4D97-AF65-F5344CB8AC3E}">
        <p14:creationId xmlns:p14="http://schemas.microsoft.com/office/powerpoint/2010/main" val="32475587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9633701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27458106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0090439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980994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3485493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6181739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26450157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6568095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23557159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21536141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10860402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F4F67342-E058-470C-B035-EFF9427F757F}" type="slidenum">
              <a:rPr lang="en-US"/>
              <a:pPr>
                <a:defRPr/>
              </a:pPr>
              <a:t>‹#›</a:t>
            </a:fld>
            <a:endParaRPr lang="en-US"/>
          </a:p>
        </p:txBody>
      </p:sp>
    </p:spTree>
    <p:extLst>
      <p:ext uri="{BB962C8B-B14F-4D97-AF65-F5344CB8AC3E}">
        <p14:creationId xmlns:p14="http://schemas.microsoft.com/office/powerpoint/2010/main" val="23322435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05790DD-4392-40EE-B05B-9A530B71551E}" type="slidenum">
              <a:rPr lang="en-US"/>
              <a:pPr>
                <a:defRPr/>
              </a:pPr>
              <a:t>‹#›</a:t>
            </a:fld>
            <a:endParaRPr lang="en-US"/>
          </a:p>
        </p:txBody>
      </p:sp>
    </p:spTree>
    <p:extLst>
      <p:ext uri="{BB962C8B-B14F-4D97-AF65-F5344CB8AC3E}">
        <p14:creationId xmlns:p14="http://schemas.microsoft.com/office/powerpoint/2010/main" val="16777017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BC7EF77-8DC0-49B3-98B0-1BCDDAACFC30}" type="slidenum">
              <a:rPr lang="en-US"/>
              <a:pPr>
                <a:defRPr/>
              </a:pPr>
              <a:t>‹#›</a:t>
            </a:fld>
            <a:endParaRPr lang="en-US"/>
          </a:p>
        </p:txBody>
      </p:sp>
    </p:spTree>
    <p:extLst>
      <p:ext uri="{BB962C8B-B14F-4D97-AF65-F5344CB8AC3E}">
        <p14:creationId xmlns:p14="http://schemas.microsoft.com/office/powerpoint/2010/main" val="267880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918A415-6A2F-4313-B2C7-505673C48547}" type="slidenum">
              <a:rPr lang="en-US"/>
              <a:pPr>
                <a:defRPr/>
              </a:pPr>
              <a:t>‹#›</a:t>
            </a:fld>
            <a:endParaRPr lang="en-US"/>
          </a:p>
        </p:txBody>
      </p:sp>
    </p:spTree>
    <p:extLst>
      <p:ext uri="{BB962C8B-B14F-4D97-AF65-F5344CB8AC3E}">
        <p14:creationId xmlns:p14="http://schemas.microsoft.com/office/powerpoint/2010/main" val="10559198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2A583B43-EF8E-4C07-99D5-BCE047ED8C86}" type="slidenum">
              <a:rPr lang="en-US"/>
              <a:pPr>
                <a:defRPr/>
              </a:pPr>
              <a:t>‹#›</a:t>
            </a:fld>
            <a:endParaRPr lang="en-US"/>
          </a:p>
        </p:txBody>
      </p:sp>
    </p:spTree>
    <p:extLst>
      <p:ext uri="{BB962C8B-B14F-4D97-AF65-F5344CB8AC3E}">
        <p14:creationId xmlns:p14="http://schemas.microsoft.com/office/powerpoint/2010/main" val="17050124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0C65B00-7FF0-4DD8-BDE7-B0177328411B}" type="slidenum">
              <a:rPr lang="en-US"/>
              <a:pPr>
                <a:defRPr/>
              </a:pPr>
              <a:t>‹#›</a:t>
            </a:fld>
            <a:endParaRPr lang="en-US"/>
          </a:p>
        </p:txBody>
      </p:sp>
    </p:spTree>
    <p:extLst>
      <p:ext uri="{BB962C8B-B14F-4D97-AF65-F5344CB8AC3E}">
        <p14:creationId xmlns:p14="http://schemas.microsoft.com/office/powerpoint/2010/main" val="11354116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5EBD04CD-2A5E-4DD2-8BEA-7D4D61B9615E}" type="slidenum">
              <a:rPr lang="en-US"/>
              <a:pPr>
                <a:defRPr/>
              </a:pPr>
              <a:t>‹#›</a:t>
            </a:fld>
            <a:endParaRPr lang="en-US"/>
          </a:p>
        </p:txBody>
      </p:sp>
    </p:spTree>
    <p:extLst>
      <p:ext uri="{BB962C8B-B14F-4D97-AF65-F5344CB8AC3E}">
        <p14:creationId xmlns:p14="http://schemas.microsoft.com/office/powerpoint/2010/main" val="36559196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11C3708-A628-491B-B14A-E3C8FE4C644E}" type="slidenum">
              <a:rPr lang="en-US"/>
              <a:pPr>
                <a:defRPr/>
              </a:pPr>
              <a:t>‹#›</a:t>
            </a:fld>
            <a:endParaRPr lang="en-US"/>
          </a:p>
        </p:txBody>
      </p:sp>
    </p:spTree>
    <p:extLst>
      <p:ext uri="{BB962C8B-B14F-4D97-AF65-F5344CB8AC3E}">
        <p14:creationId xmlns:p14="http://schemas.microsoft.com/office/powerpoint/2010/main" val="30425474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0CFE80-7C50-499E-B7BE-258505E4445D}" type="slidenum">
              <a:rPr lang="en-US"/>
              <a:pPr>
                <a:defRPr/>
              </a:pPr>
              <a:t>‹#›</a:t>
            </a:fld>
            <a:endParaRPr lang="en-US"/>
          </a:p>
        </p:txBody>
      </p:sp>
    </p:spTree>
    <p:extLst>
      <p:ext uri="{BB962C8B-B14F-4D97-AF65-F5344CB8AC3E}">
        <p14:creationId xmlns:p14="http://schemas.microsoft.com/office/powerpoint/2010/main" val="15294822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D957163-70E8-462F-86F7-01146B25BC7A}" type="slidenum">
              <a:rPr lang="en-US"/>
              <a:pPr>
                <a:defRPr/>
              </a:pPr>
              <a:t>‹#›</a:t>
            </a:fld>
            <a:endParaRPr lang="en-US"/>
          </a:p>
        </p:txBody>
      </p:sp>
    </p:spTree>
    <p:extLst>
      <p:ext uri="{BB962C8B-B14F-4D97-AF65-F5344CB8AC3E}">
        <p14:creationId xmlns:p14="http://schemas.microsoft.com/office/powerpoint/2010/main" val="13827054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4736CA4-0033-497C-A829-54B18787BA2E}" type="slidenum">
              <a:rPr lang="en-US"/>
              <a:pPr>
                <a:defRPr/>
              </a:pPr>
              <a:t>‹#›</a:t>
            </a:fld>
            <a:endParaRPr lang="en-US"/>
          </a:p>
        </p:txBody>
      </p:sp>
    </p:spTree>
    <p:extLst>
      <p:ext uri="{BB962C8B-B14F-4D97-AF65-F5344CB8AC3E}">
        <p14:creationId xmlns:p14="http://schemas.microsoft.com/office/powerpoint/2010/main" val="1256839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D86B964-FD61-415C-9975-637FD3759403}" type="slidenum">
              <a:rPr lang="en-US"/>
              <a:pPr>
                <a:defRPr/>
              </a:pPr>
              <a:t>‹#›</a:t>
            </a:fld>
            <a:endParaRPr lang="en-US"/>
          </a:p>
        </p:txBody>
      </p:sp>
    </p:spTree>
    <p:extLst>
      <p:ext uri="{BB962C8B-B14F-4D97-AF65-F5344CB8AC3E}">
        <p14:creationId xmlns:p14="http://schemas.microsoft.com/office/powerpoint/2010/main" val="2582598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0B446EA-20EB-4439-A6A7-EB8E05DABDD6}" type="slidenum">
              <a:rPr lang="en-US"/>
              <a:pPr>
                <a:defRPr/>
              </a:pPr>
              <a:t>‹#›</a:t>
            </a:fld>
            <a:endParaRPr lang="en-US"/>
          </a:p>
        </p:txBody>
      </p:sp>
    </p:spTree>
    <p:extLst>
      <p:ext uri="{BB962C8B-B14F-4D97-AF65-F5344CB8AC3E}">
        <p14:creationId xmlns:p14="http://schemas.microsoft.com/office/powerpoint/2010/main" val="4062180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0EFB8F-712D-449E-86EB-9C7E0FCD3316}" type="slidenum">
              <a:rPr lang="en-US"/>
              <a:pPr>
                <a:defRPr/>
              </a:pPr>
              <a:t>‹#›</a:t>
            </a:fld>
            <a:endParaRPr lang="en-US"/>
          </a:p>
        </p:txBody>
      </p:sp>
    </p:spTree>
    <p:extLst>
      <p:ext uri="{BB962C8B-B14F-4D97-AF65-F5344CB8AC3E}">
        <p14:creationId xmlns:p14="http://schemas.microsoft.com/office/powerpoint/2010/main" val="33294164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D19EF2-704F-4D4D-8C71-B152F3D1810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2061B-CC00-4F26-B42F-0DEF9F9BB751}" type="slidenum">
              <a:rPr lang="en-US"/>
              <a:pPr>
                <a:defRPr/>
              </a:pPr>
              <a:t>‹#›</a:t>
            </a:fld>
            <a:endParaRPr lang="en-US"/>
          </a:p>
        </p:txBody>
      </p:sp>
    </p:spTree>
    <p:extLst>
      <p:ext uri="{BB962C8B-B14F-4D97-AF65-F5344CB8AC3E}">
        <p14:creationId xmlns:p14="http://schemas.microsoft.com/office/powerpoint/2010/main" val="42856365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98EAEC-15C4-43A1-B428-75D509B0DD5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678C75-AF6B-45CF-80C2-512F8283C335}" type="slidenum">
              <a:rPr lang="en-US"/>
              <a:pPr>
                <a:defRPr/>
              </a:pPr>
              <a:t>‹#›</a:t>
            </a:fld>
            <a:endParaRPr lang="en-US"/>
          </a:p>
        </p:txBody>
      </p:sp>
    </p:spTree>
    <p:extLst>
      <p:ext uri="{BB962C8B-B14F-4D97-AF65-F5344CB8AC3E}">
        <p14:creationId xmlns:p14="http://schemas.microsoft.com/office/powerpoint/2010/main" val="5153817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2F03B6-9601-438C-8274-F323DBC3862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A2303A9-74BD-405B-8CE3-65587C936997}" type="slidenum">
              <a:rPr lang="en-US"/>
              <a:pPr>
                <a:defRPr/>
              </a:pPr>
              <a:t>‹#›</a:t>
            </a:fld>
            <a:endParaRPr lang="en-US"/>
          </a:p>
        </p:txBody>
      </p:sp>
    </p:spTree>
    <p:extLst>
      <p:ext uri="{BB962C8B-B14F-4D97-AF65-F5344CB8AC3E}">
        <p14:creationId xmlns:p14="http://schemas.microsoft.com/office/powerpoint/2010/main" val="11894801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D825FF-345E-4B6C-A427-AAF9170B1EA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9A906F-DB06-4BB5-BC78-058CBD5109F0}" type="slidenum">
              <a:rPr lang="en-US"/>
              <a:pPr>
                <a:defRPr/>
              </a:pPr>
              <a:t>‹#›</a:t>
            </a:fld>
            <a:endParaRPr lang="en-US"/>
          </a:p>
        </p:txBody>
      </p:sp>
    </p:spTree>
    <p:extLst>
      <p:ext uri="{BB962C8B-B14F-4D97-AF65-F5344CB8AC3E}">
        <p14:creationId xmlns:p14="http://schemas.microsoft.com/office/powerpoint/2010/main" val="39800114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C1A1A0-80C2-4A94-8E94-43340F2ECD6B}"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D1B170-7768-4C93-A7FE-CA53612E7C50}" type="slidenum">
              <a:rPr lang="en-US"/>
              <a:pPr>
                <a:defRPr/>
              </a:pPr>
              <a:t>‹#›</a:t>
            </a:fld>
            <a:endParaRPr lang="en-US"/>
          </a:p>
        </p:txBody>
      </p:sp>
    </p:spTree>
    <p:extLst>
      <p:ext uri="{BB962C8B-B14F-4D97-AF65-F5344CB8AC3E}">
        <p14:creationId xmlns:p14="http://schemas.microsoft.com/office/powerpoint/2010/main" val="15883914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3BB1F8-67C2-413D-A031-0FFCFCF76080}"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252812-2801-4A64-835C-52F52A79375C}" type="slidenum">
              <a:rPr lang="en-US"/>
              <a:pPr>
                <a:defRPr/>
              </a:pPr>
              <a:t>‹#›</a:t>
            </a:fld>
            <a:endParaRPr lang="en-US"/>
          </a:p>
        </p:txBody>
      </p:sp>
    </p:spTree>
    <p:extLst>
      <p:ext uri="{BB962C8B-B14F-4D97-AF65-F5344CB8AC3E}">
        <p14:creationId xmlns:p14="http://schemas.microsoft.com/office/powerpoint/2010/main" val="3989798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4001D7-3AD2-4A33-8508-1CB2CB69A2F6}"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AB5AB0-8250-446E-AF83-4BEF4613C632}" type="slidenum">
              <a:rPr lang="en-US"/>
              <a:pPr>
                <a:defRPr/>
              </a:pPr>
              <a:t>‹#›</a:t>
            </a:fld>
            <a:endParaRPr lang="en-US"/>
          </a:p>
        </p:txBody>
      </p:sp>
    </p:spTree>
    <p:extLst>
      <p:ext uri="{BB962C8B-B14F-4D97-AF65-F5344CB8AC3E}">
        <p14:creationId xmlns:p14="http://schemas.microsoft.com/office/powerpoint/2010/main" val="38572115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942EF6-F507-4D79-AF17-7F93FE3EA5FA}"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8FE546-25DD-43EC-9DBA-DF8FEBF1ACBC}" type="slidenum">
              <a:rPr lang="en-US"/>
              <a:pPr>
                <a:defRPr/>
              </a:pPr>
              <a:t>‹#›</a:t>
            </a:fld>
            <a:endParaRPr lang="en-US"/>
          </a:p>
        </p:txBody>
      </p:sp>
    </p:spTree>
    <p:extLst>
      <p:ext uri="{BB962C8B-B14F-4D97-AF65-F5344CB8AC3E}">
        <p14:creationId xmlns:p14="http://schemas.microsoft.com/office/powerpoint/2010/main" val="29630531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3261E5-B1D7-45ED-AE31-BFBB8B7C3901}"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7D33DC-3774-4718-931E-7DA4E2380C7D}" type="slidenum">
              <a:rPr lang="en-US"/>
              <a:pPr>
                <a:defRPr/>
              </a:pPr>
              <a:t>‹#›</a:t>
            </a:fld>
            <a:endParaRPr lang="en-US"/>
          </a:p>
        </p:txBody>
      </p:sp>
    </p:spTree>
    <p:extLst>
      <p:ext uri="{BB962C8B-B14F-4D97-AF65-F5344CB8AC3E}">
        <p14:creationId xmlns:p14="http://schemas.microsoft.com/office/powerpoint/2010/main" val="1867065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42529679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B6754C-2677-47BF-AE7D-2180A866B9A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9F4A78-74BC-4F0E-87EE-7981E91B6D84}" type="slidenum">
              <a:rPr lang="en-US"/>
              <a:pPr>
                <a:defRPr/>
              </a:pPr>
              <a:t>‹#›</a:t>
            </a:fld>
            <a:endParaRPr lang="en-US"/>
          </a:p>
        </p:txBody>
      </p:sp>
    </p:spTree>
    <p:extLst>
      <p:ext uri="{BB962C8B-B14F-4D97-AF65-F5344CB8AC3E}">
        <p14:creationId xmlns:p14="http://schemas.microsoft.com/office/powerpoint/2010/main" val="29129852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3F5208-9852-4C13-879E-711AF7FB374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5D4ED-E03A-4B71-BBD5-83B70C54EF48}" type="slidenum">
              <a:rPr lang="en-US"/>
              <a:pPr>
                <a:defRPr/>
              </a:pPr>
              <a:t>‹#›</a:t>
            </a:fld>
            <a:endParaRPr lang="en-US"/>
          </a:p>
        </p:txBody>
      </p:sp>
    </p:spTree>
    <p:extLst>
      <p:ext uri="{BB962C8B-B14F-4D97-AF65-F5344CB8AC3E}">
        <p14:creationId xmlns:p14="http://schemas.microsoft.com/office/powerpoint/2010/main" val="82913363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F69BC53-2530-462E-B3D7-185B92BB8B3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A1A3A0B-1915-4F86-8D20-E9F14A2E5988}" type="slidenum">
              <a:rPr lang="en-US"/>
              <a:pPr>
                <a:defRPr/>
              </a:pPr>
              <a:t>‹#›</a:t>
            </a:fld>
            <a:endParaRPr lang="en-US"/>
          </a:p>
        </p:txBody>
      </p:sp>
    </p:spTree>
    <p:extLst>
      <p:ext uri="{BB962C8B-B14F-4D97-AF65-F5344CB8AC3E}">
        <p14:creationId xmlns:p14="http://schemas.microsoft.com/office/powerpoint/2010/main" val="9692152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9F192C7-1E54-4680-BA55-1BEAAF90D39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B733D1-650B-4384-B4BA-B22BAC959739}" type="slidenum">
              <a:rPr lang="en-US"/>
              <a:pPr>
                <a:defRPr/>
              </a:pPr>
              <a:t>‹#›</a:t>
            </a:fld>
            <a:endParaRPr lang="en-US"/>
          </a:p>
        </p:txBody>
      </p:sp>
    </p:spTree>
    <p:extLst>
      <p:ext uri="{BB962C8B-B14F-4D97-AF65-F5344CB8AC3E}">
        <p14:creationId xmlns:p14="http://schemas.microsoft.com/office/powerpoint/2010/main" val="6163895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10179D9-9511-4F4E-B681-95D5B2BCDCB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ADCACA43-5538-46DF-ACCC-B61B038D2113}" type="slidenum">
              <a:rPr lang="en-US"/>
              <a:pPr>
                <a:defRPr/>
              </a:pPr>
              <a:t>‹#›</a:t>
            </a:fld>
            <a:endParaRPr lang="en-US"/>
          </a:p>
        </p:txBody>
      </p:sp>
    </p:spTree>
    <p:extLst>
      <p:ext uri="{BB962C8B-B14F-4D97-AF65-F5344CB8AC3E}">
        <p14:creationId xmlns:p14="http://schemas.microsoft.com/office/powerpoint/2010/main" val="709196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10E5361-FA05-47AB-946A-DBE590C5B71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64A62B0-64FF-4336-AB96-C4399F49DC04}" type="slidenum">
              <a:rPr lang="en-US"/>
              <a:pPr>
                <a:defRPr/>
              </a:pPr>
              <a:t>‹#›</a:t>
            </a:fld>
            <a:endParaRPr lang="en-US"/>
          </a:p>
        </p:txBody>
      </p:sp>
    </p:spTree>
    <p:extLst>
      <p:ext uri="{BB962C8B-B14F-4D97-AF65-F5344CB8AC3E}">
        <p14:creationId xmlns:p14="http://schemas.microsoft.com/office/powerpoint/2010/main" val="36443820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35CD143-D625-41F6-9144-8B98B9CED5C1}" type="datetimeFigureOut">
              <a:rPr lang="en-US"/>
              <a:pPr>
                <a:defRPr/>
              </a:pPr>
              <a:t>5/19/2016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9AD7D735-4883-49AB-9D21-D4821E521F67}" type="slidenum">
              <a:rPr lang="en-US"/>
              <a:pPr>
                <a:defRPr/>
              </a:pPr>
              <a:t>‹#›</a:t>
            </a:fld>
            <a:endParaRPr lang="en-US"/>
          </a:p>
        </p:txBody>
      </p:sp>
    </p:spTree>
    <p:extLst>
      <p:ext uri="{BB962C8B-B14F-4D97-AF65-F5344CB8AC3E}">
        <p14:creationId xmlns:p14="http://schemas.microsoft.com/office/powerpoint/2010/main" val="41486222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80027FA-C1FF-4FDA-9D0F-20943783929A}" type="datetimeFigureOut">
              <a:rPr lang="en-US"/>
              <a:pPr>
                <a:defRPr/>
              </a:pPr>
              <a:t>5/19/2016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F98C79CF-F017-463B-B718-3F1729D9F083}" type="slidenum">
              <a:rPr lang="en-US"/>
              <a:pPr>
                <a:defRPr/>
              </a:pPr>
              <a:t>‹#›</a:t>
            </a:fld>
            <a:endParaRPr lang="en-US"/>
          </a:p>
        </p:txBody>
      </p:sp>
    </p:spTree>
    <p:extLst>
      <p:ext uri="{BB962C8B-B14F-4D97-AF65-F5344CB8AC3E}">
        <p14:creationId xmlns:p14="http://schemas.microsoft.com/office/powerpoint/2010/main" val="27412995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68EB6E2-98BA-45EF-BD38-FDCFBD9886B8}" type="datetimeFigureOut">
              <a:rPr lang="en-US"/>
              <a:pPr>
                <a:defRPr/>
              </a:pPr>
              <a:t>5/19/2016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5C88A0F9-9126-40A1-B76E-0CDF4A235305}" type="slidenum">
              <a:rPr lang="en-US"/>
              <a:pPr>
                <a:defRPr/>
              </a:pPr>
              <a:t>‹#›</a:t>
            </a:fld>
            <a:endParaRPr lang="en-US"/>
          </a:p>
        </p:txBody>
      </p:sp>
    </p:spTree>
    <p:extLst>
      <p:ext uri="{BB962C8B-B14F-4D97-AF65-F5344CB8AC3E}">
        <p14:creationId xmlns:p14="http://schemas.microsoft.com/office/powerpoint/2010/main" val="41620050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BB607DA-6451-4BE6-8B55-CC202D1FBB4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AED3801-A3E8-4E12-A613-71D30768F2DB}" type="slidenum">
              <a:rPr lang="en-US"/>
              <a:pPr>
                <a:defRPr/>
              </a:pPr>
              <a:t>‹#›</a:t>
            </a:fld>
            <a:endParaRPr lang="en-US"/>
          </a:p>
        </p:txBody>
      </p:sp>
    </p:spTree>
    <p:extLst>
      <p:ext uri="{BB962C8B-B14F-4D97-AF65-F5344CB8AC3E}">
        <p14:creationId xmlns:p14="http://schemas.microsoft.com/office/powerpoint/2010/main" val="445391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0244569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4610F50-BF9D-40D9-B40B-5F04EB39C5F6}"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C5A5C53-7E52-495D-AFCA-EB7678DFC466}" type="slidenum">
              <a:rPr lang="en-US"/>
              <a:pPr>
                <a:defRPr/>
              </a:pPr>
              <a:t>‹#›</a:t>
            </a:fld>
            <a:endParaRPr lang="en-US"/>
          </a:p>
        </p:txBody>
      </p:sp>
    </p:spTree>
    <p:extLst>
      <p:ext uri="{BB962C8B-B14F-4D97-AF65-F5344CB8AC3E}">
        <p14:creationId xmlns:p14="http://schemas.microsoft.com/office/powerpoint/2010/main" val="15454115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1582D57-41E3-4758-8CB0-481FE2BC04B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3F1F7C9-01BA-4826-B9AC-F41725D37FB9}" type="slidenum">
              <a:rPr lang="en-US"/>
              <a:pPr>
                <a:defRPr/>
              </a:pPr>
              <a:t>‹#›</a:t>
            </a:fld>
            <a:endParaRPr lang="en-US"/>
          </a:p>
        </p:txBody>
      </p:sp>
    </p:spTree>
    <p:extLst>
      <p:ext uri="{BB962C8B-B14F-4D97-AF65-F5344CB8AC3E}">
        <p14:creationId xmlns:p14="http://schemas.microsoft.com/office/powerpoint/2010/main" val="3225156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2DEFA4-7CA9-4E3A-8285-3EFE8D1EBEE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A1327-3D81-4E2D-ACF4-7912A83C7296}" type="slidenum">
              <a:rPr lang="en-US"/>
              <a:pPr>
                <a:defRPr/>
              </a:pPr>
              <a:t>‹#›</a:t>
            </a:fld>
            <a:endParaRPr lang="en-US"/>
          </a:p>
        </p:txBody>
      </p:sp>
    </p:spTree>
    <p:extLst>
      <p:ext uri="{BB962C8B-B14F-4D97-AF65-F5344CB8AC3E}">
        <p14:creationId xmlns:p14="http://schemas.microsoft.com/office/powerpoint/2010/main" val="8239329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9FF7D8-1D56-4CC9-AC2B-DCEB280D1E6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8A17A-64F3-4D00-A18E-B0E6A66B893F}" type="slidenum">
              <a:rPr lang="en-US"/>
              <a:pPr>
                <a:defRPr/>
              </a:pPr>
              <a:t>‹#›</a:t>
            </a:fld>
            <a:endParaRPr lang="en-US"/>
          </a:p>
        </p:txBody>
      </p:sp>
    </p:spTree>
    <p:extLst>
      <p:ext uri="{BB962C8B-B14F-4D97-AF65-F5344CB8AC3E}">
        <p14:creationId xmlns:p14="http://schemas.microsoft.com/office/powerpoint/2010/main" val="24856383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68BD6F4-D7CC-4971-88BD-D81F6373969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FE03814-D830-4E79-BAE2-B3087355CCD7}" type="slidenum">
              <a:rPr lang="en-US"/>
              <a:pPr>
                <a:defRPr/>
              </a:pPr>
              <a:t>‹#›</a:t>
            </a:fld>
            <a:endParaRPr lang="en-US"/>
          </a:p>
        </p:txBody>
      </p:sp>
    </p:spTree>
    <p:extLst>
      <p:ext uri="{BB962C8B-B14F-4D97-AF65-F5344CB8AC3E}">
        <p14:creationId xmlns:p14="http://schemas.microsoft.com/office/powerpoint/2010/main" val="11046561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1CE6AF-8272-4016-BDD3-F09BA742AFC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A079725-9360-42E3-B223-EE4F3C96305D}" type="slidenum">
              <a:rPr lang="en-US"/>
              <a:pPr>
                <a:defRPr/>
              </a:pPr>
              <a:t>‹#›</a:t>
            </a:fld>
            <a:endParaRPr lang="en-US"/>
          </a:p>
        </p:txBody>
      </p:sp>
    </p:spTree>
    <p:extLst>
      <p:ext uri="{BB962C8B-B14F-4D97-AF65-F5344CB8AC3E}">
        <p14:creationId xmlns:p14="http://schemas.microsoft.com/office/powerpoint/2010/main" val="21967181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708A085-D326-4308-A964-9887455017A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24B5F8B-B8FE-4F56-B627-8FF265525E99}" type="slidenum">
              <a:rPr lang="en-US"/>
              <a:pPr>
                <a:defRPr/>
              </a:pPr>
              <a:t>‹#›</a:t>
            </a:fld>
            <a:endParaRPr lang="en-US"/>
          </a:p>
        </p:txBody>
      </p:sp>
    </p:spTree>
    <p:extLst>
      <p:ext uri="{BB962C8B-B14F-4D97-AF65-F5344CB8AC3E}">
        <p14:creationId xmlns:p14="http://schemas.microsoft.com/office/powerpoint/2010/main" val="23926110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54F7B06-0DB1-4AA8-A111-86E058521659}" type="datetimeFigureOut">
              <a:rPr lang="en-US"/>
              <a:pPr>
                <a:defRPr/>
              </a:pPr>
              <a:t>5/19/2016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18B02822-53C4-442E-9019-EB49DB5A71AB}" type="slidenum">
              <a:rPr lang="en-US"/>
              <a:pPr>
                <a:defRPr/>
              </a:pPr>
              <a:t>‹#›</a:t>
            </a:fld>
            <a:endParaRPr lang="en-US"/>
          </a:p>
        </p:txBody>
      </p:sp>
    </p:spTree>
    <p:extLst>
      <p:ext uri="{BB962C8B-B14F-4D97-AF65-F5344CB8AC3E}">
        <p14:creationId xmlns:p14="http://schemas.microsoft.com/office/powerpoint/2010/main" val="414980926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CCF6155-49FE-48D3-8276-2BD696E741AD}" type="datetimeFigureOut">
              <a:rPr lang="en-US"/>
              <a:pPr>
                <a:defRPr/>
              </a:pPr>
              <a:t>5/19/2016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6476AB3D-5329-4ED7-A6D9-C2E193F4EF80}" type="slidenum">
              <a:rPr lang="en-US"/>
              <a:pPr>
                <a:defRPr/>
              </a:pPr>
              <a:t>‹#›</a:t>
            </a:fld>
            <a:endParaRPr lang="en-US"/>
          </a:p>
        </p:txBody>
      </p:sp>
    </p:spTree>
    <p:extLst>
      <p:ext uri="{BB962C8B-B14F-4D97-AF65-F5344CB8AC3E}">
        <p14:creationId xmlns:p14="http://schemas.microsoft.com/office/powerpoint/2010/main" val="5164594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2ECB953-4332-4C11-A09F-4274BE9B0302}" type="datetimeFigureOut">
              <a:rPr lang="en-US"/>
              <a:pPr>
                <a:defRPr/>
              </a:pPr>
              <a:t>5/19/2016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E5F9AC38-033F-4F42-B7F8-9357575AF0B1}" type="slidenum">
              <a:rPr lang="en-US"/>
              <a:pPr>
                <a:defRPr/>
              </a:pPr>
              <a:t>‹#›</a:t>
            </a:fld>
            <a:endParaRPr lang="en-US"/>
          </a:p>
        </p:txBody>
      </p:sp>
    </p:spTree>
    <p:extLst>
      <p:ext uri="{BB962C8B-B14F-4D97-AF65-F5344CB8AC3E}">
        <p14:creationId xmlns:p14="http://schemas.microsoft.com/office/powerpoint/2010/main" val="226680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27128334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34C618C-C51F-4954-94C8-E555B1CB8206}"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23FFEE0-BEB2-48B3-9F6F-AB56155DCF69}" type="slidenum">
              <a:rPr lang="en-US"/>
              <a:pPr>
                <a:defRPr/>
              </a:pPr>
              <a:t>‹#›</a:t>
            </a:fld>
            <a:endParaRPr lang="en-US"/>
          </a:p>
        </p:txBody>
      </p:sp>
    </p:spTree>
    <p:extLst>
      <p:ext uri="{BB962C8B-B14F-4D97-AF65-F5344CB8AC3E}">
        <p14:creationId xmlns:p14="http://schemas.microsoft.com/office/powerpoint/2010/main" val="14626011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9EC72-309A-4A4E-9B05-EE68E517D18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56C8BBB6-481E-4850-AC52-F4E307B22066}" type="slidenum">
              <a:rPr lang="en-US"/>
              <a:pPr>
                <a:defRPr/>
              </a:pPr>
              <a:t>‹#›</a:t>
            </a:fld>
            <a:endParaRPr lang="en-US"/>
          </a:p>
        </p:txBody>
      </p:sp>
    </p:spTree>
    <p:extLst>
      <p:ext uri="{BB962C8B-B14F-4D97-AF65-F5344CB8AC3E}">
        <p14:creationId xmlns:p14="http://schemas.microsoft.com/office/powerpoint/2010/main" val="31451052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F2402E8-8B9D-4B99-8E05-E1B369BCBEF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E4F53A5-0510-4509-8F82-FD97AE2F7038}" type="slidenum">
              <a:rPr lang="en-US"/>
              <a:pPr>
                <a:defRPr/>
              </a:pPr>
              <a:t>‹#›</a:t>
            </a:fld>
            <a:endParaRPr lang="en-US"/>
          </a:p>
        </p:txBody>
      </p:sp>
    </p:spTree>
    <p:extLst>
      <p:ext uri="{BB962C8B-B14F-4D97-AF65-F5344CB8AC3E}">
        <p14:creationId xmlns:p14="http://schemas.microsoft.com/office/powerpoint/2010/main" val="27949595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155A086-9335-4B36-A533-B0D0B26E017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E52B259-9D30-4DBB-8AD5-ECEF1D616BB6}" type="slidenum">
              <a:rPr lang="en-US"/>
              <a:pPr>
                <a:defRPr/>
              </a:pPr>
              <a:t>‹#›</a:t>
            </a:fld>
            <a:endParaRPr lang="en-US"/>
          </a:p>
        </p:txBody>
      </p:sp>
    </p:spTree>
    <p:extLst>
      <p:ext uri="{BB962C8B-B14F-4D97-AF65-F5344CB8AC3E}">
        <p14:creationId xmlns:p14="http://schemas.microsoft.com/office/powerpoint/2010/main" val="6363442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1C4E880-2AD8-4EE4-92C9-65E597ED298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F9A5564-51FE-4A9C-B316-AF0AD2108C97}" type="slidenum">
              <a:rPr lang="en-US"/>
              <a:pPr>
                <a:defRPr/>
              </a:pPr>
              <a:t>‹#›</a:t>
            </a:fld>
            <a:endParaRPr lang="en-US"/>
          </a:p>
        </p:txBody>
      </p:sp>
    </p:spTree>
    <p:extLst>
      <p:ext uri="{BB962C8B-B14F-4D97-AF65-F5344CB8AC3E}">
        <p14:creationId xmlns:p14="http://schemas.microsoft.com/office/powerpoint/2010/main" val="1775400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A1FEB70-CABB-442D-883B-CCE29A863B1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746E8B8-452D-455C-A3C5-DE132840A9B8}" type="slidenum">
              <a:rPr lang="en-US"/>
              <a:pPr>
                <a:defRPr/>
              </a:pPr>
              <a:t>‹#›</a:t>
            </a:fld>
            <a:endParaRPr lang="en-US"/>
          </a:p>
        </p:txBody>
      </p:sp>
    </p:spTree>
    <p:extLst>
      <p:ext uri="{BB962C8B-B14F-4D97-AF65-F5344CB8AC3E}">
        <p14:creationId xmlns:p14="http://schemas.microsoft.com/office/powerpoint/2010/main" val="19152124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5D224FE-7766-498A-9950-732B8A6806D5}"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FEFA35B-A7AA-4DCE-8991-B3E715C301B1}" type="slidenum">
              <a:rPr lang="en-US"/>
              <a:pPr>
                <a:defRPr/>
              </a:pPr>
              <a:t>‹#›</a:t>
            </a:fld>
            <a:endParaRPr lang="en-US"/>
          </a:p>
        </p:txBody>
      </p:sp>
    </p:spTree>
    <p:extLst>
      <p:ext uri="{BB962C8B-B14F-4D97-AF65-F5344CB8AC3E}">
        <p14:creationId xmlns:p14="http://schemas.microsoft.com/office/powerpoint/2010/main" val="31429924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4B8D3BE-EC6C-43F3-AAC6-D8E4093799F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EBA212E-CC41-448D-9AE0-93FB9101982A}" type="slidenum">
              <a:rPr lang="en-US"/>
              <a:pPr>
                <a:defRPr/>
              </a:pPr>
              <a:t>‹#›</a:t>
            </a:fld>
            <a:endParaRPr lang="en-US"/>
          </a:p>
        </p:txBody>
      </p:sp>
    </p:spTree>
    <p:extLst>
      <p:ext uri="{BB962C8B-B14F-4D97-AF65-F5344CB8AC3E}">
        <p14:creationId xmlns:p14="http://schemas.microsoft.com/office/powerpoint/2010/main" val="28120907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BDCA8FA-9AA3-4E1A-B952-D00F7D213C59}"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C0E4FDD-EACA-4E7C-A14C-2ECE0AE826F5}" type="slidenum">
              <a:rPr lang="en-US"/>
              <a:pPr>
                <a:defRPr/>
              </a:pPr>
              <a:t>‹#›</a:t>
            </a:fld>
            <a:endParaRPr lang="en-US"/>
          </a:p>
        </p:txBody>
      </p:sp>
    </p:spTree>
    <p:extLst>
      <p:ext uri="{BB962C8B-B14F-4D97-AF65-F5344CB8AC3E}">
        <p14:creationId xmlns:p14="http://schemas.microsoft.com/office/powerpoint/2010/main" val="39304722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08AD4B8-5DBC-4529-BC51-FF49FF08AF9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96551F6-3799-483C-9C80-D92AF31CB0F2}" type="slidenum">
              <a:rPr lang="en-US"/>
              <a:pPr>
                <a:defRPr/>
              </a:pPr>
              <a:t>‹#›</a:t>
            </a:fld>
            <a:endParaRPr lang="en-US"/>
          </a:p>
        </p:txBody>
      </p:sp>
    </p:spTree>
    <p:extLst>
      <p:ext uri="{BB962C8B-B14F-4D97-AF65-F5344CB8AC3E}">
        <p14:creationId xmlns:p14="http://schemas.microsoft.com/office/powerpoint/2010/main" val="649508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34959002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1FA23D4-5C44-43D9-996C-7F76771771C8}"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46BAA77-386E-4CB4-8588-9D84FBC79E7B}" type="slidenum">
              <a:rPr lang="en-US"/>
              <a:pPr>
                <a:defRPr/>
              </a:pPr>
              <a:t>‹#›</a:t>
            </a:fld>
            <a:endParaRPr lang="en-US"/>
          </a:p>
        </p:txBody>
      </p:sp>
    </p:spTree>
    <p:extLst>
      <p:ext uri="{BB962C8B-B14F-4D97-AF65-F5344CB8AC3E}">
        <p14:creationId xmlns:p14="http://schemas.microsoft.com/office/powerpoint/2010/main" val="20336598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FC2D914-C213-4AD7-9E1C-D1F9A10BB2CA}"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9268D2B8-2F70-4AB7-BC57-8AA1710E7A8B}" type="slidenum">
              <a:rPr lang="en-US"/>
              <a:pPr>
                <a:defRPr/>
              </a:pPr>
              <a:t>‹#›</a:t>
            </a:fld>
            <a:endParaRPr lang="en-US"/>
          </a:p>
        </p:txBody>
      </p:sp>
    </p:spTree>
    <p:extLst>
      <p:ext uri="{BB962C8B-B14F-4D97-AF65-F5344CB8AC3E}">
        <p14:creationId xmlns:p14="http://schemas.microsoft.com/office/powerpoint/2010/main" val="30919111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52ECDB3-6599-44C8-ADF8-8B911DC4B5DE}"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A7C2F3C-4CF1-4B48-80A2-249289808486}" type="slidenum">
              <a:rPr lang="en-US"/>
              <a:pPr>
                <a:defRPr/>
              </a:pPr>
              <a:t>‹#›</a:t>
            </a:fld>
            <a:endParaRPr lang="en-US"/>
          </a:p>
        </p:txBody>
      </p:sp>
    </p:spTree>
    <p:extLst>
      <p:ext uri="{BB962C8B-B14F-4D97-AF65-F5344CB8AC3E}">
        <p14:creationId xmlns:p14="http://schemas.microsoft.com/office/powerpoint/2010/main" val="14163723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8608E38-A15B-4631-A815-D11DDC05604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60CEF78-549E-49AE-8254-E930DE22666D}" type="slidenum">
              <a:rPr lang="en-US"/>
              <a:pPr>
                <a:defRPr/>
              </a:pPr>
              <a:t>‹#›</a:t>
            </a:fld>
            <a:endParaRPr lang="en-US"/>
          </a:p>
        </p:txBody>
      </p:sp>
    </p:spTree>
    <p:extLst>
      <p:ext uri="{BB962C8B-B14F-4D97-AF65-F5344CB8AC3E}">
        <p14:creationId xmlns:p14="http://schemas.microsoft.com/office/powerpoint/2010/main" val="42831818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53DE940-C72D-4CA1-BEAD-9E6BC1328A8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E1232BF-96EC-4543-A03B-86842F702CBD}" type="slidenum">
              <a:rPr lang="en-US"/>
              <a:pPr>
                <a:defRPr/>
              </a:pPr>
              <a:t>‹#›</a:t>
            </a:fld>
            <a:endParaRPr lang="en-US"/>
          </a:p>
        </p:txBody>
      </p:sp>
    </p:spTree>
    <p:extLst>
      <p:ext uri="{BB962C8B-B14F-4D97-AF65-F5344CB8AC3E}">
        <p14:creationId xmlns:p14="http://schemas.microsoft.com/office/powerpoint/2010/main" val="22015191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951537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87140518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338244632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1924211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079911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27927969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216278787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38145784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13332497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79008312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804074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1472269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20323476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651561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12662446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42640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29769504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255840016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21922532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29421429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171014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17486049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21364258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26380643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2161991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295105026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443998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15285849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19404136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24325654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30085279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721036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0046951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182599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988482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7904051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5539447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10698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9517202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538422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1696626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196917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318747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5440988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952025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3929137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92946510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9146792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71860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30828827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34817272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037606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102758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424629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7347435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1227657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36664414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57827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58467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816089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16866128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8038951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311079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146515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357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2533039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1962501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25845246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963F6E-1078-4EE6-9F0F-F5BB3140CDD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5AF256-738F-41BB-9F09-939F15F498F0}" type="slidenum">
              <a:rPr lang="en-US"/>
              <a:pPr>
                <a:defRPr/>
              </a:pPr>
              <a:t>‹#›</a:t>
            </a:fld>
            <a:endParaRPr lang="en-US"/>
          </a:p>
        </p:txBody>
      </p:sp>
    </p:spTree>
    <p:extLst>
      <p:ext uri="{BB962C8B-B14F-4D97-AF65-F5344CB8AC3E}">
        <p14:creationId xmlns:p14="http://schemas.microsoft.com/office/powerpoint/2010/main" val="33486298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885D7C1-4A6E-4D79-B40A-071AC9A6588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6B5DD7C-7743-44BF-8024-34BDE652645D}" type="slidenum">
              <a:rPr lang="en-US"/>
              <a:pPr>
                <a:defRPr/>
              </a:pPr>
              <a:t>‹#›</a:t>
            </a:fld>
            <a:endParaRPr lang="en-US"/>
          </a:p>
        </p:txBody>
      </p:sp>
    </p:spTree>
    <p:extLst>
      <p:ext uri="{BB962C8B-B14F-4D97-AF65-F5344CB8AC3E}">
        <p14:creationId xmlns:p14="http://schemas.microsoft.com/office/powerpoint/2010/main" val="8993985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F5DC650-7060-4E09-BBDD-8A4D0E35474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487912-7F7C-48F1-9723-EDFDFA8C8FB9}" type="slidenum">
              <a:rPr lang="en-US"/>
              <a:pPr>
                <a:defRPr/>
              </a:pPr>
              <a:t>‹#›</a:t>
            </a:fld>
            <a:endParaRPr lang="en-US"/>
          </a:p>
        </p:txBody>
      </p:sp>
    </p:spTree>
    <p:extLst>
      <p:ext uri="{BB962C8B-B14F-4D97-AF65-F5344CB8AC3E}">
        <p14:creationId xmlns:p14="http://schemas.microsoft.com/office/powerpoint/2010/main" val="1395127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38181329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0D6AA24-C11A-4CF8-B528-5E2B648787F9}"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D52F05A-F124-4000-B1AC-9A0495F418EE}" type="slidenum">
              <a:rPr lang="en-US"/>
              <a:pPr>
                <a:defRPr/>
              </a:pPr>
              <a:t>‹#›</a:t>
            </a:fld>
            <a:endParaRPr lang="en-US"/>
          </a:p>
        </p:txBody>
      </p:sp>
    </p:spTree>
    <p:extLst>
      <p:ext uri="{BB962C8B-B14F-4D97-AF65-F5344CB8AC3E}">
        <p14:creationId xmlns:p14="http://schemas.microsoft.com/office/powerpoint/2010/main" val="19599376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AF7FD55-F9BA-4445-B99E-CAF3C6E2A604}"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5B5AB48-1909-4251-A62B-BFB95576E8A1}" type="slidenum">
              <a:rPr lang="en-US"/>
              <a:pPr>
                <a:defRPr/>
              </a:pPr>
              <a:t>‹#›</a:t>
            </a:fld>
            <a:endParaRPr lang="en-US"/>
          </a:p>
        </p:txBody>
      </p:sp>
    </p:spTree>
    <p:extLst>
      <p:ext uri="{BB962C8B-B14F-4D97-AF65-F5344CB8AC3E}">
        <p14:creationId xmlns:p14="http://schemas.microsoft.com/office/powerpoint/2010/main" val="5497181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F80615D-758B-42AE-8C89-46EC6DF1F34D}"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883332-6260-4227-8DA9-F56A1D914013}" type="slidenum">
              <a:rPr lang="en-US"/>
              <a:pPr>
                <a:defRPr/>
              </a:pPr>
              <a:t>‹#›</a:t>
            </a:fld>
            <a:endParaRPr lang="en-US"/>
          </a:p>
        </p:txBody>
      </p:sp>
    </p:spTree>
    <p:extLst>
      <p:ext uri="{BB962C8B-B14F-4D97-AF65-F5344CB8AC3E}">
        <p14:creationId xmlns:p14="http://schemas.microsoft.com/office/powerpoint/2010/main" val="103060682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DCF06B-64D3-40A4-9CD2-CE2D0F8F5377}"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31D1CD1-ACA1-4A53-986C-DC229250E5C8}" type="slidenum">
              <a:rPr lang="en-US"/>
              <a:pPr>
                <a:defRPr/>
              </a:pPr>
              <a:t>‹#›</a:t>
            </a:fld>
            <a:endParaRPr lang="en-US"/>
          </a:p>
        </p:txBody>
      </p:sp>
    </p:spTree>
    <p:extLst>
      <p:ext uri="{BB962C8B-B14F-4D97-AF65-F5344CB8AC3E}">
        <p14:creationId xmlns:p14="http://schemas.microsoft.com/office/powerpoint/2010/main" val="40909213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A22A040-DA98-4C54-933D-749C50A35886}"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FD3276E-B987-436E-AF93-BFCB9259E829}" type="slidenum">
              <a:rPr lang="en-US"/>
              <a:pPr>
                <a:defRPr/>
              </a:pPr>
              <a:t>‹#›</a:t>
            </a:fld>
            <a:endParaRPr lang="en-US"/>
          </a:p>
        </p:txBody>
      </p:sp>
    </p:spTree>
    <p:extLst>
      <p:ext uri="{BB962C8B-B14F-4D97-AF65-F5344CB8AC3E}">
        <p14:creationId xmlns:p14="http://schemas.microsoft.com/office/powerpoint/2010/main" val="42747535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E3A5F88-11EA-43AA-9502-71F87A63DA7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CE8605-C48D-4561-92CC-17BC3E5D46E1}" type="slidenum">
              <a:rPr lang="en-US"/>
              <a:pPr>
                <a:defRPr/>
              </a:pPr>
              <a:t>‹#›</a:t>
            </a:fld>
            <a:endParaRPr lang="en-US"/>
          </a:p>
        </p:txBody>
      </p:sp>
    </p:spTree>
    <p:extLst>
      <p:ext uri="{BB962C8B-B14F-4D97-AF65-F5344CB8AC3E}">
        <p14:creationId xmlns:p14="http://schemas.microsoft.com/office/powerpoint/2010/main" val="8907864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0933B7D-5D41-4650-A123-62D59EEE67E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20574E8-5157-46A1-A670-E381E89FE4BB}" type="slidenum">
              <a:rPr lang="en-US"/>
              <a:pPr>
                <a:defRPr/>
              </a:pPr>
              <a:t>‹#›</a:t>
            </a:fld>
            <a:endParaRPr lang="en-US"/>
          </a:p>
        </p:txBody>
      </p:sp>
    </p:spTree>
    <p:extLst>
      <p:ext uri="{BB962C8B-B14F-4D97-AF65-F5344CB8AC3E}">
        <p14:creationId xmlns:p14="http://schemas.microsoft.com/office/powerpoint/2010/main" val="30467666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5821C0-A84F-4A95-A8C1-3D36057B065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4FCD305-181F-41F7-A305-A1288CEC520E}" type="slidenum">
              <a:rPr lang="en-US"/>
              <a:pPr>
                <a:defRPr/>
              </a:pPr>
              <a:t>‹#›</a:t>
            </a:fld>
            <a:endParaRPr lang="en-US"/>
          </a:p>
        </p:txBody>
      </p:sp>
    </p:spTree>
    <p:extLst>
      <p:ext uri="{BB962C8B-B14F-4D97-AF65-F5344CB8AC3E}">
        <p14:creationId xmlns:p14="http://schemas.microsoft.com/office/powerpoint/2010/main" val="7330386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EE0889-B57E-477C-8FF0-0EF95AFA1B2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C781D9-7793-4AEE-9240-D00603E87B9B}" type="slidenum">
              <a:rPr lang="en-US"/>
              <a:pPr>
                <a:defRPr/>
              </a:pPr>
              <a:t>‹#›</a:t>
            </a:fld>
            <a:endParaRPr lang="en-US"/>
          </a:p>
        </p:txBody>
      </p:sp>
    </p:spTree>
    <p:extLst>
      <p:ext uri="{BB962C8B-B14F-4D97-AF65-F5344CB8AC3E}">
        <p14:creationId xmlns:p14="http://schemas.microsoft.com/office/powerpoint/2010/main" val="21461202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0D7E9A-B028-438C-A7E0-BB2C2D49553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2E6443-41A9-43DE-9695-50CB6E10D828}" type="slidenum">
              <a:rPr lang="en-US"/>
              <a:pPr>
                <a:defRPr/>
              </a:pPr>
              <a:t>‹#›</a:t>
            </a:fld>
            <a:endParaRPr lang="en-US"/>
          </a:p>
        </p:txBody>
      </p:sp>
    </p:spTree>
    <p:extLst>
      <p:ext uri="{BB962C8B-B14F-4D97-AF65-F5344CB8AC3E}">
        <p14:creationId xmlns:p14="http://schemas.microsoft.com/office/powerpoint/2010/main" val="229891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1906274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FC1C6B-2F5F-4F44-B404-29B601F71FF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3747986-24B4-4787-9538-1B399ABDEFAC}" type="slidenum">
              <a:rPr lang="en-US"/>
              <a:pPr>
                <a:defRPr/>
              </a:pPr>
              <a:t>‹#›</a:t>
            </a:fld>
            <a:endParaRPr lang="en-US"/>
          </a:p>
        </p:txBody>
      </p:sp>
    </p:spTree>
    <p:extLst>
      <p:ext uri="{BB962C8B-B14F-4D97-AF65-F5344CB8AC3E}">
        <p14:creationId xmlns:p14="http://schemas.microsoft.com/office/powerpoint/2010/main" val="43679078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0CA434-1193-471A-8DB5-F3212868CDC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C4188F-9395-48DB-97AE-96050232F13E}" type="slidenum">
              <a:rPr lang="en-US"/>
              <a:pPr>
                <a:defRPr/>
              </a:pPr>
              <a:t>‹#›</a:t>
            </a:fld>
            <a:endParaRPr lang="en-US"/>
          </a:p>
        </p:txBody>
      </p:sp>
    </p:spTree>
    <p:extLst>
      <p:ext uri="{BB962C8B-B14F-4D97-AF65-F5344CB8AC3E}">
        <p14:creationId xmlns:p14="http://schemas.microsoft.com/office/powerpoint/2010/main" val="196922737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4188E9-7894-4AAC-BE69-BA99F4384A61}"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1CD1D0-91D9-4A53-B463-A89932B151C6}" type="slidenum">
              <a:rPr lang="en-US"/>
              <a:pPr>
                <a:defRPr/>
              </a:pPr>
              <a:t>‹#›</a:t>
            </a:fld>
            <a:endParaRPr lang="en-US"/>
          </a:p>
        </p:txBody>
      </p:sp>
    </p:spTree>
    <p:extLst>
      <p:ext uri="{BB962C8B-B14F-4D97-AF65-F5344CB8AC3E}">
        <p14:creationId xmlns:p14="http://schemas.microsoft.com/office/powerpoint/2010/main" val="5336114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805B587-61A5-4B55-99B0-1E3B3456C26E}"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A4DDBA-505A-4C21-BBD3-867CB593EE9B}" type="slidenum">
              <a:rPr lang="en-US"/>
              <a:pPr>
                <a:defRPr/>
              </a:pPr>
              <a:t>‹#›</a:t>
            </a:fld>
            <a:endParaRPr lang="en-US"/>
          </a:p>
        </p:txBody>
      </p:sp>
    </p:spTree>
    <p:extLst>
      <p:ext uri="{BB962C8B-B14F-4D97-AF65-F5344CB8AC3E}">
        <p14:creationId xmlns:p14="http://schemas.microsoft.com/office/powerpoint/2010/main" val="20007873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880819-6B98-4460-91DE-CA2CEA31CC2D}"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5B5E27-9F12-4EA8-A0F3-9C81B792E220}" type="slidenum">
              <a:rPr lang="en-US"/>
              <a:pPr>
                <a:defRPr/>
              </a:pPr>
              <a:t>‹#›</a:t>
            </a:fld>
            <a:endParaRPr lang="en-US"/>
          </a:p>
        </p:txBody>
      </p:sp>
    </p:spTree>
    <p:extLst>
      <p:ext uri="{BB962C8B-B14F-4D97-AF65-F5344CB8AC3E}">
        <p14:creationId xmlns:p14="http://schemas.microsoft.com/office/powerpoint/2010/main" val="53265286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27CAFE-B0CF-42AC-99FD-05D8C9E11F7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A6AD53-386E-4E50-AA36-E69E08D0A783}" type="slidenum">
              <a:rPr lang="en-US"/>
              <a:pPr>
                <a:defRPr/>
              </a:pPr>
              <a:t>‹#›</a:t>
            </a:fld>
            <a:endParaRPr lang="en-US"/>
          </a:p>
        </p:txBody>
      </p:sp>
    </p:spTree>
    <p:extLst>
      <p:ext uri="{BB962C8B-B14F-4D97-AF65-F5344CB8AC3E}">
        <p14:creationId xmlns:p14="http://schemas.microsoft.com/office/powerpoint/2010/main" val="41835804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F5F2027-6412-4C28-8707-F21F341C79B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1BD0CF-4E20-498E-B096-D9ED8BC7DD7B}" type="slidenum">
              <a:rPr lang="en-US"/>
              <a:pPr>
                <a:defRPr/>
              </a:pPr>
              <a:t>‹#›</a:t>
            </a:fld>
            <a:endParaRPr lang="en-US"/>
          </a:p>
        </p:txBody>
      </p:sp>
    </p:spTree>
    <p:extLst>
      <p:ext uri="{BB962C8B-B14F-4D97-AF65-F5344CB8AC3E}">
        <p14:creationId xmlns:p14="http://schemas.microsoft.com/office/powerpoint/2010/main" val="6686060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A011DE-CECD-4F0D-A2AD-699D36DDCB8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B4225-76D2-4E4A-AC2C-2E45B0D1C0E0}" type="slidenum">
              <a:rPr lang="en-US"/>
              <a:pPr>
                <a:defRPr/>
              </a:pPr>
              <a:t>‹#›</a:t>
            </a:fld>
            <a:endParaRPr lang="en-US"/>
          </a:p>
        </p:txBody>
      </p:sp>
    </p:spTree>
    <p:extLst>
      <p:ext uri="{BB962C8B-B14F-4D97-AF65-F5344CB8AC3E}">
        <p14:creationId xmlns:p14="http://schemas.microsoft.com/office/powerpoint/2010/main" val="25681595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167EC16-7E3D-4527-BF78-01D3867BD61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9233D0-6631-4842-B141-49340B10CF4A}" type="slidenum">
              <a:rPr lang="en-US"/>
              <a:pPr>
                <a:defRPr/>
              </a:pPr>
              <a:t>‹#›</a:t>
            </a:fld>
            <a:endParaRPr lang="en-US"/>
          </a:p>
        </p:txBody>
      </p:sp>
    </p:spTree>
    <p:extLst>
      <p:ext uri="{BB962C8B-B14F-4D97-AF65-F5344CB8AC3E}">
        <p14:creationId xmlns:p14="http://schemas.microsoft.com/office/powerpoint/2010/main" val="28624470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781C8F39-83F7-43D2-A6CF-73D43E862AFC}" type="slidenum">
              <a:rPr lang="en-US"/>
              <a:pPr>
                <a:defRPr/>
              </a:pPr>
              <a:t>‹#›</a:t>
            </a:fld>
            <a:endParaRPr lang="en-US"/>
          </a:p>
        </p:txBody>
      </p:sp>
    </p:spTree>
    <p:extLst>
      <p:ext uri="{BB962C8B-B14F-4D97-AF65-F5344CB8AC3E}">
        <p14:creationId xmlns:p14="http://schemas.microsoft.com/office/powerpoint/2010/main" val="1610011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34093264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F0BD4F2-B151-4BA8-9D2E-F6CB64AAA47E}" type="slidenum">
              <a:rPr lang="en-US"/>
              <a:pPr>
                <a:defRPr/>
              </a:pPr>
              <a:t>‹#›</a:t>
            </a:fld>
            <a:endParaRPr lang="en-US"/>
          </a:p>
        </p:txBody>
      </p:sp>
    </p:spTree>
    <p:extLst>
      <p:ext uri="{BB962C8B-B14F-4D97-AF65-F5344CB8AC3E}">
        <p14:creationId xmlns:p14="http://schemas.microsoft.com/office/powerpoint/2010/main" val="286470948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15993B2-5F9C-41D2-8D35-5DEA931B1338}" type="slidenum">
              <a:rPr lang="en-US"/>
              <a:pPr>
                <a:defRPr/>
              </a:pPr>
              <a:t>‹#›</a:t>
            </a:fld>
            <a:endParaRPr lang="en-US"/>
          </a:p>
        </p:txBody>
      </p:sp>
    </p:spTree>
    <p:extLst>
      <p:ext uri="{BB962C8B-B14F-4D97-AF65-F5344CB8AC3E}">
        <p14:creationId xmlns:p14="http://schemas.microsoft.com/office/powerpoint/2010/main" val="15360312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346FBCDE-5F81-4A37-BEEF-BEE474FA7120}" type="slidenum">
              <a:rPr lang="en-US"/>
              <a:pPr>
                <a:defRPr/>
              </a:pPr>
              <a:t>‹#›</a:t>
            </a:fld>
            <a:endParaRPr lang="en-US"/>
          </a:p>
        </p:txBody>
      </p:sp>
    </p:spTree>
    <p:extLst>
      <p:ext uri="{BB962C8B-B14F-4D97-AF65-F5344CB8AC3E}">
        <p14:creationId xmlns:p14="http://schemas.microsoft.com/office/powerpoint/2010/main" val="17941533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6E837549-9007-4474-863C-843CC429639C}" type="slidenum">
              <a:rPr lang="en-US"/>
              <a:pPr>
                <a:defRPr/>
              </a:pPr>
              <a:t>‹#›</a:t>
            </a:fld>
            <a:endParaRPr lang="en-US"/>
          </a:p>
        </p:txBody>
      </p:sp>
    </p:spTree>
    <p:extLst>
      <p:ext uri="{BB962C8B-B14F-4D97-AF65-F5344CB8AC3E}">
        <p14:creationId xmlns:p14="http://schemas.microsoft.com/office/powerpoint/2010/main" val="8246064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1F1263C-B1EE-4858-9264-6D21C3CD9007}" type="slidenum">
              <a:rPr lang="en-US"/>
              <a:pPr>
                <a:defRPr/>
              </a:pPr>
              <a:t>‹#›</a:t>
            </a:fld>
            <a:endParaRPr lang="en-US"/>
          </a:p>
        </p:txBody>
      </p:sp>
    </p:spTree>
    <p:extLst>
      <p:ext uri="{BB962C8B-B14F-4D97-AF65-F5344CB8AC3E}">
        <p14:creationId xmlns:p14="http://schemas.microsoft.com/office/powerpoint/2010/main" val="226998952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153BB56-F937-4879-A2F5-3E4370F7A09C}" type="slidenum">
              <a:rPr lang="en-US"/>
              <a:pPr>
                <a:defRPr/>
              </a:pPr>
              <a:t>‹#›</a:t>
            </a:fld>
            <a:endParaRPr lang="en-US"/>
          </a:p>
        </p:txBody>
      </p:sp>
    </p:spTree>
    <p:extLst>
      <p:ext uri="{BB962C8B-B14F-4D97-AF65-F5344CB8AC3E}">
        <p14:creationId xmlns:p14="http://schemas.microsoft.com/office/powerpoint/2010/main" val="352877540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4622ACA7-6C61-4CFF-9873-83C3594D4116}" type="slidenum">
              <a:rPr lang="en-US"/>
              <a:pPr>
                <a:defRPr/>
              </a:pPr>
              <a:t>‹#›</a:t>
            </a:fld>
            <a:endParaRPr lang="en-US"/>
          </a:p>
        </p:txBody>
      </p:sp>
    </p:spTree>
    <p:extLst>
      <p:ext uri="{BB962C8B-B14F-4D97-AF65-F5344CB8AC3E}">
        <p14:creationId xmlns:p14="http://schemas.microsoft.com/office/powerpoint/2010/main" val="30551429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C8583B4-3068-48AC-A284-7CEA7B904892}" type="slidenum">
              <a:rPr lang="en-US"/>
              <a:pPr>
                <a:defRPr/>
              </a:pPr>
              <a:t>‹#›</a:t>
            </a:fld>
            <a:endParaRPr lang="en-US"/>
          </a:p>
        </p:txBody>
      </p:sp>
    </p:spTree>
    <p:extLst>
      <p:ext uri="{BB962C8B-B14F-4D97-AF65-F5344CB8AC3E}">
        <p14:creationId xmlns:p14="http://schemas.microsoft.com/office/powerpoint/2010/main" val="106823070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6B77642-DCCF-4A03-8607-63375AB71FDC}" type="slidenum">
              <a:rPr lang="en-US"/>
              <a:pPr>
                <a:defRPr/>
              </a:pPr>
              <a:t>‹#›</a:t>
            </a:fld>
            <a:endParaRPr lang="en-US"/>
          </a:p>
        </p:txBody>
      </p:sp>
    </p:spTree>
    <p:extLst>
      <p:ext uri="{BB962C8B-B14F-4D97-AF65-F5344CB8AC3E}">
        <p14:creationId xmlns:p14="http://schemas.microsoft.com/office/powerpoint/2010/main" val="61255038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7D29464-AD81-460C-A14A-8C56EF7F7247}" type="slidenum">
              <a:rPr lang="en-US"/>
              <a:pPr>
                <a:defRPr/>
              </a:pPr>
              <a:t>‹#›</a:t>
            </a:fld>
            <a:endParaRPr lang="en-US"/>
          </a:p>
        </p:txBody>
      </p:sp>
    </p:spTree>
    <p:extLst>
      <p:ext uri="{BB962C8B-B14F-4D97-AF65-F5344CB8AC3E}">
        <p14:creationId xmlns:p14="http://schemas.microsoft.com/office/powerpoint/2010/main" val="1906871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4098D12-4482-4CBC-8E84-766F76FE4A58}" type="slidenum">
              <a:rPr lang="en-US"/>
              <a:pPr>
                <a:defRPr/>
              </a:pPr>
              <a:t>‹#›</a:t>
            </a:fld>
            <a:endParaRPr lang="en-US"/>
          </a:p>
        </p:txBody>
      </p:sp>
    </p:spTree>
    <p:extLst>
      <p:ext uri="{BB962C8B-B14F-4D97-AF65-F5344CB8AC3E}">
        <p14:creationId xmlns:p14="http://schemas.microsoft.com/office/powerpoint/2010/main" val="358515176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24BCFBA-5F3D-4843-8F35-94173B438AA6}" type="slidenum">
              <a:rPr lang="en-US"/>
              <a:pPr>
                <a:defRPr/>
              </a:pPr>
              <a:t>‹#›</a:t>
            </a:fld>
            <a:endParaRPr lang="en-US"/>
          </a:p>
        </p:txBody>
      </p:sp>
    </p:spTree>
    <p:extLst>
      <p:ext uri="{BB962C8B-B14F-4D97-AF65-F5344CB8AC3E}">
        <p14:creationId xmlns:p14="http://schemas.microsoft.com/office/powerpoint/2010/main" val="19559527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A024123-8A00-4C62-92C0-508A43A4B61F}" type="slidenum">
              <a:rPr lang="en-US"/>
              <a:pPr>
                <a:defRPr/>
              </a:pPr>
              <a:t>‹#›</a:t>
            </a:fld>
            <a:endParaRPr lang="en-US"/>
          </a:p>
        </p:txBody>
      </p:sp>
    </p:spTree>
    <p:extLst>
      <p:ext uri="{BB962C8B-B14F-4D97-AF65-F5344CB8AC3E}">
        <p14:creationId xmlns:p14="http://schemas.microsoft.com/office/powerpoint/2010/main" val="341863786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8C3DD19-C044-49E0-8101-3370EC22B4AB}" type="slidenum">
              <a:rPr lang="en-US"/>
              <a:pPr>
                <a:defRPr/>
              </a:pPr>
              <a:t>‹#›</a:t>
            </a:fld>
            <a:endParaRPr lang="en-US"/>
          </a:p>
        </p:txBody>
      </p:sp>
    </p:spTree>
    <p:extLst>
      <p:ext uri="{BB962C8B-B14F-4D97-AF65-F5344CB8AC3E}">
        <p14:creationId xmlns:p14="http://schemas.microsoft.com/office/powerpoint/2010/main" val="391542443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1"/>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E42D1EC9-8C18-4403-8758-B8976C22FEDE}" type="slidenum">
              <a:rPr lang="en-US"/>
              <a:pPr>
                <a:defRPr/>
              </a:pPr>
              <a:t>‹#›</a:t>
            </a:fld>
            <a:endParaRPr lang="en-US"/>
          </a:p>
        </p:txBody>
      </p:sp>
    </p:spTree>
    <p:extLst>
      <p:ext uri="{BB962C8B-B14F-4D97-AF65-F5344CB8AC3E}">
        <p14:creationId xmlns:p14="http://schemas.microsoft.com/office/powerpoint/2010/main" val="31879532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530D49C-353D-4375-A4D5-5D309C21943E}" type="slidenum">
              <a:rPr lang="en-US"/>
              <a:pPr>
                <a:defRPr/>
              </a:pPr>
              <a:t>‹#›</a:t>
            </a:fld>
            <a:endParaRPr lang="en-US"/>
          </a:p>
        </p:txBody>
      </p:sp>
    </p:spTree>
    <p:extLst>
      <p:ext uri="{BB962C8B-B14F-4D97-AF65-F5344CB8AC3E}">
        <p14:creationId xmlns:p14="http://schemas.microsoft.com/office/powerpoint/2010/main" val="393884106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FA8ECC5-D95C-44CA-B7AC-24BC07189B20}" type="slidenum">
              <a:rPr lang="en-US"/>
              <a:pPr>
                <a:defRPr/>
              </a:pPr>
              <a:t>‹#›</a:t>
            </a:fld>
            <a:endParaRPr lang="en-US"/>
          </a:p>
        </p:txBody>
      </p:sp>
    </p:spTree>
    <p:extLst>
      <p:ext uri="{BB962C8B-B14F-4D97-AF65-F5344CB8AC3E}">
        <p14:creationId xmlns:p14="http://schemas.microsoft.com/office/powerpoint/2010/main" val="10790305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F709F17-1D95-46D0-88DC-61C2CEE322AA}" type="slidenum">
              <a:rPr lang="en-US"/>
              <a:pPr>
                <a:defRPr/>
              </a:pPr>
              <a:t>‹#›</a:t>
            </a:fld>
            <a:endParaRPr lang="en-US"/>
          </a:p>
        </p:txBody>
      </p:sp>
    </p:spTree>
    <p:extLst>
      <p:ext uri="{BB962C8B-B14F-4D97-AF65-F5344CB8AC3E}">
        <p14:creationId xmlns:p14="http://schemas.microsoft.com/office/powerpoint/2010/main" val="33664489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1E0CC9D-3102-4A7D-B08B-6FEE16DBAC77}" type="slidenum">
              <a:rPr lang="en-US"/>
              <a:pPr>
                <a:defRPr/>
              </a:pPr>
              <a:t>‹#›</a:t>
            </a:fld>
            <a:endParaRPr lang="en-US"/>
          </a:p>
        </p:txBody>
      </p:sp>
    </p:spTree>
    <p:extLst>
      <p:ext uri="{BB962C8B-B14F-4D97-AF65-F5344CB8AC3E}">
        <p14:creationId xmlns:p14="http://schemas.microsoft.com/office/powerpoint/2010/main" val="74150847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CE024F2-33C2-4459-AFDE-A37680003C5A}" type="slidenum">
              <a:rPr lang="en-US"/>
              <a:pPr>
                <a:defRPr/>
              </a:pPr>
              <a:t>‹#›</a:t>
            </a:fld>
            <a:endParaRPr lang="en-US"/>
          </a:p>
        </p:txBody>
      </p:sp>
    </p:spTree>
    <p:extLst>
      <p:ext uri="{BB962C8B-B14F-4D97-AF65-F5344CB8AC3E}">
        <p14:creationId xmlns:p14="http://schemas.microsoft.com/office/powerpoint/2010/main" val="296215745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6FB5C5-928F-40F4-9CD6-079153636CFA}" type="slidenum">
              <a:rPr lang="en-US"/>
              <a:pPr>
                <a:defRPr/>
              </a:pPr>
              <a:t>‹#›</a:t>
            </a:fld>
            <a:endParaRPr lang="en-US"/>
          </a:p>
        </p:txBody>
      </p:sp>
    </p:spTree>
    <p:extLst>
      <p:ext uri="{BB962C8B-B14F-4D97-AF65-F5344CB8AC3E}">
        <p14:creationId xmlns:p14="http://schemas.microsoft.com/office/powerpoint/2010/main" val="1625320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5B5123-9C9B-4E50-BA7D-FBC811104085}" type="slidenum">
              <a:rPr lang="en-US"/>
              <a:pPr>
                <a:defRPr/>
              </a:pPr>
              <a:t>‹#›</a:t>
            </a:fld>
            <a:endParaRPr lang="en-US"/>
          </a:p>
        </p:txBody>
      </p:sp>
    </p:spTree>
    <p:extLst>
      <p:ext uri="{BB962C8B-B14F-4D97-AF65-F5344CB8AC3E}">
        <p14:creationId xmlns:p14="http://schemas.microsoft.com/office/powerpoint/2010/main" val="24936947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4DA4547-581A-4AE6-B5AE-F727CAA5B57B}" type="slidenum">
              <a:rPr lang="en-US"/>
              <a:pPr>
                <a:defRPr/>
              </a:pPr>
              <a:t>‹#›</a:t>
            </a:fld>
            <a:endParaRPr lang="en-US"/>
          </a:p>
        </p:txBody>
      </p:sp>
    </p:spTree>
    <p:extLst>
      <p:ext uri="{BB962C8B-B14F-4D97-AF65-F5344CB8AC3E}">
        <p14:creationId xmlns:p14="http://schemas.microsoft.com/office/powerpoint/2010/main" val="40844449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C226716-089C-459A-A411-667CAF5E8A4A}" type="slidenum">
              <a:rPr lang="en-US"/>
              <a:pPr>
                <a:defRPr/>
              </a:pPr>
              <a:t>‹#›</a:t>
            </a:fld>
            <a:endParaRPr lang="en-US"/>
          </a:p>
        </p:txBody>
      </p:sp>
    </p:spTree>
    <p:extLst>
      <p:ext uri="{BB962C8B-B14F-4D97-AF65-F5344CB8AC3E}">
        <p14:creationId xmlns:p14="http://schemas.microsoft.com/office/powerpoint/2010/main" val="287187588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C4DD421-6FAF-4CFE-88C1-A99E34A8311C}" type="slidenum">
              <a:rPr lang="en-US"/>
              <a:pPr>
                <a:defRPr/>
              </a:pPr>
              <a:t>‹#›</a:t>
            </a:fld>
            <a:endParaRPr lang="en-US"/>
          </a:p>
        </p:txBody>
      </p:sp>
    </p:spTree>
    <p:extLst>
      <p:ext uri="{BB962C8B-B14F-4D97-AF65-F5344CB8AC3E}">
        <p14:creationId xmlns:p14="http://schemas.microsoft.com/office/powerpoint/2010/main" val="125694529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2A4C153-498C-448E-B6EA-C8FD8E3F0277}" type="slidenum">
              <a:rPr lang="en-US"/>
              <a:pPr>
                <a:defRPr/>
              </a:pPr>
              <a:t>‹#›</a:t>
            </a:fld>
            <a:endParaRPr lang="en-US"/>
          </a:p>
        </p:txBody>
      </p:sp>
    </p:spTree>
    <p:extLst>
      <p:ext uri="{BB962C8B-B14F-4D97-AF65-F5344CB8AC3E}">
        <p14:creationId xmlns:p14="http://schemas.microsoft.com/office/powerpoint/2010/main" val="131582179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9D9D658-AC96-4BF8-9471-5351C235BCF2}" type="slidenum">
              <a:rPr lang="en-US"/>
              <a:pPr>
                <a:defRPr/>
              </a:pPr>
              <a:t>‹#›</a:t>
            </a:fld>
            <a:endParaRPr lang="en-US"/>
          </a:p>
        </p:txBody>
      </p:sp>
    </p:spTree>
    <p:extLst>
      <p:ext uri="{BB962C8B-B14F-4D97-AF65-F5344CB8AC3E}">
        <p14:creationId xmlns:p14="http://schemas.microsoft.com/office/powerpoint/2010/main" val="27848971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7109D2-58DA-4BDA-93AC-C6894E90E0ED}" type="slidenum">
              <a:rPr lang="en-US"/>
              <a:pPr>
                <a:defRPr/>
              </a:pPr>
              <a:t>‹#›</a:t>
            </a:fld>
            <a:endParaRPr lang="en-US"/>
          </a:p>
        </p:txBody>
      </p:sp>
    </p:spTree>
    <p:extLst>
      <p:ext uri="{BB962C8B-B14F-4D97-AF65-F5344CB8AC3E}">
        <p14:creationId xmlns:p14="http://schemas.microsoft.com/office/powerpoint/2010/main" val="48809328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83B3584-313D-47BA-8234-D0F6F29264C4}" type="slidenum">
              <a:rPr lang="en-US"/>
              <a:pPr>
                <a:defRPr/>
              </a:pPr>
              <a:t>‹#›</a:t>
            </a:fld>
            <a:endParaRPr lang="en-US"/>
          </a:p>
        </p:txBody>
      </p:sp>
    </p:spTree>
    <p:extLst>
      <p:ext uri="{BB962C8B-B14F-4D97-AF65-F5344CB8AC3E}">
        <p14:creationId xmlns:p14="http://schemas.microsoft.com/office/powerpoint/2010/main" val="38272980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2663996-A89E-49D4-A204-7C4F2B82B25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5F7F71-E823-4A88-853A-2A0F22CF23F7}" type="slidenum">
              <a:rPr lang="en-US"/>
              <a:pPr>
                <a:defRPr/>
              </a:pPr>
              <a:t>‹#›</a:t>
            </a:fld>
            <a:endParaRPr lang="en-US"/>
          </a:p>
        </p:txBody>
      </p:sp>
    </p:spTree>
    <p:extLst>
      <p:ext uri="{BB962C8B-B14F-4D97-AF65-F5344CB8AC3E}">
        <p14:creationId xmlns:p14="http://schemas.microsoft.com/office/powerpoint/2010/main" val="16041457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3DD59EF3-582D-4FDD-A4DC-BFFAC4E8249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BDAB117-279C-4A48-A456-715023EB7FC0}" type="slidenum">
              <a:rPr lang="en-US"/>
              <a:pPr>
                <a:defRPr/>
              </a:pPr>
              <a:t>‹#›</a:t>
            </a:fld>
            <a:endParaRPr lang="en-US"/>
          </a:p>
        </p:txBody>
      </p:sp>
    </p:spTree>
    <p:extLst>
      <p:ext uri="{BB962C8B-B14F-4D97-AF65-F5344CB8AC3E}">
        <p14:creationId xmlns:p14="http://schemas.microsoft.com/office/powerpoint/2010/main" val="7423832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F2CDF4D-56BE-4DEC-A039-3818A9B1279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12186A-452C-4D61-AF3A-5DC948B75B0F}" type="slidenum">
              <a:rPr lang="en-US"/>
              <a:pPr>
                <a:defRPr/>
              </a:pPr>
              <a:t>‹#›</a:t>
            </a:fld>
            <a:endParaRPr lang="en-US"/>
          </a:p>
        </p:txBody>
      </p:sp>
    </p:spTree>
    <p:extLst>
      <p:ext uri="{BB962C8B-B14F-4D97-AF65-F5344CB8AC3E}">
        <p14:creationId xmlns:p14="http://schemas.microsoft.com/office/powerpoint/2010/main" val="367776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DD87C2-BBA3-4F39-A6B1-D1AD06AEE210}" type="slidenum">
              <a:rPr lang="en-US"/>
              <a:pPr>
                <a:defRPr/>
              </a:pPr>
              <a:t>‹#›</a:t>
            </a:fld>
            <a:endParaRPr lang="en-US"/>
          </a:p>
        </p:txBody>
      </p:sp>
    </p:spTree>
    <p:extLst>
      <p:ext uri="{BB962C8B-B14F-4D97-AF65-F5344CB8AC3E}">
        <p14:creationId xmlns:p14="http://schemas.microsoft.com/office/powerpoint/2010/main" val="39643614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A3F2B765-2E6A-4AFF-A5FA-3D8D6971A0C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6D66573-1FE1-4581-90BA-F4EF9FCDDC94}" type="slidenum">
              <a:rPr lang="en-US"/>
              <a:pPr>
                <a:defRPr/>
              </a:pPr>
              <a:t>‹#›</a:t>
            </a:fld>
            <a:endParaRPr lang="en-US"/>
          </a:p>
        </p:txBody>
      </p:sp>
    </p:spTree>
    <p:extLst>
      <p:ext uri="{BB962C8B-B14F-4D97-AF65-F5344CB8AC3E}">
        <p14:creationId xmlns:p14="http://schemas.microsoft.com/office/powerpoint/2010/main" val="104651451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D3F62C6-7CD0-4695-8E76-83D038EF2D49}"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75A1778-A9A8-4283-BF89-43F59B02E0EF}" type="slidenum">
              <a:rPr lang="en-US"/>
              <a:pPr>
                <a:defRPr/>
              </a:pPr>
              <a:t>‹#›</a:t>
            </a:fld>
            <a:endParaRPr lang="en-US"/>
          </a:p>
        </p:txBody>
      </p:sp>
    </p:spTree>
    <p:extLst>
      <p:ext uri="{BB962C8B-B14F-4D97-AF65-F5344CB8AC3E}">
        <p14:creationId xmlns:p14="http://schemas.microsoft.com/office/powerpoint/2010/main" val="564415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28CFAD65-605D-4C45-A068-F3E2BBAC2C2A}"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4D5927-D787-4AE9-B4FA-E8064A5DCB48}" type="slidenum">
              <a:rPr lang="en-US"/>
              <a:pPr>
                <a:defRPr/>
              </a:pPr>
              <a:t>‹#›</a:t>
            </a:fld>
            <a:endParaRPr lang="en-US"/>
          </a:p>
        </p:txBody>
      </p:sp>
    </p:spTree>
    <p:extLst>
      <p:ext uri="{BB962C8B-B14F-4D97-AF65-F5344CB8AC3E}">
        <p14:creationId xmlns:p14="http://schemas.microsoft.com/office/powerpoint/2010/main" val="348183726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34C2DAC-3AC2-4E52-8DA3-C743A54819A6}"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5B667B8-F63E-45D5-A0F1-2A6EE57D55B9}" type="slidenum">
              <a:rPr lang="en-US"/>
              <a:pPr>
                <a:defRPr/>
              </a:pPr>
              <a:t>‹#›</a:t>
            </a:fld>
            <a:endParaRPr lang="en-US"/>
          </a:p>
        </p:txBody>
      </p:sp>
    </p:spTree>
    <p:extLst>
      <p:ext uri="{BB962C8B-B14F-4D97-AF65-F5344CB8AC3E}">
        <p14:creationId xmlns:p14="http://schemas.microsoft.com/office/powerpoint/2010/main" val="160118539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A423508-A04C-4F63-B8C5-00B872F0D22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A3C9931-6B03-46CD-8017-33EC0157DB4C}" type="slidenum">
              <a:rPr lang="en-US"/>
              <a:pPr>
                <a:defRPr/>
              </a:pPr>
              <a:t>‹#›</a:t>
            </a:fld>
            <a:endParaRPr lang="en-US"/>
          </a:p>
        </p:txBody>
      </p:sp>
    </p:spTree>
    <p:extLst>
      <p:ext uri="{BB962C8B-B14F-4D97-AF65-F5344CB8AC3E}">
        <p14:creationId xmlns:p14="http://schemas.microsoft.com/office/powerpoint/2010/main" val="361314001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0BD84F07-64E9-410F-A06F-B9B70608943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9ADD4E5-AF31-4059-9910-A35AE25E8A47}" type="slidenum">
              <a:rPr lang="en-US"/>
              <a:pPr>
                <a:defRPr/>
              </a:pPr>
              <a:t>‹#›</a:t>
            </a:fld>
            <a:endParaRPr lang="en-US"/>
          </a:p>
        </p:txBody>
      </p:sp>
    </p:spTree>
    <p:extLst>
      <p:ext uri="{BB962C8B-B14F-4D97-AF65-F5344CB8AC3E}">
        <p14:creationId xmlns:p14="http://schemas.microsoft.com/office/powerpoint/2010/main" val="63739056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87EA0FC0-B697-4FEF-994C-F2771078783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145B2F6-CCB6-4D2D-A2D3-99F974845070}" type="slidenum">
              <a:rPr lang="en-US"/>
              <a:pPr>
                <a:defRPr/>
              </a:pPr>
              <a:t>‹#›</a:t>
            </a:fld>
            <a:endParaRPr lang="en-US"/>
          </a:p>
        </p:txBody>
      </p:sp>
    </p:spTree>
    <p:extLst>
      <p:ext uri="{BB962C8B-B14F-4D97-AF65-F5344CB8AC3E}">
        <p14:creationId xmlns:p14="http://schemas.microsoft.com/office/powerpoint/2010/main" val="16674673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EFC1096-A59F-414E-9819-CFB47D08B01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7E3C175-035B-436B-B172-D634402CFCF3}" type="slidenum">
              <a:rPr lang="en-US"/>
              <a:pPr>
                <a:defRPr/>
              </a:pPr>
              <a:t>‹#›</a:t>
            </a:fld>
            <a:endParaRPr lang="en-US"/>
          </a:p>
        </p:txBody>
      </p:sp>
    </p:spTree>
    <p:extLst>
      <p:ext uri="{BB962C8B-B14F-4D97-AF65-F5344CB8AC3E}">
        <p14:creationId xmlns:p14="http://schemas.microsoft.com/office/powerpoint/2010/main" val="214835892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8C17D96-E089-4991-BD90-078C7AE8FE4B}" type="slidenum">
              <a:rPr lang="en-US"/>
              <a:pPr>
                <a:defRPr/>
              </a:pPr>
              <a:t>‹#›</a:t>
            </a:fld>
            <a:endParaRPr lang="en-US"/>
          </a:p>
        </p:txBody>
      </p:sp>
    </p:spTree>
    <p:extLst>
      <p:ext uri="{BB962C8B-B14F-4D97-AF65-F5344CB8AC3E}">
        <p14:creationId xmlns:p14="http://schemas.microsoft.com/office/powerpoint/2010/main" val="2715893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DD3A3B-B2F4-463B-84BF-2ABE6433F711}" type="slidenum">
              <a:rPr lang="en-US"/>
              <a:pPr>
                <a:defRPr/>
              </a:pPr>
              <a:t>‹#›</a:t>
            </a:fld>
            <a:endParaRPr lang="en-US"/>
          </a:p>
        </p:txBody>
      </p:sp>
    </p:spTree>
    <p:extLst>
      <p:ext uri="{BB962C8B-B14F-4D97-AF65-F5344CB8AC3E}">
        <p14:creationId xmlns:p14="http://schemas.microsoft.com/office/powerpoint/2010/main" val="1279538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61D3AC-A5DC-4596-A593-670FD9C7254A}" type="slidenum">
              <a:rPr lang="en-US"/>
              <a:pPr>
                <a:defRPr/>
              </a:pPr>
              <a:t>‹#›</a:t>
            </a:fld>
            <a:endParaRPr lang="en-US"/>
          </a:p>
        </p:txBody>
      </p:sp>
    </p:spTree>
    <p:extLst>
      <p:ext uri="{BB962C8B-B14F-4D97-AF65-F5344CB8AC3E}">
        <p14:creationId xmlns:p14="http://schemas.microsoft.com/office/powerpoint/2010/main" val="340290518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B1D937D-2AB8-46D4-94AD-438D6FF18093}" type="slidenum">
              <a:rPr lang="en-US"/>
              <a:pPr>
                <a:defRPr/>
              </a:pPr>
              <a:t>‹#›</a:t>
            </a:fld>
            <a:endParaRPr lang="en-US"/>
          </a:p>
        </p:txBody>
      </p:sp>
    </p:spTree>
    <p:extLst>
      <p:ext uri="{BB962C8B-B14F-4D97-AF65-F5344CB8AC3E}">
        <p14:creationId xmlns:p14="http://schemas.microsoft.com/office/powerpoint/2010/main" val="45719718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138F843-21DF-4741-A9E2-F47EBD66ACC2}" type="slidenum">
              <a:rPr lang="en-US"/>
              <a:pPr>
                <a:defRPr/>
              </a:pPr>
              <a:t>‹#›</a:t>
            </a:fld>
            <a:endParaRPr lang="en-US"/>
          </a:p>
        </p:txBody>
      </p:sp>
    </p:spTree>
    <p:extLst>
      <p:ext uri="{BB962C8B-B14F-4D97-AF65-F5344CB8AC3E}">
        <p14:creationId xmlns:p14="http://schemas.microsoft.com/office/powerpoint/2010/main" val="21989566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B8FE5AE-2D35-4428-8FF0-F5ACB175AA7E}" type="slidenum">
              <a:rPr lang="en-US"/>
              <a:pPr>
                <a:defRPr/>
              </a:pPr>
              <a:t>‹#›</a:t>
            </a:fld>
            <a:endParaRPr lang="en-US"/>
          </a:p>
        </p:txBody>
      </p:sp>
    </p:spTree>
    <p:extLst>
      <p:ext uri="{BB962C8B-B14F-4D97-AF65-F5344CB8AC3E}">
        <p14:creationId xmlns:p14="http://schemas.microsoft.com/office/powerpoint/2010/main" val="95765461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B06C14F-D283-4E7A-BFC2-38BD73492525}" type="slidenum">
              <a:rPr lang="en-US"/>
              <a:pPr>
                <a:defRPr/>
              </a:pPr>
              <a:t>‹#›</a:t>
            </a:fld>
            <a:endParaRPr lang="en-US"/>
          </a:p>
        </p:txBody>
      </p:sp>
    </p:spTree>
    <p:extLst>
      <p:ext uri="{BB962C8B-B14F-4D97-AF65-F5344CB8AC3E}">
        <p14:creationId xmlns:p14="http://schemas.microsoft.com/office/powerpoint/2010/main" val="223223357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95ACB1-BE69-4996-A483-2FB1EB8EB332}" type="slidenum">
              <a:rPr lang="en-US"/>
              <a:pPr>
                <a:defRPr/>
              </a:pPr>
              <a:t>‹#›</a:t>
            </a:fld>
            <a:endParaRPr lang="en-US"/>
          </a:p>
        </p:txBody>
      </p:sp>
    </p:spTree>
    <p:extLst>
      <p:ext uri="{BB962C8B-B14F-4D97-AF65-F5344CB8AC3E}">
        <p14:creationId xmlns:p14="http://schemas.microsoft.com/office/powerpoint/2010/main" val="12426189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DEB2F5-2226-4BC5-9119-1782AEDBB4E6}" type="slidenum">
              <a:rPr lang="en-US"/>
              <a:pPr>
                <a:defRPr/>
              </a:pPr>
              <a:t>‹#›</a:t>
            </a:fld>
            <a:endParaRPr lang="en-US"/>
          </a:p>
        </p:txBody>
      </p:sp>
    </p:spTree>
    <p:extLst>
      <p:ext uri="{BB962C8B-B14F-4D97-AF65-F5344CB8AC3E}">
        <p14:creationId xmlns:p14="http://schemas.microsoft.com/office/powerpoint/2010/main" val="407229554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4A126D-18EB-49E0-BA18-FEF355D39501}" type="slidenum">
              <a:rPr lang="en-US"/>
              <a:pPr>
                <a:defRPr/>
              </a:pPr>
              <a:t>‹#›</a:t>
            </a:fld>
            <a:endParaRPr lang="en-US"/>
          </a:p>
        </p:txBody>
      </p:sp>
    </p:spTree>
    <p:extLst>
      <p:ext uri="{BB962C8B-B14F-4D97-AF65-F5344CB8AC3E}">
        <p14:creationId xmlns:p14="http://schemas.microsoft.com/office/powerpoint/2010/main" val="15774147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294179-3CE8-4515-9521-471769C000FA}" type="slidenum">
              <a:rPr lang="en-US"/>
              <a:pPr>
                <a:defRPr/>
              </a:pPr>
              <a:t>‹#›</a:t>
            </a:fld>
            <a:endParaRPr lang="en-US"/>
          </a:p>
        </p:txBody>
      </p:sp>
    </p:spTree>
    <p:extLst>
      <p:ext uri="{BB962C8B-B14F-4D97-AF65-F5344CB8AC3E}">
        <p14:creationId xmlns:p14="http://schemas.microsoft.com/office/powerpoint/2010/main" val="11026312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BC3B65A-CD68-4D40-94D9-40FA11F7EDA7}" type="slidenum">
              <a:rPr lang="en-US"/>
              <a:pPr>
                <a:defRPr/>
              </a:pPr>
              <a:t>‹#›</a:t>
            </a:fld>
            <a:endParaRPr lang="en-US"/>
          </a:p>
        </p:txBody>
      </p:sp>
    </p:spTree>
    <p:extLst>
      <p:ext uri="{BB962C8B-B14F-4D97-AF65-F5344CB8AC3E}">
        <p14:creationId xmlns:p14="http://schemas.microsoft.com/office/powerpoint/2010/main" val="29861012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0C5F064-2E5A-477E-98E4-5AEED947B7A5}" type="slidenum">
              <a:rPr lang="en-US"/>
              <a:pPr>
                <a:defRPr/>
              </a:pPr>
              <a:t>‹#›</a:t>
            </a:fld>
            <a:endParaRPr lang="en-US"/>
          </a:p>
        </p:txBody>
      </p:sp>
    </p:spTree>
    <p:extLst>
      <p:ext uri="{BB962C8B-B14F-4D97-AF65-F5344CB8AC3E}">
        <p14:creationId xmlns:p14="http://schemas.microsoft.com/office/powerpoint/2010/main" val="2497029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7AA45D4-74C9-4D1F-B59F-0680AEDE9492}" type="slidenum">
              <a:rPr lang="en-US"/>
              <a:pPr>
                <a:defRPr/>
              </a:pPr>
              <a:t>‹#›</a:t>
            </a:fld>
            <a:endParaRPr lang="en-US"/>
          </a:p>
        </p:txBody>
      </p:sp>
    </p:spTree>
    <p:extLst>
      <p:ext uri="{BB962C8B-B14F-4D97-AF65-F5344CB8AC3E}">
        <p14:creationId xmlns:p14="http://schemas.microsoft.com/office/powerpoint/2010/main" val="151204136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A15204A-9F37-48C4-A302-1DBAF428B16C}" type="slidenum">
              <a:rPr lang="en-US"/>
              <a:pPr>
                <a:defRPr/>
              </a:pPr>
              <a:t>‹#›</a:t>
            </a:fld>
            <a:endParaRPr lang="en-US"/>
          </a:p>
        </p:txBody>
      </p:sp>
    </p:spTree>
    <p:extLst>
      <p:ext uri="{BB962C8B-B14F-4D97-AF65-F5344CB8AC3E}">
        <p14:creationId xmlns:p14="http://schemas.microsoft.com/office/powerpoint/2010/main" val="151177047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3C45910-6D18-425B-8F45-5EA8DC1AAF2A}" type="slidenum">
              <a:rPr lang="en-US"/>
              <a:pPr>
                <a:defRPr/>
              </a:pPr>
              <a:t>‹#›</a:t>
            </a:fld>
            <a:endParaRPr lang="en-US"/>
          </a:p>
        </p:txBody>
      </p:sp>
    </p:spTree>
    <p:extLst>
      <p:ext uri="{BB962C8B-B14F-4D97-AF65-F5344CB8AC3E}">
        <p14:creationId xmlns:p14="http://schemas.microsoft.com/office/powerpoint/2010/main" val="153296159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DE2DB-5A1A-4EC6-946F-59B38768DF4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7F70C25-8866-4AD5-995A-3BA6327DD697}" type="slidenum">
              <a:rPr lang="en-US"/>
              <a:pPr>
                <a:defRPr/>
              </a:pPr>
              <a:t>‹#›</a:t>
            </a:fld>
            <a:endParaRPr lang="en-US"/>
          </a:p>
        </p:txBody>
      </p:sp>
    </p:spTree>
    <p:extLst>
      <p:ext uri="{BB962C8B-B14F-4D97-AF65-F5344CB8AC3E}">
        <p14:creationId xmlns:p14="http://schemas.microsoft.com/office/powerpoint/2010/main" val="44260442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EBDE2B4-7260-4080-B3CB-95C5A9AD8CA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22E2531-2801-41DB-8DC0-081867DA8A34}" type="slidenum">
              <a:rPr lang="en-US"/>
              <a:pPr>
                <a:defRPr/>
              </a:pPr>
              <a:t>‹#›</a:t>
            </a:fld>
            <a:endParaRPr lang="en-US"/>
          </a:p>
        </p:txBody>
      </p:sp>
    </p:spTree>
    <p:extLst>
      <p:ext uri="{BB962C8B-B14F-4D97-AF65-F5344CB8AC3E}">
        <p14:creationId xmlns:p14="http://schemas.microsoft.com/office/powerpoint/2010/main" val="197758758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53864D-3B1E-48D4-A986-24C62C334F9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C53A89F-F2A7-4F23-A857-FE4796471D6B}" type="slidenum">
              <a:rPr lang="en-US"/>
              <a:pPr>
                <a:defRPr/>
              </a:pPr>
              <a:t>‹#›</a:t>
            </a:fld>
            <a:endParaRPr lang="en-US"/>
          </a:p>
        </p:txBody>
      </p:sp>
    </p:spTree>
    <p:extLst>
      <p:ext uri="{BB962C8B-B14F-4D97-AF65-F5344CB8AC3E}">
        <p14:creationId xmlns:p14="http://schemas.microsoft.com/office/powerpoint/2010/main" val="323793311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A8776EF-4BF9-4CFC-8EAC-EBD669D26E7E}"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23817F51-633B-4FC4-8AAE-0F80086F940E}" type="slidenum">
              <a:rPr lang="en-US"/>
              <a:pPr>
                <a:defRPr/>
              </a:pPr>
              <a:t>‹#›</a:t>
            </a:fld>
            <a:endParaRPr lang="en-US"/>
          </a:p>
        </p:txBody>
      </p:sp>
    </p:spTree>
    <p:extLst>
      <p:ext uri="{BB962C8B-B14F-4D97-AF65-F5344CB8AC3E}">
        <p14:creationId xmlns:p14="http://schemas.microsoft.com/office/powerpoint/2010/main" val="6581263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FE1D83-DC85-4E1E-A623-C37265323D23}" type="datetimeFigureOut">
              <a:rPr lang="en-US"/>
              <a:pPr>
                <a:defRPr/>
              </a:pPr>
              <a:t>5/19/2016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756AFDE-9F73-4CBD-81E8-8CF682D6500A}" type="slidenum">
              <a:rPr lang="en-US"/>
              <a:pPr>
                <a:defRPr/>
              </a:pPr>
              <a:t>‹#›</a:t>
            </a:fld>
            <a:endParaRPr lang="en-US"/>
          </a:p>
        </p:txBody>
      </p:sp>
    </p:spTree>
    <p:extLst>
      <p:ext uri="{BB962C8B-B14F-4D97-AF65-F5344CB8AC3E}">
        <p14:creationId xmlns:p14="http://schemas.microsoft.com/office/powerpoint/2010/main" val="29339327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C4210E-1D84-40C1-A54C-C5C8ACF4E15E}" type="datetimeFigureOut">
              <a:rPr lang="en-US"/>
              <a:pPr>
                <a:defRPr/>
              </a:pPr>
              <a:t>5/19/2016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22798E85-1FBE-4C25-86FE-D94CA1B2E517}" type="slidenum">
              <a:rPr lang="en-US"/>
              <a:pPr>
                <a:defRPr/>
              </a:pPr>
              <a:t>‹#›</a:t>
            </a:fld>
            <a:endParaRPr lang="en-US"/>
          </a:p>
        </p:txBody>
      </p:sp>
    </p:spTree>
    <p:extLst>
      <p:ext uri="{BB962C8B-B14F-4D97-AF65-F5344CB8AC3E}">
        <p14:creationId xmlns:p14="http://schemas.microsoft.com/office/powerpoint/2010/main" val="113619139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D3E2194-AA70-4977-ACB8-39D039FC2FC0}" type="datetimeFigureOut">
              <a:rPr lang="en-US"/>
              <a:pPr>
                <a:defRPr/>
              </a:pPr>
              <a:t>5/19/2016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340207D-D140-4B60-ACB9-7615A76FB2AE}" type="slidenum">
              <a:rPr lang="en-US"/>
              <a:pPr>
                <a:defRPr/>
              </a:pPr>
              <a:t>‹#›</a:t>
            </a:fld>
            <a:endParaRPr lang="en-US"/>
          </a:p>
        </p:txBody>
      </p:sp>
    </p:spTree>
    <p:extLst>
      <p:ext uri="{BB962C8B-B14F-4D97-AF65-F5344CB8AC3E}">
        <p14:creationId xmlns:p14="http://schemas.microsoft.com/office/powerpoint/2010/main" val="116649993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3C245C2-333F-4B35-BE1D-187E80B26C72}"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8D45DB0-4165-4DA0-AD1D-6217CA081657}" type="slidenum">
              <a:rPr lang="en-US"/>
              <a:pPr>
                <a:defRPr/>
              </a:pPr>
              <a:t>‹#›</a:t>
            </a:fld>
            <a:endParaRPr lang="en-US"/>
          </a:p>
        </p:txBody>
      </p:sp>
    </p:spTree>
    <p:extLst>
      <p:ext uri="{BB962C8B-B14F-4D97-AF65-F5344CB8AC3E}">
        <p14:creationId xmlns:p14="http://schemas.microsoft.com/office/powerpoint/2010/main" val="2146759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CE4989A-F8B8-4D2C-9755-5F43F6C6FA57}" type="slidenum">
              <a:rPr lang="en-US"/>
              <a:pPr>
                <a:defRPr/>
              </a:pPr>
              <a:t>‹#›</a:t>
            </a:fld>
            <a:endParaRPr lang="en-US"/>
          </a:p>
        </p:txBody>
      </p:sp>
    </p:spTree>
    <p:extLst>
      <p:ext uri="{BB962C8B-B14F-4D97-AF65-F5344CB8AC3E}">
        <p14:creationId xmlns:p14="http://schemas.microsoft.com/office/powerpoint/2010/main" val="423593125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51D783-DB52-4452-BD33-BD8BFABDBDCA}"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C61093C7-A863-41E0-9A7F-B7CF533CBCD2}" type="slidenum">
              <a:rPr lang="en-US"/>
              <a:pPr>
                <a:defRPr/>
              </a:pPr>
              <a:t>‹#›</a:t>
            </a:fld>
            <a:endParaRPr lang="en-US"/>
          </a:p>
        </p:txBody>
      </p:sp>
    </p:spTree>
    <p:extLst>
      <p:ext uri="{BB962C8B-B14F-4D97-AF65-F5344CB8AC3E}">
        <p14:creationId xmlns:p14="http://schemas.microsoft.com/office/powerpoint/2010/main" val="16990408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A44C32-2A43-4701-9210-11B4DA5B0F4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848ED0F-46C6-4A40-B681-954271A96160}" type="slidenum">
              <a:rPr lang="en-US"/>
              <a:pPr>
                <a:defRPr/>
              </a:pPr>
              <a:t>‹#›</a:t>
            </a:fld>
            <a:endParaRPr lang="en-US"/>
          </a:p>
        </p:txBody>
      </p:sp>
    </p:spTree>
    <p:extLst>
      <p:ext uri="{BB962C8B-B14F-4D97-AF65-F5344CB8AC3E}">
        <p14:creationId xmlns:p14="http://schemas.microsoft.com/office/powerpoint/2010/main" val="42397313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9E7C22-96AF-4FF4-AAD9-369637BF569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3FB5EA5-461C-49BB-820D-2BB9E79BC146}" type="slidenum">
              <a:rPr lang="en-US"/>
              <a:pPr>
                <a:defRPr/>
              </a:pPr>
              <a:t>‹#›</a:t>
            </a:fld>
            <a:endParaRPr lang="en-US"/>
          </a:p>
        </p:txBody>
      </p:sp>
    </p:spTree>
    <p:extLst>
      <p:ext uri="{BB962C8B-B14F-4D97-AF65-F5344CB8AC3E}">
        <p14:creationId xmlns:p14="http://schemas.microsoft.com/office/powerpoint/2010/main" val="237710011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176418204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77679528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58577354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416732807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117831337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36330712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3778777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DB4BC3-2AD8-4E5C-ABF5-B9DDE6BBF3EB}" type="slidenum">
              <a:rPr lang="en-US"/>
              <a:pPr>
                <a:defRPr/>
              </a:pPr>
              <a:t>‹#›</a:t>
            </a:fld>
            <a:endParaRPr lang="en-US"/>
          </a:p>
        </p:txBody>
      </p:sp>
    </p:spTree>
    <p:extLst>
      <p:ext uri="{BB962C8B-B14F-4D97-AF65-F5344CB8AC3E}">
        <p14:creationId xmlns:p14="http://schemas.microsoft.com/office/powerpoint/2010/main" val="33692803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99890695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6201687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7426040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78561299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247111132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21322329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28705359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151418930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58822113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2719298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CB286A-2128-48F8-8CCB-E65874281D23}" type="slidenum">
              <a:rPr lang="en-US"/>
              <a:pPr>
                <a:defRPr/>
              </a:pPr>
              <a:t>‹#›</a:t>
            </a:fld>
            <a:endParaRPr lang="en-US"/>
          </a:p>
        </p:txBody>
      </p:sp>
    </p:spTree>
    <p:extLst>
      <p:ext uri="{BB962C8B-B14F-4D97-AF65-F5344CB8AC3E}">
        <p14:creationId xmlns:p14="http://schemas.microsoft.com/office/powerpoint/2010/main" val="349953237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29359834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9302666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328792706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133696761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308954203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346367005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57234767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169936034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25359579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6864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66C920-B0FA-4DFD-BE01-458690CEF894}" type="slidenum">
              <a:rPr lang="en-US"/>
              <a:pPr>
                <a:defRPr/>
              </a:pPr>
              <a:t>‹#›</a:t>
            </a:fld>
            <a:endParaRPr lang="en-US"/>
          </a:p>
        </p:txBody>
      </p:sp>
    </p:spTree>
    <p:extLst>
      <p:ext uri="{BB962C8B-B14F-4D97-AF65-F5344CB8AC3E}">
        <p14:creationId xmlns:p14="http://schemas.microsoft.com/office/powerpoint/2010/main" val="245809814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73526751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288274925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66485025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17116702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8335944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423135282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113399648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266292491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257195227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439686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62F9819-9AC4-4274-B7AA-23AAAB41F9CE}" type="slidenum">
              <a:rPr lang="en-US"/>
              <a:pPr>
                <a:defRPr/>
              </a:pPr>
              <a:t>‹#›</a:t>
            </a:fld>
            <a:endParaRPr lang="en-US"/>
          </a:p>
        </p:txBody>
      </p:sp>
    </p:spTree>
    <p:extLst>
      <p:ext uri="{BB962C8B-B14F-4D97-AF65-F5344CB8AC3E}">
        <p14:creationId xmlns:p14="http://schemas.microsoft.com/office/powerpoint/2010/main" val="17692589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15551643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26262963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324292035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4767712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57972053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863292-432C-4C22-8BD7-C58C9F036336}" type="slidenum">
              <a:rPr lang="en-US"/>
              <a:pPr>
                <a:defRPr/>
              </a:pPr>
              <a:t>‹#›</a:t>
            </a:fld>
            <a:endParaRPr lang="en-US"/>
          </a:p>
        </p:txBody>
      </p:sp>
    </p:spTree>
    <p:extLst>
      <p:ext uri="{BB962C8B-B14F-4D97-AF65-F5344CB8AC3E}">
        <p14:creationId xmlns:p14="http://schemas.microsoft.com/office/powerpoint/2010/main" val="1038045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27770B3-0624-4BDD-943E-8982F878DCC8}" type="slidenum">
              <a:rPr lang="en-US"/>
              <a:pPr>
                <a:defRPr/>
              </a:pPr>
              <a:t>‹#›</a:t>
            </a:fld>
            <a:endParaRPr lang="en-US"/>
          </a:p>
        </p:txBody>
      </p:sp>
    </p:spTree>
    <p:extLst>
      <p:ext uri="{BB962C8B-B14F-4D97-AF65-F5344CB8AC3E}">
        <p14:creationId xmlns:p14="http://schemas.microsoft.com/office/powerpoint/2010/main" val="4150803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EB5D36E-4DAC-4696-9FB8-28AAD263C96C}" type="slidenum">
              <a:rPr lang="en-US"/>
              <a:pPr>
                <a:defRPr/>
              </a:pPr>
              <a:t>‹#›</a:t>
            </a:fld>
            <a:endParaRPr lang="en-US"/>
          </a:p>
        </p:txBody>
      </p:sp>
    </p:spTree>
    <p:extLst>
      <p:ext uri="{BB962C8B-B14F-4D97-AF65-F5344CB8AC3E}">
        <p14:creationId xmlns:p14="http://schemas.microsoft.com/office/powerpoint/2010/main" val="209339199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81BB90E-EA12-4D04-9CDD-76C814EE3E01}" type="slidenum">
              <a:rPr lang="en-US"/>
              <a:pPr>
                <a:defRPr/>
              </a:pPr>
              <a:t>‹#›</a:t>
            </a:fld>
            <a:endParaRPr lang="en-US"/>
          </a:p>
        </p:txBody>
      </p:sp>
    </p:spTree>
    <p:extLst>
      <p:ext uri="{BB962C8B-B14F-4D97-AF65-F5344CB8AC3E}">
        <p14:creationId xmlns:p14="http://schemas.microsoft.com/office/powerpoint/2010/main" val="18025398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A779B8D-28B3-4A15-BAED-C4CA52D8E2C4}" type="slidenum">
              <a:rPr lang="en-US"/>
              <a:pPr>
                <a:defRPr/>
              </a:pPr>
              <a:t>‹#›</a:t>
            </a:fld>
            <a:endParaRPr lang="en-US"/>
          </a:p>
        </p:txBody>
      </p:sp>
    </p:spTree>
    <p:extLst>
      <p:ext uri="{BB962C8B-B14F-4D97-AF65-F5344CB8AC3E}">
        <p14:creationId xmlns:p14="http://schemas.microsoft.com/office/powerpoint/2010/main" val="297056877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1E567B1-5E92-4E42-A479-CDE7D0CEC9D3}" type="slidenum">
              <a:rPr lang="en-US"/>
              <a:pPr>
                <a:defRPr/>
              </a:pPr>
              <a:t>‹#›</a:t>
            </a:fld>
            <a:endParaRPr lang="en-US"/>
          </a:p>
        </p:txBody>
      </p:sp>
    </p:spTree>
    <p:extLst>
      <p:ext uri="{BB962C8B-B14F-4D97-AF65-F5344CB8AC3E}">
        <p14:creationId xmlns:p14="http://schemas.microsoft.com/office/powerpoint/2010/main" val="115887672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C277CA5-0397-4497-B95F-6AC0DAC4F9C1}" type="slidenum">
              <a:rPr lang="en-US"/>
              <a:pPr>
                <a:defRPr/>
              </a:pPr>
              <a:t>‹#›</a:t>
            </a:fld>
            <a:endParaRPr lang="en-US"/>
          </a:p>
        </p:txBody>
      </p:sp>
    </p:spTree>
    <p:extLst>
      <p:ext uri="{BB962C8B-B14F-4D97-AF65-F5344CB8AC3E}">
        <p14:creationId xmlns:p14="http://schemas.microsoft.com/office/powerpoint/2010/main" val="56476916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3406C1F-A842-4AD7-94CE-6C1D9AFE71E0}" type="slidenum">
              <a:rPr lang="en-US"/>
              <a:pPr>
                <a:defRPr/>
              </a:pPr>
              <a:t>‹#›</a:t>
            </a:fld>
            <a:endParaRPr lang="en-US"/>
          </a:p>
        </p:txBody>
      </p:sp>
    </p:spTree>
    <p:extLst>
      <p:ext uri="{BB962C8B-B14F-4D97-AF65-F5344CB8AC3E}">
        <p14:creationId xmlns:p14="http://schemas.microsoft.com/office/powerpoint/2010/main" val="306477447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F07AEDE-D66C-4BF4-9ADC-994414B4D6E2}" type="slidenum">
              <a:rPr lang="en-US"/>
              <a:pPr>
                <a:defRPr/>
              </a:pPr>
              <a:t>‹#›</a:t>
            </a:fld>
            <a:endParaRPr lang="en-US"/>
          </a:p>
        </p:txBody>
      </p:sp>
    </p:spTree>
    <p:extLst>
      <p:ext uri="{BB962C8B-B14F-4D97-AF65-F5344CB8AC3E}">
        <p14:creationId xmlns:p14="http://schemas.microsoft.com/office/powerpoint/2010/main" val="277466300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422904A-3E4C-4D51-B129-20B232B5F928}" type="slidenum">
              <a:rPr lang="en-US"/>
              <a:pPr>
                <a:defRPr/>
              </a:pPr>
              <a:t>‹#›</a:t>
            </a:fld>
            <a:endParaRPr lang="en-US"/>
          </a:p>
        </p:txBody>
      </p:sp>
    </p:spTree>
    <p:extLst>
      <p:ext uri="{BB962C8B-B14F-4D97-AF65-F5344CB8AC3E}">
        <p14:creationId xmlns:p14="http://schemas.microsoft.com/office/powerpoint/2010/main" val="358424734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58928E0-7FBE-4933-84F1-6ABA968364D0}" type="slidenum">
              <a:rPr lang="en-US"/>
              <a:pPr>
                <a:defRPr/>
              </a:pPr>
              <a:t>‹#›</a:t>
            </a:fld>
            <a:endParaRPr lang="en-US"/>
          </a:p>
        </p:txBody>
      </p:sp>
    </p:spTree>
    <p:extLst>
      <p:ext uri="{BB962C8B-B14F-4D97-AF65-F5344CB8AC3E}">
        <p14:creationId xmlns:p14="http://schemas.microsoft.com/office/powerpoint/2010/main" val="209218824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EC031F0-1C72-4503-835E-CF45AC05CF68}" type="slidenum">
              <a:rPr lang="en-US"/>
              <a:pPr>
                <a:defRPr/>
              </a:pPr>
              <a:t>‹#›</a:t>
            </a:fld>
            <a:endParaRPr lang="en-US"/>
          </a:p>
        </p:txBody>
      </p:sp>
    </p:spTree>
    <p:extLst>
      <p:ext uri="{BB962C8B-B14F-4D97-AF65-F5344CB8AC3E}">
        <p14:creationId xmlns:p14="http://schemas.microsoft.com/office/powerpoint/2010/main" val="29954955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9FCCAF-CFE7-41EE-BE0C-B4EFAC0A611B}" type="slidenum">
              <a:rPr lang="en-US"/>
              <a:pPr>
                <a:defRPr/>
              </a:pPr>
              <a:t>‹#›</a:t>
            </a:fld>
            <a:endParaRPr lang="en-US"/>
          </a:p>
        </p:txBody>
      </p:sp>
    </p:spTree>
    <p:extLst>
      <p:ext uri="{BB962C8B-B14F-4D97-AF65-F5344CB8AC3E}">
        <p14:creationId xmlns:p14="http://schemas.microsoft.com/office/powerpoint/2010/main" val="3167294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F23EC-3310-4179-8F1E-EA00CB84D872}" type="slidenum">
              <a:rPr lang="en-US"/>
              <a:pPr>
                <a:defRPr/>
              </a:pPr>
              <a:t>‹#›</a:t>
            </a:fld>
            <a:endParaRPr lang="en-US"/>
          </a:p>
        </p:txBody>
      </p:sp>
    </p:spTree>
    <p:extLst>
      <p:ext uri="{BB962C8B-B14F-4D97-AF65-F5344CB8AC3E}">
        <p14:creationId xmlns:p14="http://schemas.microsoft.com/office/powerpoint/2010/main" val="397780471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50556F7-1B49-4B84-8F37-544C3802E9DD}" type="slidenum">
              <a:rPr lang="en-US"/>
              <a:pPr>
                <a:defRPr/>
              </a:pPr>
              <a:t>‹#›</a:t>
            </a:fld>
            <a:endParaRPr lang="en-US"/>
          </a:p>
        </p:txBody>
      </p:sp>
    </p:spTree>
    <p:extLst>
      <p:ext uri="{BB962C8B-B14F-4D97-AF65-F5344CB8AC3E}">
        <p14:creationId xmlns:p14="http://schemas.microsoft.com/office/powerpoint/2010/main" val="68737810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CE49C00-D688-468B-9D67-09C1F33C2A46}" type="slidenum">
              <a:rPr lang="en-US"/>
              <a:pPr>
                <a:defRPr/>
              </a:pPr>
              <a:t>‹#›</a:t>
            </a:fld>
            <a:endParaRPr lang="en-US"/>
          </a:p>
        </p:txBody>
      </p:sp>
    </p:spTree>
    <p:extLst>
      <p:ext uri="{BB962C8B-B14F-4D97-AF65-F5344CB8AC3E}">
        <p14:creationId xmlns:p14="http://schemas.microsoft.com/office/powerpoint/2010/main" val="7802796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93E97CD-BF00-4E88-9351-2ECFABCDD1ED}" type="slidenum">
              <a:rPr lang="en-US"/>
              <a:pPr>
                <a:defRPr/>
              </a:pPr>
              <a:t>‹#›</a:t>
            </a:fld>
            <a:endParaRPr lang="en-US"/>
          </a:p>
        </p:txBody>
      </p:sp>
    </p:spTree>
    <p:extLst>
      <p:ext uri="{BB962C8B-B14F-4D97-AF65-F5344CB8AC3E}">
        <p14:creationId xmlns:p14="http://schemas.microsoft.com/office/powerpoint/2010/main" val="209768843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16601483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216942722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378449858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389641367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50155129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402119724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913118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7F7BEDC-ADDC-4FA0-8543-0078D36D12A6}" type="slidenum">
              <a:rPr lang="en-US"/>
              <a:pPr>
                <a:defRPr/>
              </a:pPr>
              <a:t>‹#›</a:t>
            </a:fld>
            <a:endParaRPr lang="en-US"/>
          </a:p>
        </p:txBody>
      </p:sp>
    </p:spTree>
    <p:extLst>
      <p:ext uri="{BB962C8B-B14F-4D97-AF65-F5344CB8AC3E}">
        <p14:creationId xmlns:p14="http://schemas.microsoft.com/office/powerpoint/2010/main" val="1602185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24903918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264907620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361516026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63309491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0A75A3A-EDE2-4E3E-973B-F3E87786D73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40ADCB-05C7-4B99-B7AF-AD75CE4399F2}" type="slidenum">
              <a:rPr lang="en-US"/>
              <a:pPr>
                <a:defRPr/>
              </a:pPr>
              <a:t>‹#›</a:t>
            </a:fld>
            <a:endParaRPr lang="en-US"/>
          </a:p>
        </p:txBody>
      </p:sp>
    </p:spTree>
    <p:extLst>
      <p:ext uri="{BB962C8B-B14F-4D97-AF65-F5344CB8AC3E}">
        <p14:creationId xmlns:p14="http://schemas.microsoft.com/office/powerpoint/2010/main" val="323105304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534FC6D-6F6A-4F0D-A1AB-BBCB3A3EAB1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58937F7-48F1-4534-8AA9-A61E52A2C9EF}" type="slidenum">
              <a:rPr lang="en-US"/>
              <a:pPr>
                <a:defRPr/>
              </a:pPr>
              <a:t>‹#›</a:t>
            </a:fld>
            <a:endParaRPr lang="en-US"/>
          </a:p>
        </p:txBody>
      </p:sp>
    </p:spTree>
    <p:extLst>
      <p:ext uri="{BB962C8B-B14F-4D97-AF65-F5344CB8AC3E}">
        <p14:creationId xmlns:p14="http://schemas.microsoft.com/office/powerpoint/2010/main" val="304369424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0D1577C-2EA1-4B7E-90D3-160F8EFB5EC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59B66F-357F-4719-9C07-C49BEFE1553F}" type="slidenum">
              <a:rPr lang="en-US"/>
              <a:pPr>
                <a:defRPr/>
              </a:pPr>
              <a:t>‹#›</a:t>
            </a:fld>
            <a:endParaRPr lang="en-US"/>
          </a:p>
        </p:txBody>
      </p:sp>
    </p:spTree>
    <p:extLst>
      <p:ext uri="{BB962C8B-B14F-4D97-AF65-F5344CB8AC3E}">
        <p14:creationId xmlns:p14="http://schemas.microsoft.com/office/powerpoint/2010/main" val="412121067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3CE2AB-F432-42C4-88FD-AEB5767B3FCD}"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6F3DF7-A595-4A46-AD3B-02B5AC3A8F58}" type="slidenum">
              <a:rPr lang="en-US"/>
              <a:pPr>
                <a:defRPr/>
              </a:pPr>
              <a:t>‹#›</a:t>
            </a:fld>
            <a:endParaRPr lang="en-US"/>
          </a:p>
        </p:txBody>
      </p:sp>
    </p:spTree>
    <p:extLst>
      <p:ext uri="{BB962C8B-B14F-4D97-AF65-F5344CB8AC3E}">
        <p14:creationId xmlns:p14="http://schemas.microsoft.com/office/powerpoint/2010/main" val="254041416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DED52F-21D8-4B76-937E-DF7DE9523DF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C24CB9-59C0-414D-8A5D-9679D2989B94}" type="slidenum">
              <a:rPr lang="en-US"/>
              <a:pPr>
                <a:defRPr/>
              </a:pPr>
              <a:t>‹#›</a:t>
            </a:fld>
            <a:endParaRPr lang="en-US"/>
          </a:p>
        </p:txBody>
      </p:sp>
    </p:spTree>
    <p:extLst>
      <p:ext uri="{BB962C8B-B14F-4D97-AF65-F5344CB8AC3E}">
        <p14:creationId xmlns:p14="http://schemas.microsoft.com/office/powerpoint/2010/main" val="159159370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7A8001-A842-45BE-9765-3C038A5DA4BC}"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D4C5D9-A8E3-4A96-9F73-7E5795A15F44}" type="slidenum">
              <a:rPr lang="en-US"/>
              <a:pPr>
                <a:defRPr/>
              </a:pPr>
              <a:t>‹#›</a:t>
            </a:fld>
            <a:endParaRPr lang="en-US"/>
          </a:p>
        </p:txBody>
      </p:sp>
    </p:spTree>
    <p:extLst>
      <p:ext uri="{BB962C8B-B14F-4D97-AF65-F5344CB8AC3E}">
        <p14:creationId xmlns:p14="http://schemas.microsoft.com/office/powerpoint/2010/main" val="880330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409500459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863E75-0E17-47B1-9F67-E1BFB5F223B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B5302C-9F13-476C-A717-28DBB1A7F56D}" type="slidenum">
              <a:rPr lang="en-US"/>
              <a:pPr>
                <a:defRPr/>
              </a:pPr>
              <a:t>‹#›</a:t>
            </a:fld>
            <a:endParaRPr lang="en-US"/>
          </a:p>
        </p:txBody>
      </p:sp>
    </p:spTree>
    <p:extLst>
      <p:ext uri="{BB962C8B-B14F-4D97-AF65-F5344CB8AC3E}">
        <p14:creationId xmlns:p14="http://schemas.microsoft.com/office/powerpoint/2010/main" val="245569662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141177-D0FE-4165-AC88-D1F80D6BD238}"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F6166D-4A5A-44FE-ABD2-00695C7FE0D9}" type="slidenum">
              <a:rPr lang="en-US"/>
              <a:pPr>
                <a:defRPr/>
              </a:pPr>
              <a:t>‹#›</a:t>
            </a:fld>
            <a:endParaRPr lang="en-US"/>
          </a:p>
        </p:txBody>
      </p:sp>
    </p:spTree>
    <p:extLst>
      <p:ext uri="{BB962C8B-B14F-4D97-AF65-F5344CB8AC3E}">
        <p14:creationId xmlns:p14="http://schemas.microsoft.com/office/powerpoint/2010/main" val="161487850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9E2CCB-3CB2-4EC5-B37B-EE0641FFCEF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C5D3E6-F580-455B-B5CA-7DBC652E2EE7}" type="slidenum">
              <a:rPr lang="en-US"/>
              <a:pPr>
                <a:defRPr/>
              </a:pPr>
              <a:t>‹#›</a:t>
            </a:fld>
            <a:endParaRPr lang="en-US"/>
          </a:p>
        </p:txBody>
      </p:sp>
    </p:spTree>
    <p:extLst>
      <p:ext uri="{BB962C8B-B14F-4D97-AF65-F5344CB8AC3E}">
        <p14:creationId xmlns:p14="http://schemas.microsoft.com/office/powerpoint/2010/main" val="324921959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B26B81-EA82-4749-808D-00A6E007448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1CA4DB-16F8-4EDD-9863-D3D0FEC06925}" type="slidenum">
              <a:rPr lang="en-US"/>
              <a:pPr>
                <a:defRPr/>
              </a:pPr>
              <a:t>‹#›</a:t>
            </a:fld>
            <a:endParaRPr lang="en-US"/>
          </a:p>
        </p:txBody>
      </p:sp>
    </p:spTree>
    <p:extLst>
      <p:ext uri="{BB962C8B-B14F-4D97-AF65-F5344CB8AC3E}">
        <p14:creationId xmlns:p14="http://schemas.microsoft.com/office/powerpoint/2010/main" val="156260352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3692C7-42CD-46EA-8699-1D26D0D1EF1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1090FCC-D30C-4715-AC79-DAB07D2348D3}" type="slidenum">
              <a:rPr lang="en-US"/>
              <a:pPr>
                <a:defRPr/>
              </a:pPr>
              <a:t>‹#›</a:t>
            </a:fld>
            <a:endParaRPr lang="en-US"/>
          </a:p>
        </p:txBody>
      </p:sp>
    </p:spTree>
    <p:extLst>
      <p:ext uri="{BB962C8B-B14F-4D97-AF65-F5344CB8AC3E}">
        <p14:creationId xmlns:p14="http://schemas.microsoft.com/office/powerpoint/2010/main" val="227416368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C5AD6F-F42A-498C-8213-3AE4B7E82F1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346D8E-A35F-4D01-A43A-499ADA64488E}" type="slidenum">
              <a:rPr lang="en-US"/>
              <a:pPr>
                <a:defRPr/>
              </a:pPr>
              <a:t>‹#›</a:t>
            </a:fld>
            <a:endParaRPr lang="en-US"/>
          </a:p>
        </p:txBody>
      </p:sp>
    </p:spTree>
    <p:extLst>
      <p:ext uri="{BB962C8B-B14F-4D97-AF65-F5344CB8AC3E}">
        <p14:creationId xmlns:p14="http://schemas.microsoft.com/office/powerpoint/2010/main" val="22275345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BAA347D-1F4E-448D-9424-6944996AFCB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8CA2698-6C2C-4B9B-A996-8E84479AFCA0}" type="slidenum">
              <a:rPr lang="en-US"/>
              <a:pPr>
                <a:defRPr/>
              </a:pPr>
              <a:t>‹#›</a:t>
            </a:fld>
            <a:endParaRPr lang="en-US"/>
          </a:p>
        </p:txBody>
      </p:sp>
    </p:spTree>
    <p:extLst>
      <p:ext uri="{BB962C8B-B14F-4D97-AF65-F5344CB8AC3E}">
        <p14:creationId xmlns:p14="http://schemas.microsoft.com/office/powerpoint/2010/main" val="91635631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4C1C507-B330-488B-9C4D-1C7AFFAE6AE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96BC8C-0E93-4956-8749-9898BF900AF0}" type="slidenum">
              <a:rPr lang="en-US"/>
              <a:pPr>
                <a:defRPr/>
              </a:pPr>
              <a:t>‹#›</a:t>
            </a:fld>
            <a:endParaRPr lang="en-US"/>
          </a:p>
        </p:txBody>
      </p:sp>
    </p:spTree>
    <p:extLst>
      <p:ext uri="{BB962C8B-B14F-4D97-AF65-F5344CB8AC3E}">
        <p14:creationId xmlns:p14="http://schemas.microsoft.com/office/powerpoint/2010/main" val="19711717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DC0909-F510-46D6-A5D2-A4A616A8490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D2C257-C6B8-4D71-BDDE-5E71FD9EF0C1}" type="slidenum">
              <a:rPr lang="en-US"/>
              <a:pPr>
                <a:defRPr/>
              </a:pPr>
              <a:t>‹#›</a:t>
            </a:fld>
            <a:endParaRPr lang="en-US"/>
          </a:p>
        </p:txBody>
      </p:sp>
    </p:spTree>
    <p:extLst>
      <p:ext uri="{BB962C8B-B14F-4D97-AF65-F5344CB8AC3E}">
        <p14:creationId xmlns:p14="http://schemas.microsoft.com/office/powerpoint/2010/main" val="413698458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473572-62C7-4606-AB28-409CDA2F1883}"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64E465-205C-42FE-8EF6-670A78B8C970}" type="slidenum">
              <a:rPr lang="en-US"/>
              <a:pPr>
                <a:defRPr/>
              </a:pPr>
              <a:t>‹#›</a:t>
            </a:fld>
            <a:endParaRPr lang="en-US"/>
          </a:p>
        </p:txBody>
      </p:sp>
    </p:spTree>
    <p:extLst>
      <p:ext uri="{BB962C8B-B14F-4D97-AF65-F5344CB8AC3E}">
        <p14:creationId xmlns:p14="http://schemas.microsoft.com/office/powerpoint/2010/main" val="431084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119590584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9FADC0-6B84-4A68-B197-2FCC4A5BA057}"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4B9C32-AE20-423A-AC13-DB6851FF3485}" type="slidenum">
              <a:rPr lang="en-US"/>
              <a:pPr>
                <a:defRPr/>
              </a:pPr>
              <a:t>‹#›</a:t>
            </a:fld>
            <a:endParaRPr lang="en-US"/>
          </a:p>
        </p:txBody>
      </p:sp>
    </p:spTree>
    <p:extLst>
      <p:ext uri="{BB962C8B-B14F-4D97-AF65-F5344CB8AC3E}">
        <p14:creationId xmlns:p14="http://schemas.microsoft.com/office/powerpoint/2010/main" val="294287028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4A1F43-9C61-40E2-A02E-DF2B761E4D30}"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589AEA2-8644-4647-8EA0-29A4F59EDB17}" type="slidenum">
              <a:rPr lang="en-US"/>
              <a:pPr>
                <a:defRPr/>
              </a:pPr>
              <a:t>‹#›</a:t>
            </a:fld>
            <a:endParaRPr lang="en-US"/>
          </a:p>
        </p:txBody>
      </p:sp>
    </p:spTree>
    <p:extLst>
      <p:ext uri="{BB962C8B-B14F-4D97-AF65-F5344CB8AC3E}">
        <p14:creationId xmlns:p14="http://schemas.microsoft.com/office/powerpoint/2010/main" val="31162900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F6FB08-4D86-4665-A4ED-1EA18E9C4AE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EF3AD8-C5AF-4818-8901-6AE9619B6450}" type="slidenum">
              <a:rPr lang="en-US"/>
              <a:pPr>
                <a:defRPr/>
              </a:pPr>
              <a:t>‹#›</a:t>
            </a:fld>
            <a:endParaRPr lang="en-US"/>
          </a:p>
        </p:txBody>
      </p:sp>
    </p:spTree>
    <p:extLst>
      <p:ext uri="{BB962C8B-B14F-4D97-AF65-F5344CB8AC3E}">
        <p14:creationId xmlns:p14="http://schemas.microsoft.com/office/powerpoint/2010/main" val="360754673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395036F-501A-49D1-B5C4-3CF650F6C73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B45BA01-AEFD-440B-920B-D919EA113407}" type="slidenum">
              <a:rPr lang="en-US"/>
              <a:pPr>
                <a:defRPr/>
              </a:pPr>
              <a:t>‹#›</a:t>
            </a:fld>
            <a:endParaRPr lang="en-US"/>
          </a:p>
        </p:txBody>
      </p:sp>
    </p:spTree>
    <p:extLst>
      <p:ext uri="{BB962C8B-B14F-4D97-AF65-F5344CB8AC3E}">
        <p14:creationId xmlns:p14="http://schemas.microsoft.com/office/powerpoint/2010/main" val="398483424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5E33AF-ED6A-4E83-8D10-CF705E2EE28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C15C84-FCB8-479E-AAB7-10852ECB23AE}" type="slidenum">
              <a:rPr lang="en-US"/>
              <a:pPr>
                <a:defRPr/>
              </a:pPr>
              <a:t>‹#›</a:t>
            </a:fld>
            <a:endParaRPr lang="en-US"/>
          </a:p>
        </p:txBody>
      </p:sp>
    </p:spTree>
    <p:extLst>
      <p:ext uri="{BB962C8B-B14F-4D97-AF65-F5344CB8AC3E}">
        <p14:creationId xmlns:p14="http://schemas.microsoft.com/office/powerpoint/2010/main" val="325855174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25F41E3-E0CE-46B1-94B4-F975CE4A955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1AAA56-5D86-4E55-A0A1-C5CAE00FD704}" type="slidenum">
              <a:rPr lang="en-US"/>
              <a:pPr>
                <a:defRPr/>
              </a:pPr>
              <a:t>‹#›</a:t>
            </a:fld>
            <a:endParaRPr lang="en-US"/>
          </a:p>
        </p:txBody>
      </p:sp>
    </p:spTree>
    <p:extLst>
      <p:ext uri="{BB962C8B-B14F-4D97-AF65-F5344CB8AC3E}">
        <p14:creationId xmlns:p14="http://schemas.microsoft.com/office/powerpoint/2010/main" val="151670152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BF3B6B-B645-4DAD-B2FB-0C7C980E78B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8A82CB-BF72-495C-823D-BE97DCECF077}" type="slidenum">
              <a:rPr lang="en-US"/>
              <a:pPr>
                <a:defRPr/>
              </a:pPr>
              <a:t>‹#›</a:t>
            </a:fld>
            <a:endParaRPr lang="en-US"/>
          </a:p>
        </p:txBody>
      </p:sp>
    </p:spTree>
    <p:extLst>
      <p:ext uri="{BB962C8B-B14F-4D97-AF65-F5344CB8AC3E}">
        <p14:creationId xmlns:p14="http://schemas.microsoft.com/office/powerpoint/2010/main" val="79150209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6BC8EE-7309-40C1-B81F-61EC35F6AA6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4685D9-FC23-4AA8-8F7D-2332D6C7AE37}" type="slidenum">
              <a:rPr lang="en-US"/>
              <a:pPr>
                <a:defRPr/>
              </a:pPr>
              <a:t>‹#›</a:t>
            </a:fld>
            <a:endParaRPr lang="en-US"/>
          </a:p>
        </p:txBody>
      </p:sp>
    </p:spTree>
    <p:extLst>
      <p:ext uri="{BB962C8B-B14F-4D97-AF65-F5344CB8AC3E}">
        <p14:creationId xmlns:p14="http://schemas.microsoft.com/office/powerpoint/2010/main" val="34639756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E721070-9433-4340-A901-EBC6BA825065}"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37FBF8-0C16-49F2-BCB7-A7B497AA656B}" type="slidenum">
              <a:rPr lang="en-US"/>
              <a:pPr>
                <a:defRPr/>
              </a:pPr>
              <a:t>‹#›</a:t>
            </a:fld>
            <a:endParaRPr lang="en-US"/>
          </a:p>
        </p:txBody>
      </p:sp>
    </p:spTree>
    <p:extLst>
      <p:ext uri="{BB962C8B-B14F-4D97-AF65-F5344CB8AC3E}">
        <p14:creationId xmlns:p14="http://schemas.microsoft.com/office/powerpoint/2010/main" val="38448618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03DA76-E526-4826-A180-B9C513A9A9F5}"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4501F7-DBF0-4735-8D66-F8D64931A007}" type="slidenum">
              <a:rPr lang="en-US"/>
              <a:pPr>
                <a:defRPr/>
              </a:pPr>
              <a:t>‹#›</a:t>
            </a:fld>
            <a:endParaRPr lang="en-US"/>
          </a:p>
        </p:txBody>
      </p:sp>
    </p:spTree>
    <p:extLst>
      <p:ext uri="{BB962C8B-B14F-4D97-AF65-F5344CB8AC3E}">
        <p14:creationId xmlns:p14="http://schemas.microsoft.com/office/powerpoint/2010/main" val="619533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352649945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4D4293B-59BE-40FF-80FF-35644C5CE471}"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6B973E4-F29C-46B4-BDCC-7611EF8A50C1}" type="slidenum">
              <a:rPr lang="en-US"/>
              <a:pPr>
                <a:defRPr/>
              </a:pPr>
              <a:t>‹#›</a:t>
            </a:fld>
            <a:endParaRPr lang="en-US"/>
          </a:p>
        </p:txBody>
      </p:sp>
    </p:spTree>
    <p:extLst>
      <p:ext uri="{BB962C8B-B14F-4D97-AF65-F5344CB8AC3E}">
        <p14:creationId xmlns:p14="http://schemas.microsoft.com/office/powerpoint/2010/main" val="163641653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91491F-F87E-4FB3-A38A-2A9710ADEC96}"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62F785-CDEA-4CAB-BCB4-C1C82C04B1AF}" type="slidenum">
              <a:rPr lang="en-US"/>
              <a:pPr>
                <a:defRPr/>
              </a:pPr>
              <a:t>‹#›</a:t>
            </a:fld>
            <a:endParaRPr lang="en-US"/>
          </a:p>
        </p:txBody>
      </p:sp>
    </p:spTree>
    <p:extLst>
      <p:ext uri="{BB962C8B-B14F-4D97-AF65-F5344CB8AC3E}">
        <p14:creationId xmlns:p14="http://schemas.microsoft.com/office/powerpoint/2010/main" val="92434257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7DC2573-6E7A-4518-8C30-3412448966B6}"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79912C-6656-4F71-AA28-314CCB32ADA0}" type="slidenum">
              <a:rPr lang="en-US"/>
              <a:pPr>
                <a:defRPr/>
              </a:pPr>
              <a:t>‹#›</a:t>
            </a:fld>
            <a:endParaRPr lang="en-US"/>
          </a:p>
        </p:txBody>
      </p:sp>
    </p:spTree>
    <p:extLst>
      <p:ext uri="{BB962C8B-B14F-4D97-AF65-F5344CB8AC3E}">
        <p14:creationId xmlns:p14="http://schemas.microsoft.com/office/powerpoint/2010/main" val="9504738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D132E-1AA9-43FA-9A31-2DC5456E7468}"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8A5ABD-542A-4D83-8D26-A9B755BD635B}" type="slidenum">
              <a:rPr lang="en-US"/>
              <a:pPr>
                <a:defRPr/>
              </a:pPr>
              <a:t>‹#›</a:t>
            </a:fld>
            <a:endParaRPr lang="en-US"/>
          </a:p>
        </p:txBody>
      </p:sp>
    </p:spTree>
    <p:extLst>
      <p:ext uri="{BB962C8B-B14F-4D97-AF65-F5344CB8AC3E}">
        <p14:creationId xmlns:p14="http://schemas.microsoft.com/office/powerpoint/2010/main" val="115410791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256298-CC43-4FD1-96D3-B5170AC5926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23197A-626A-4A6B-94A1-9753056E1B3E}" type="slidenum">
              <a:rPr lang="en-US"/>
              <a:pPr>
                <a:defRPr/>
              </a:pPr>
              <a:t>‹#›</a:t>
            </a:fld>
            <a:endParaRPr lang="en-US"/>
          </a:p>
        </p:txBody>
      </p:sp>
    </p:spTree>
    <p:extLst>
      <p:ext uri="{BB962C8B-B14F-4D97-AF65-F5344CB8AC3E}">
        <p14:creationId xmlns:p14="http://schemas.microsoft.com/office/powerpoint/2010/main" val="162189043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E2089C-AEFD-49DD-8055-808251C815B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AE0029-6DE5-4203-81E5-AE5131D1C576}" type="slidenum">
              <a:rPr lang="en-US"/>
              <a:pPr>
                <a:defRPr/>
              </a:pPr>
              <a:t>‹#›</a:t>
            </a:fld>
            <a:endParaRPr lang="en-US"/>
          </a:p>
        </p:txBody>
      </p:sp>
    </p:spTree>
    <p:extLst>
      <p:ext uri="{BB962C8B-B14F-4D97-AF65-F5344CB8AC3E}">
        <p14:creationId xmlns:p14="http://schemas.microsoft.com/office/powerpoint/2010/main" val="68403446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3A1FBA-5EFD-4E1C-B8DE-5BAA92B3D16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5D8A43-9240-4623-9F4A-A21ED6C41463}" type="slidenum">
              <a:rPr lang="en-US"/>
              <a:pPr>
                <a:defRPr/>
              </a:pPr>
              <a:t>‹#›</a:t>
            </a:fld>
            <a:endParaRPr lang="en-US"/>
          </a:p>
        </p:txBody>
      </p:sp>
    </p:spTree>
    <p:extLst>
      <p:ext uri="{BB962C8B-B14F-4D97-AF65-F5344CB8AC3E}">
        <p14:creationId xmlns:p14="http://schemas.microsoft.com/office/powerpoint/2010/main" val="376213923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412734-259E-4684-8BAD-20A53C96FE2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5452C3-60AA-4359-AB64-E82DAB73FA7B}" type="slidenum">
              <a:rPr lang="en-US"/>
              <a:pPr>
                <a:defRPr/>
              </a:pPr>
              <a:t>‹#›</a:t>
            </a:fld>
            <a:endParaRPr lang="en-US"/>
          </a:p>
        </p:txBody>
      </p:sp>
    </p:spTree>
    <p:extLst>
      <p:ext uri="{BB962C8B-B14F-4D97-AF65-F5344CB8AC3E}">
        <p14:creationId xmlns:p14="http://schemas.microsoft.com/office/powerpoint/2010/main" val="339358670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450532-DEAA-4892-B531-600FB5054287}"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C5F6714-7807-4D99-98FC-7BDA32C52278}" type="slidenum">
              <a:rPr lang="en-US"/>
              <a:pPr>
                <a:defRPr/>
              </a:pPr>
              <a:t>‹#›</a:t>
            </a:fld>
            <a:endParaRPr lang="en-US"/>
          </a:p>
        </p:txBody>
      </p:sp>
    </p:spTree>
    <p:extLst>
      <p:ext uri="{BB962C8B-B14F-4D97-AF65-F5344CB8AC3E}">
        <p14:creationId xmlns:p14="http://schemas.microsoft.com/office/powerpoint/2010/main" val="143275091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9D134F-3934-4FF2-89D0-5D17244CF32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E7AEB5-074F-4A4A-9591-341EFAFE90AA}" type="slidenum">
              <a:rPr lang="en-US"/>
              <a:pPr>
                <a:defRPr/>
              </a:pPr>
              <a:t>‹#›</a:t>
            </a:fld>
            <a:endParaRPr lang="en-US"/>
          </a:p>
        </p:txBody>
      </p:sp>
    </p:spTree>
    <p:extLst>
      <p:ext uri="{BB962C8B-B14F-4D97-AF65-F5344CB8AC3E}">
        <p14:creationId xmlns:p14="http://schemas.microsoft.com/office/powerpoint/2010/main" val="3230234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152150652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F512CC-ADE5-4031-8461-98AFD68F491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4DADBF-029B-45EF-85F7-DFEC0D887D5D}" type="slidenum">
              <a:rPr lang="en-US"/>
              <a:pPr>
                <a:defRPr/>
              </a:pPr>
              <a:t>‹#›</a:t>
            </a:fld>
            <a:endParaRPr lang="en-US"/>
          </a:p>
        </p:txBody>
      </p:sp>
    </p:spTree>
    <p:extLst>
      <p:ext uri="{BB962C8B-B14F-4D97-AF65-F5344CB8AC3E}">
        <p14:creationId xmlns:p14="http://schemas.microsoft.com/office/powerpoint/2010/main" val="295454893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819E95-6D8E-4F53-B932-EB2DA90CD5D8}"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5536E3-C85F-4FF5-83AE-7640F46753C8}" type="slidenum">
              <a:rPr lang="en-US"/>
              <a:pPr>
                <a:defRPr/>
              </a:pPr>
              <a:t>‹#›</a:t>
            </a:fld>
            <a:endParaRPr lang="en-US"/>
          </a:p>
        </p:txBody>
      </p:sp>
    </p:spTree>
    <p:extLst>
      <p:ext uri="{BB962C8B-B14F-4D97-AF65-F5344CB8AC3E}">
        <p14:creationId xmlns:p14="http://schemas.microsoft.com/office/powerpoint/2010/main" val="321085438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D9467C-FAEB-40C8-B952-19279149A590}"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4E720E-E026-4BF8-B48D-B8FF7E89415B}" type="slidenum">
              <a:rPr lang="en-US"/>
              <a:pPr>
                <a:defRPr/>
              </a:pPr>
              <a:t>‹#›</a:t>
            </a:fld>
            <a:endParaRPr lang="en-US"/>
          </a:p>
        </p:txBody>
      </p:sp>
    </p:spTree>
    <p:extLst>
      <p:ext uri="{BB962C8B-B14F-4D97-AF65-F5344CB8AC3E}">
        <p14:creationId xmlns:p14="http://schemas.microsoft.com/office/powerpoint/2010/main" val="184396567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6DC0F1-E057-47F2-8F08-1FE84BF8C4FB}"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1C3B6C-63E7-40F4-84A2-FE2E8BB409F5}" type="slidenum">
              <a:rPr lang="en-US"/>
              <a:pPr>
                <a:defRPr/>
              </a:pPr>
              <a:t>‹#›</a:t>
            </a:fld>
            <a:endParaRPr lang="en-US"/>
          </a:p>
        </p:txBody>
      </p:sp>
    </p:spTree>
    <p:extLst>
      <p:ext uri="{BB962C8B-B14F-4D97-AF65-F5344CB8AC3E}">
        <p14:creationId xmlns:p14="http://schemas.microsoft.com/office/powerpoint/2010/main" val="365509400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6D6FF5-8FB4-4F39-8707-F766EFAFD959}"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4BA9FA-B6D6-45A1-8DE9-F3EEB8239887}" type="slidenum">
              <a:rPr lang="en-US"/>
              <a:pPr>
                <a:defRPr/>
              </a:pPr>
              <a:t>‹#›</a:t>
            </a:fld>
            <a:endParaRPr lang="en-US"/>
          </a:p>
        </p:txBody>
      </p:sp>
    </p:spTree>
    <p:extLst>
      <p:ext uri="{BB962C8B-B14F-4D97-AF65-F5344CB8AC3E}">
        <p14:creationId xmlns:p14="http://schemas.microsoft.com/office/powerpoint/2010/main" val="249463062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3AF4733-04FF-4503-9822-703BB9AC265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3297ED-73AA-421F-B02A-D9B15141294E}" type="slidenum">
              <a:rPr lang="en-US"/>
              <a:pPr>
                <a:defRPr/>
              </a:pPr>
              <a:t>‹#›</a:t>
            </a:fld>
            <a:endParaRPr lang="en-US"/>
          </a:p>
        </p:txBody>
      </p:sp>
    </p:spTree>
    <p:extLst>
      <p:ext uri="{BB962C8B-B14F-4D97-AF65-F5344CB8AC3E}">
        <p14:creationId xmlns:p14="http://schemas.microsoft.com/office/powerpoint/2010/main" val="318436491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BA7D07B-839F-44BB-A378-087BAE98A1C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B28A47-D3E0-4869-B471-E5BAC381C438}" type="slidenum">
              <a:rPr lang="en-US"/>
              <a:pPr>
                <a:defRPr/>
              </a:pPr>
              <a:t>‹#›</a:t>
            </a:fld>
            <a:endParaRPr lang="en-US"/>
          </a:p>
        </p:txBody>
      </p:sp>
    </p:spTree>
    <p:extLst>
      <p:ext uri="{BB962C8B-B14F-4D97-AF65-F5344CB8AC3E}">
        <p14:creationId xmlns:p14="http://schemas.microsoft.com/office/powerpoint/2010/main" val="408133854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18B802-6A9B-4684-956F-B3B525E6024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7863CB-AE73-42E0-9A81-9E9545AAF720}" type="slidenum">
              <a:rPr lang="en-US"/>
              <a:pPr>
                <a:defRPr/>
              </a:pPr>
              <a:t>‹#›</a:t>
            </a:fld>
            <a:endParaRPr lang="en-US"/>
          </a:p>
        </p:txBody>
      </p:sp>
    </p:spTree>
    <p:extLst>
      <p:ext uri="{BB962C8B-B14F-4D97-AF65-F5344CB8AC3E}">
        <p14:creationId xmlns:p14="http://schemas.microsoft.com/office/powerpoint/2010/main" val="373127758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45BF5-1116-4725-AF9D-F2E5D5ABD0F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786DD1-4EF2-4ACB-AC7F-08D9FDEDC86A}" type="slidenum">
              <a:rPr lang="en-US"/>
              <a:pPr>
                <a:defRPr/>
              </a:pPr>
              <a:t>‹#›</a:t>
            </a:fld>
            <a:endParaRPr lang="en-US"/>
          </a:p>
        </p:txBody>
      </p:sp>
    </p:spTree>
    <p:extLst>
      <p:ext uri="{BB962C8B-B14F-4D97-AF65-F5344CB8AC3E}">
        <p14:creationId xmlns:p14="http://schemas.microsoft.com/office/powerpoint/2010/main" val="279665640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5275588-CDF5-4157-B047-F5EE5D31DFC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EC8F11-09A5-432A-BE87-BF74C65E710E}" type="slidenum">
              <a:rPr lang="en-US"/>
              <a:pPr>
                <a:defRPr/>
              </a:pPr>
              <a:t>‹#›</a:t>
            </a:fld>
            <a:endParaRPr lang="en-US"/>
          </a:p>
        </p:txBody>
      </p:sp>
    </p:spTree>
    <p:extLst>
      <p:ext uri="{BB962C8B-B14F-4D97-AF65-F5344CB8AC3E}">
        <p14:creationId xmlns:p14="http://schemas.microsoft.com/office/powerpoint/2010/main" val="218542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5/19/2016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179254356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5A649C-E90E-4C19-A3A7-454EF6A8DB9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AD9BD7-4F77-42BA-8C86-E3F42B4CC641}" type="slidenum">
              <a:rPr lang="en-US"/>
              <a:pPr>
                <a:defRPr/>
              </a:pPr>
              <a:t>‹#›</a:t>
            </a:fld>
            <a:endParaRPr lang="en-US"/>
          </a:p>
        </p:txBody>
      </p:sp>
    </p:spTree>
    <p:extLst>
      <p:ext uri="{BB962C8B-B14F-4D97-AF65-F5344CB8AC3E}">
        <p14:creationId xmlns:p14="http://schemas.microsoft.com/office/powerpoint/2010/main" val="98878410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D27AF9C-FBEB-4308-BDCD-0BB08B880041}"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EE80E0-D701-4BA9-9EE2-13B3698EDBEB}" type="slidenum">
              <a:rPr lang="en-US"/>
              <a:pPr>
                <a:defRPr/>
              </a:pPr>
              <a:t>‹#›</a:t>
            </a:fld>
            <a:endParaRPr lang="en-US"/>
          </a:p>
        </p:txBody>
      </p:sp>
    </p:spTree>
    <p:extLst>
      <p:ext uri="{BB962C8B-B14F-4D97-AF65-F5344CB8AC3E}">
        <p14:creationId xmlns:p14="http://schemas.microsoft.com/office/powerpoint/2010/main" val="62422926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F462EE0-A761-4A5B-A00C-D0080568588B}"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9956B88-FC3D-4DEC-9B5C-608DB76617F2}" type="slidenum">
              <a:rPr lang="en-US"/>
              <a:pPr>
                <a:defRPr/>
              </a:pPr>
              <a:t>‹#›</a:t>
            </a:fld>
            <a:endParaRPr lang="en-US"/>
          </a:p>
        </p:txBody>
      </p:sp>
    </p:spTree>
    <p:extLst>
      <p:ext uri="{BB962C8B-B14F-4D97-AF65-F5344CB8AC3E}">
        <p14:creationId xmlns:p14="http://schemas.microsoft.com/office/powerpoint/2010/main" val="235511454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8BF00E-37F4-44B1-9E56-6EC142D040E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B5DA6B7-8927-4972-A8E3-580B273714E1}" type="slidenum">
              <a:rPr lang="en-US"/>
              <a:pPr>
                <a:defRPr/>
              </a:pPr>
              <a:t>‹#›</a:t>
            </a:fld>
            <a:endParaRPr lang="en-US"/>
          </a:p>
        </p:txBody>
      </p:sp>
    </p:spTree>
    <p:extLst>
      <p:ext uri="{BB962C8B-B14F-4D97-AF65-F5344CB8AC3E}">
        <p14:creationId xmlns:p14="http://schemas.microsoft.com/office/powerpoint/2010/main" val="326716201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18096C-709C-4576-BDB9-6B8632D0FB5B}"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EECD5DD-9A90-4974-B2A8-57DE889599DC}" type="slidenum">
              <a:rPr lang="en-US"/>
              <a:pPr>
                <a:defRPr/>
              </a:pPr>
              <a:t>‹#›</a:t>
            </a:fld>
            <a:endParaRPr lang="en-US"/>
          </a:p>
        </p:txBody>
      </p:sp>
    </p:spTree>
    <p:extLst>
      <p:ext uri="{BB962C8B-B14F-4D97-AF65-F5344CB8AC3E}">
        <p14:creationId xmlns:p14="http://schemas.microsoft.com/office/powerpoint/2010/main" val="66445077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6DD60E-7D6E-4F63-A586-2B7C52DEF315}"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713CB8-5648-48FF-BF6D-5ACC1A465A2B}" type="slidenum">
              <a:rPr lang="en-US"/>
              <a:pPr>
                <a:defRPr/>
              </a:pPr>
              <a:t>‹#›</a:t>
            </a:fld>
            <a:endParaRPr lang="en-US"/>
          </a:p>
        </p:txBody>
      </p:sp>
    </p:spTree>
    <p:extLst>
      <p:ext uri="{BB962C8B-B14F-4D97-AF65-F5344CB8AC3E}">
        <p14:creationId xmlns:p14="http://schemas.microsoft.com/office/powerpoint/2010/main" val="331682353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411A40-52EC-428D-B47F-2873001225C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B2DCDC-F25F-40E1-935E-08AEA229D11B}" type="slidenum">
              <a:rPr lang="en-US"/>
              <a:pPr>
                <a:defRPr/>
              </a:pPr>
              <a:t>‹#›</a:t>
            </a:fld>
            <a:endParaRPr lang="en-US"/>
          </a:p>
        </p:txBody>
      </p:sp>
    </p:spTree>
    <p:extLst>
      <p:ext uri="{BB962C8B-B14F-4D97-AF65-F5344CB8AC3E}">
        <p14:creationId xmlns:p14="http://schemas.microsoft.com/office/powerpoint/2010/main" val="385160626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5C8F37B-321F-4C5C-8001-EF3CC06E871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0DB6E3-3352-4423-B262-B42ABB656833}" type="slidenum">
              <a:rPr lang="en-US"/>
              <a:pPr>
                <a:defRPr/>
              </a:pPr>
              <a:t>‹#›</a:t>
            </a:fld>
            <a:endParaRPr lang="en-US"/>
          </a:p>
        </p:txBody>
      </p:sp>
    </p:spTree>
    <p:extLst>
      <p:ext uri="{BB962C8B-B14F-4D97-AF65-F5344CB8AC3E}">
        <p14:creationId xmlns:p14="http://schemas.microsoft.com/office/powerpoint/2010/main" val="132052629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64EE71-8549-4A66-922B-FFDE0FF88F3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15EC94-5532-429E-B71E-3695D8DB7AB9}" type="slidenum">
              <a:rPr lang="en-US"/>
              <a:pPr>
                <a:defRPr/>
              </a:pPr>
              <a:t>‹#›</a:t>
            </a:fld>
            <a:endParaRPr lang="en-US"/>
          </a:p>
        </p:txBody>
      </p:sp>
    </p:spTree>
    <p:extLst>
      <p:ext uri="{BB962C8B-B14F-4D97-AF65-F5344CB8AC3E}">
        <p14:creationId xmlns:p14="http://schemas.microsoft.com/office/powerpoint/2010/main" val="299293242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6466115-81E3-4E7D-8CA6-61E2A7A312E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8B7225-9E84-4CD9-BBB5-0BDD9D581687}" type="slidenum">
              <a:rPr lang="en-US"/>
              <a:pPr>
                <a:defRPr/>
              </a:pPr>
              <a:t>‹#›</a:t>
            </a:fld>
            <a:endParaRPr lang="en-US"/>
          </a:p>
        </p:txBody>
      </p:sp>
    </p:spTree>
    <p:extLst>
      <p:ext uri="{BB962C8B-B14F-4D97-AF65-F5344CB8AC3E}">
        <p14:creationId xmlns:p14="http://schemas.microsoft.com/office/powerpoint/2010/main" val="2908890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5/19/2016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262010313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78FC38-2E0E-4617-B618-2DA1CED30D3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E4E4E6-8077-41D7-91E5-5EAAA6565816}" type="slidenum">
              <a:rPr lang="en-US"/>
              <a:pPr>
                <a:defRPr/>
              </a:pPr>
              <a:t>‹#›</a:t>
            </a:fld>
            <a:endParaRPr lang="en-US"/>
          </a:p>
        </p:txBody>
      </p:sp>
    </p:spTree>
    <p:extLst>
      <p:ext uri="{BB962C8B-B14F-4D97-AF65-F5344CB8AC3E}">
        <p14:creationId xmlns:p14="http://schemas.microsoft.com/office/powerpoint/2010/main" val="302682390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C85DA6D-82B1-4E81-A0B6-A553ABECAFD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392358B-F350-40FD-BE5A-565FC2F7A9BB}" type="slidenum">
              <a:rPr lang="en-US"/>
              <a:pPr>
                <a:defRPr/>
              </a:pPr>
              <a:t>‹#›</a:t>
            </a:fld>
            <a:endParaRPr lang="en-US"/>
          </a:p>
        </p:txBody>
      </p:sp>
    </p:spTree>
    <p:extLst>
      <p:ext uri="{BB962C8B-B14F-4D97-AF65-F5344CB8AC3E}">
        <p14:creationId xmlns:p14="http://schemas.microsoft.com/office/powerpoint/2010/main" val="76792143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DB3877-2C8A-4D56-B5B8-EEFDF60F453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3AE9E15-EED1-463A-9BCC-623752DD039C}" type="slidenum">
              <a:rPr lang="en-US"/>
              <a:pPr>
                <a:defRPr/>
              </a:pPr>
              <a:t>‹#›</a:t>
            </a:fld>
            <a:endParaRPr lang="en-US"/>
          </a:p>
        </p:txBody>
      </p:sp>
    </p:spTree>
    <p:extLst>
      <p:ext uri="{BB962C8B-B14F-4D97-AF65-F5344CB8AC3E}">
        <p14:creationId xmlns:p14="http://schemas.microsoft.com/office/powerpoint/2010/main" val="46097399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C361A8F-2E02-4691-A34C-5A6AEC30935E}"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7E9EB1-7610-4AB2-8172-1538FAED1F4A}" type="slidenum">
              <a:rPr lang="en-US"/>
              <a:pPr>
                <a:defRPr/>
              </a:pPr>
              <a:t>‹#›</a:t>
            </a:fld>
            <a:endParaRPr lang="en-US"/>
          </a:p>
        </p:txBody>
      </p:sp>
    </p:spTree>
    <p:extLst>
      <p:ext uri="{BB962C8B-B14F-4D97-AF65-F5344CB8AC3E}">
        <p14:creationId xmlns:p14="http://schemas.microsoft.com/office/powerpoint/2010/main" val="129179333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4C388C-B021-44AB-B14A-2FC7CEF388C1}"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0FA8A2-0F0B-4B48-AFB2-5C056853D9C7}" type="slidenum">
              <a:rPr lang="en-US"/>
              <a:pPr>
                <a:defRPr/>
              </a:pPr>
              <a:t>‹#›</a:t>
            </a:fld>
            <a:endParaRPr lang="en-US"/>
          </a:p>
        </p:txBody>
      </p:sp>
    </p:spTree>
    <p:extLst>
      <p:ext uri="{BB962C8B-B14F-4D97-AF65-F5344CB8AC3E}">
        <p14:creationId xmlns:p14="http://schemas.microsoft.com/office/powerpoint/2010/main" val="367904643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6B2E50-80FE-4C42-AD9C-9535FD5EB61A}"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88D31D-9E00-4298-91E3-CA0CBA7F38BF}" type="slidenum">
              <a:rPr lang="en-US"/>
              <a:pPr>
                <a:defRPr/>
              </a:pPr>
              <a:t>‹#›</a:t>
            </a:fld>
            <a:endParaRPr lang="en-US"/>
          </a:p>
        </p:txBody>
      </p:sp>
    </p:spTree>
    <p:extLst>
      <p:ext uri="{BB962C8B-B14F-4D97-AF65-F5344CB8AC3E}">
        <p14:creationId xmlns:p14="http://schemas.microsoft.com/office/powerpoint/2010/main" val="153732355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3941FF-2BD2-44F7-9F3A-ECC1AFCF111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A34E32-3FE7-405D-ABDB-FCFDF9629DD4}" type="slidenum">
              <a:rPr lang="en-US"/>
              <a:pPr>
                <a:defRPr/>
              </a:pPr>
              <a:t>‹#›</a:t>
            </a:fld>
            <a:endParaRPr lang="en-US"/>
          </a:p>
        </p:txBody>
      </p:sp>
    </p:spTree>
    <p:extLst>
      <p:ext uri="{BB962C8B-B14F-4D97-AF65-F5344CB8AC3E}">
        <p14:creationId xmlns:p14="http://schemas.microsoft.com/office/powerpoint/2010/main" val="26791624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53AAD15-5CBD-4082-9484-9628E5C56C8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F80E8D-8926-4510-B98D-E332B53A6A40}" type="slidenum">
              <a:rPr lang="en-US"/>
              <a:pPr>
                <a:defRPr/>
              </a:pPr>
              <a:t>‹#›</a:t>
            </a:fld>
            <a:endParaRPr lang="en-US"/>
          </a:p>
        </p:txBody>
      </p:sp>
    </p:spTree>
    <p:extLst>
      <p:ext uri="{BB962C8B-B14F-4D97-AF65-F5344CB8AC3E}">
        <p14:creationId xmlns:p14="http://schemas.microsoft.com/office/powerpoint/2010/main" val="245518662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DBE41E4-5097-4E60-BC26-A7308E7D364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AC0A8B-C467-443C-BB59-F4ADF0E71976}" type="slidenum">
              <a:rPr lang="en-US"/>
              <a:pPr>
                <a:defRPr/>
              </a:pPr>
              <a:t>‹#›</a:t>
            </a:fld>
            <a:endParaRPr lang="en-US"/>
          </a:p>
        </p:txBody>
      </p:sp>
    </p:spTree>
    <p:extLst>
      <p:ext uri="{BB962C8B-B14F-4D97-AF65-F5344CB8AC3E}">
        <p14:creationId xmlns:p14="http://schemas.microsoft.com/office/powerpoint/2010/main" val="352997448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1CFB17-ECA1-4150-AF72-725B25F542E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6CC64C-BDFD-4742-888F-CBA047C2C263}" type="slidenum">
              <a:rPr lang="en-US"/>
              <a:pPr>
                <a:defRPr/>
              </a:pPr>
              <a:t>‹#›</a:t>
            </a:fld>
            <a:endParaRPr lang="en-US"/>
          </a:p>
        </p:txBody>
      </p:sp>
    </p:spTree>
    <p:extLst>
      <p:ext uri="{BB962C8B-B14F-4D97-AF65-F5344CB8AC3E}">
        <p14:creationId xmlns:p14="http://schemas.microsoft.com/office/powerpoint/2010/main" val="665046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5/19/2016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76228876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38FAD5-6576-4660-978D-0B15F2E8014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C90DEB-E743-4441-AE39-56248D863E3C}" type="slidenum">
              <a:rPr lang="en-US"/>
              <a:pPr>
                <a:defRPr/>
              </a:pPr>
              <a:t>‹#›</a:t>
            </a:fld>
            <a:endParaRPr lang="en-US"/>
          </a:p>
        </p:txBody>
      </p:sp>
    </p:spTree>
    <p:extLst>
      <p:ext uri="{BB962C8B-B14F-4D97-AF65-F5344CB8AC3E}">
        <p14:creationId xmlns:p14="http://schemas.microsoft.com/office/powerpoint/2010/main" val="198121098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350DDA-CF29-47C6-9028-1178EE1DC05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AF7F5C8-D6FF-41F7-9BD9-36072AE8A446}" type="slidenum">
              <a:rPr lang="en-US"/>
              <a:pPr>
                <a:defRPr/>
              </a:pPr>
              <a:t>‹#›</a:t>
            </a:fld>
            <a:endParaRPr lang="en-US"/>
          </a:p>
        </p:txBody>
      </p:sp>
    </p:spTree>
    <p:extLst>
      <p:ext uri="{BB962C8B-B14F-4D97-AF65-F5344CB8AC3E}">
        <p14:creationId xmlns:p14="http://schemas.microsoft.com/office/powerpoint/2010/main" val="354468553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5D6A22-9AF3-4EDB-B898-4FBBAE44022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E0141B-4A7D-4BC4-B6BE-20247ECE5F85}" type="slidenum">
              <a:rPr lang="en-US"/>
              <a:pPr>
                <a:defRPr/>
              </a:pPr>
              <a:t>‹#›</a:t>
            </a:fld>
            <a:endParaRPr lang="en-US"/>
          </a:p>
        </p:txBody>
      </p:sp>
    </p:spTree>
    <p:extLst>
      <p:ext uri="{BB962C8B-B14F-4D97-AF65-F5344CB8AC3E}">
        <p14:creationId xmlns:p14="http://schemas.microsoft.com/office/powerpoint/2010/main" val="416697832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21AF5E-76DB-4569-ADC5-F794E16F87F5}"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0F0EE3-FDFA-4E86-9C0E-137F5338A304}" type="slidenum">
              <a:rPr lang="en-US"/>
              <a:pPr>
                <a:defRPr/>
              </a:pPr>
              <a:t>‹#›</a:t>
            </a:fld>
            <a:endParaRPr lang="en-US"/>
          </a:p>
        </p:txBody>
      </p:sp>
    </p:spTree>
    <p:extLst>
      <p:ext uri="{BB962C8B-B14F-4D97-AF65-F5344CB8AC3E}">
        <p14:creationId xmlns:p14="http://schemas.microsoft.com/office/powerpoint/2010/main" val="412907497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D807CF-BD1F-4E97-A485-ACC353A7A696}"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2CE68B-B575-4FE5-AF06-CB926DA98FEE}" type="slidenum">
              <a:rPr lang="en-US"/>
              <a:pPr>
                <a:defRPr/>
              </a:pPr>
              <a:t>‹#›</a:t>
            </a:fld>
            <a:endParaRPr lang="en-US"/>
          </a:p>
        </p:txBody>
      </p:sp>
    </p:spTree>
    <p:extLst>
      <p:ext uri="{BB962C8B-B14F-4D97-AF65-F5344CB8AC3E}">
        <p14:creationId xmlns:p14="http://schemas.microsoft.com/office/powerpoint/2010/main" val="331599121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20B117-199B-4241-A693-EDCF1914B611}"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7DEAA9-A327-4990-976F-925267EA3A88}" type="slidenum">
              <a:rPr lang="en-US"/>
              <a:pPr>
                <a:defRPr/>
              </a:pPr>
              <a:t>‹#›</a:t>
            </a:fld>
            <a:endParaRPr lang="en-US"/>
          </a:p>
        </p:txBody>
      </p:sp>
    </p:spTree>
    <p:extLst>
      <p:ext uri="{BB962C8B-B14F-4D97-AF65-F5344CB8AC3E}">
        <p14:creationId xmlns:p14="http://schemas.microsoft.com/office/powerpoint/2010/main" val="254959574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3B489C-04DE-4000-8412-98F4C156FF2A}"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BFF27C-0107-4941-BF2D-4C68DA351E37}" type="slidenum">
              <a:rPr lang="en-US"/>
              <a:pPr>
                <a:defRPr/>
              </a:pPr>
              <a:t>‹#›</a:t>
            </a:fld>
            <a:endParaRPr lang="en-US"/>
          </a:p>
        </p:txBody>
      </p:sp>
    </p:spTree>
    <p:extLst>
      <p:ext uri="{BB962C8B-B14F-4D97-AF65-F5344CB8AC3E}">
        <p14:creationId xmlns:p14="http://schemas.microsoft.com/office/powerpoint/2010/main" val="230373608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680AF4-B1E6-4E2F-96A3-77904F7D8C54}"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A4D046-93C8-4B4A-A079-9C88A8CF226B}" type="slidenum">
              <a:rPr lang="en-US"/>
              <a:pPr>
                <a:defRPr/>
              </a:pPr>
              <a:t>‹#›</a:t>
            </a:fld>
            <a:endParaRPr lang="en-US"/>
          </a:p>
        </p:txBody>
      </p:sp>
    </p:spTree>
    <p:extLst>
      <p:ext uri="{BB962C8B-B14F-4D97-AF65-F5344CB8AC3E}">
        <p14:creationId xmlns:p14="http://schemas.microsoft.com/office/powerpoint/2010/main" val="394891878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643143-4FA5-4D2A-8FF6-11EF0388F782}"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85A9B4-92BD-4723-8F99-A46DF969C1FE}" type="slidenum">
              <a:rPr lang="en-US"/>
              <a:pPr>
                <a:defRPr/>
              </a:pPr>
              <a:t>‹#›</a:t>
            </a:fld>
            <a:endParaRPr lang="en-US"/>
          </a:p>
        </p:txBody>
      </p:sp>
    </p:spTree>
    <p:extLst>
      <p:ext uri="{BB962C8B-B14F-4D97-AF65-F5344CB8AC3E}">
        <p14:creationId xmlns:p14="http://schemas.microsoft.com/office/powerpoint/2010/main" val="298995659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DBADCA7-B7EC-4ECD-A6E1-CF58738A0BD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8F8393-38D0-4722-BE92-ECA39F613AEB}" type="slidenum">
              <a:rPr lang="en-US"/>
              <a:pPr>
                <a:defRPr/>
              </a:pPr>
              <a:t>‹#›</a:t>
            </a:fld>
            <a:endParaRPr lang="en-US"/>
          </a:p>
        </p:txBody>
      </p:sp>
    </p:spTree>
    <p:extLst>
      <p:ext uri="{BB962C8B-B14F-4D97-AF65-F5344CB8AC3E}">
        <p14:creationId xmlns:p14="http://schemas.microsoft.com/office/powerpoint/2010/main" val="406561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291084789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2C21A1-A6D5-45ED-B40E-9102B4CEFCB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C26FC0D-34CA-4B78-B06D-62AAA1D938D5}" type="slidenum">
              <a:rPr lang="en-US"/>
              <a:pPr>
                <a:defRPr/>
              </a:pPr>
              <a:t>‹#›</a:t>
            </a:fld>
            <a:endParaRPr lang="en-US"/>
          </a:p>
        </p:txBody>
      </p:sp>
    </p:spTree>
    <p:extLst>
      <p:ext uri="{BB962C8B-B14F-4D97-AF65-F5344CB8AC3E}">
        <p14:creationId xmlns:p14="http://schemas.microsoft.com/office/powerpoint/2010/main" val="23686635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9AE9FF-35EC-4433-BC2F-B99D0282747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8D7886A-28FE-4648-BF92-E076D0C6E1FD}" type="slidenum">
              <a:rPr lang="en-US"/>
              <a:pPr>
                <a:defRPr/>
              </a:pPr>
              <a:t>‹#›</a:t>
            </a:fld>
            <a:endParaRPr lang="en-US"/>
          </a:p>
        </p:txBody>
      </p:sp>
    </p:spTree>
    <p:extLst>
      <p:ext uri="{BB962C8B-B14F-4D97-AF65-F5344CB8AC3E}">
        <p14:creationId xmlns:p14="http://schemas.microsoft.com/office/powerpoint/2010/main" val="282975965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A13E3D-F580-41B0-8D4E-5039725D7B4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3D10F7-056F-4303-8907-23DEF7F15C6B}" type="slidenum">
              <a:rPr lang="en-US"/>
              <a:pPr>
                <a:defRPr/>
              </a:pPr>
              <a:t>‹#›</a:t>
            </a:fld>
            <a:endParaRPr lang="en-US"/>
          </a:p>
        </p:txBody>
      </p:sp>
    </p:spTree>
    <p:extLst>
      <p:ext uri="{BB962C8B-B14F-4D97-AF65-F5344CB8AC3E}">
        <p14:creationId xmlns:p14="http://schemas.microsoft.com/office/powerpoint/2010/main" val="126822788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1F765B-8293-49B6-BCE4-EFF9A38D083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3C0831-4DF7-4665-9F19-5B11D012331C}" type="slidenum">
              <a:rPr lang="en-US"/>
              <a:pPr>
                <a:defRPr/>
              </a:pPr>
              <a:t>‹#›</a:t>
            </a:fld>
            <a:endParaRPr lang="en-US"/>
          </a:p>
        </p:txBody>
      </p:sp>
    </p:spTree>
    <p:extLst>
      <p:ext uri="{BB962C8B-B14F-4D97-AF65-F5344CB8AC3E}">
        <p14:creationId xmlns:p14="http://schemas.microsoft.com/office/powerpoint/2010/main" val="284005955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549031-F275-4438-A38E-A4483BD99D7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4A8515-B127-4008-97CE-71A0B29F0713}" type="slidenum">
              <a:rPr lang="en-US"/>
              <a:pPr>
                <a:defRPr/>
              </a:pPr>
              <a:t>‹#›</a:t>
            </a:fld>
            <a:endParaRPr lang="en-US"/>
          </a:p>
        </p:txBody>
      </p:sp>
    </p:spTree>
    <p:extLst>
      <p:ext uri="{BB962C8B-B14F-4D97-AF65-F5344CB8AC3E}">
        <p14:creationId xmlns:p14="http://schemas.microsoft.com/office/powerpoint/2010/main" val="228904660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E0897B-B182-46D2-9694-0B67B7183326}"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8E8E8E-034D-453C-BF9C-397BF365509B}" type="slidenum">
              <a:rPr lang="en-US"/>
              <a:pPr>
                <a:defRPr/>
              </a:pPr>
              <a:t>‹#›</a:t>
            </a:fld>
            <a:endParaRPr lang="en-US"/>
          </a:p>
        </p:txBody>
      </p:sp>
    </p:spTree>
    <p:extLst>
      <p:ext uri="{BB962C8B-B14F-4D97-AF65-F5344CB8AC3E}">
        <p14:creationId xmlns:p14="http://schemas.microsoft.com/office/powerpoint/2010/main" val="211087091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86BA94-9CBA-456A-A883-EDC8A846F4F3}"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E25930-6BF0-46CC-B623-6157BA375418}" type="slidenum">
              <a:rPr lang="en-US"/>
              <a:pPr>
                <a:defRPr/>
              </a:pPr>
              <a:t>‹#›</a:t>
            </a:fld>
            <a:endParaRPr lang="en-US"/>
          </a:p>
        </p:txBody>
      </p:sp>
    </p:spTree>
    <p:extLst>
      <p:ext uri="{BB962C8B-B14F-4D97-AF65-F5344CB8AC3E}">
        <p14:creationId xmlns:p14="http://schemas.microsoft.com/office/powerpoint/2010/main" val="332732570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846BF7A-E072-49C9-8F41-292E890E1350}"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43182-71A6-417C-8AEA-2D33D3247A18}" type="slidenum">
              <a:rPr lang="en-US"/>
              <a:pPr>
                <a:defRPr/>
              </a:pPr>
              <a:t>‹#›</a:t>
            </a:fld>
            <a:endParaRPr lang="en-US"/>
          </a:p>
        </p:txBody>
      </p:sp>
    </p:spTree>
    <p:extLst>
      <p:ext uri="{BB962C8B-B14F-4D97-AF65-F5344CB8AC3E}">
        <p14:creationId xmlns:p14="http://schemas.microsoft.com/office/powerpoint/2010/main" val="246024627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60931C-5FD3-4009-9C13-FC54B535AAB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410E6E-6F19-4070-BD01-D45877707BA2}" type="slidenum">
              <a:rPr lang="en-US"/>
              <a:pPr>
                <a:defRPr/>
              </a:pPr>
              <a:t>‹#›</a:t>
            </a:fld>
            <a:endParaRPr lang="en-US"/>
          </a:p>
        </p:txBody>
      </p:sp>
    </p:spTree>
    <p:extLst>
      <p:ext uri="{BB962C8B-B14F-4D97-AF65-F5344CB8AC3E}">
        <p14:creationId xmlns:p14="http://schemas.microsoft.com/office/powerpoint/2010/main" val="93788941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7A97D9-C967-453E-BF72-9ED2F3436408}"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B56ED8-3A9B-44B3-9EBF-8A90652203CA}" type="slidenum">
              <a:rPr lang="en-US"/>
              <a:pPr>
                <a:defRPr/>
              </a:pPr>
              <a:t>‹#›</a:t>
            </a:fld>
            <a:endParaRPr lang="en-US"/>
          </a:p>
        </p:txBody>
      </p:sp>
    </p:spTree>
    <p:extLst>
      <p:ext uri="{BB962C8B-B14F-4D97-AF65-F5344CB8AC3E}">
        <p14:creationId xmlns:p14="http://schemas.microsoft.com/office/powerpoint/2010/main" val="1375575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5/19/2016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252902257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E5A35CF-9F1B-4DA3-9BE9-EAC5ED3C8EE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4B73B9-E650-4D94-9FBA-9BC1E6149278}" type="slidenum">
              <a:rPr lang="en-US"/>
              <a:pPr>
                <a:defRPr/>
              </a:pPr>
              <a:t>‹#›</a:t>
            </a:fld>
            <a:endParaRPr lang="en-US"/>
          </a:p>
        </p:txBody>
      </p:sp>
    </p:spTree>
    <p:extLst>
      <p:ext uri="{BB962C8B-B14F-4D97-AF65-F5344CB8AC3E}">
        <p14:creationId xmlns:p14="http://schemas.microsoft.com/office/powerpoint/2010/main" val="91730968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9BE4A2-0BF6-4412-8FE0-F6B6E592EE7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AD0099-08A5-4FDB-AA90-1F198D16D0FE}" type="slidenum">
              <a:rPr lang="en-US"/>
              <a:pPr>
                <a:defRPr/>
              </a:pPr>
              <a:t>‹#›</a:t>
            </a:fld>
            <a:endParaRPr lang="en-US"/>
          </a:p>
        </p:txBody>
      </p:sp>
    </p:spTree>
    <p:extLst>
      <p:ext uri="{BB962C8B-B14F-4D97-AF65-F5344CB8AC3E}">
        <p14:creationId xmlns:p14="http://schemas.microsoft.com/office/powerpoint/2010/main" val="398718551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160C6E-EC1D-4CD0-8B17-E6F5183D75D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1CE03F-81B5-423E-85E2-4DF08F4A50AE}" type="slidenum">
              <a:rPr lang="en-US"/>
              <a:pPr>
                <a:defRPr/>
              </a:pPr>
              <a:t>‹#›</a:t>
            </a:fld>
            <a:endParaRPr lang="en-US"/>
          </a:p>
        </p:txBody>
      </p:sp>
    </p:spTree>
    <p:extLst>
      <p:ext uri="{BB962C8B-B14F-4D97-AF65-F5344CB8AC3E}">
        <p14:creationId xmlns:p14="http://schemas.microsoft.com/office/powerpoint/2010/main" val="372339765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CAC8365-3B95-408B-9B2D-B967E679FB6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95B3F3-1BB9-490A-AEF6-D652715DCAE1}" type="slidenum">
              <a:rPr lang="en-US"/>
              <a:pPr>
                <a:defRPr/>
              </a:pPr>
              <a:t>‹#›</a:t>
            </a:fld>
            <a:endParaRPr lang="en-US"/>
          </a:p>
        </p:txBody>
      </p:sp>
    </p:spTree>
    <p:extLst>
      <p:ext uri="{BB962C8B-B14F-4D97-AF65-F5344CB8AC3E}">
        <p14:creationId xmlns:p14="http://schemas.microsoft.com/office/powerpoint/2010/main" val="230800750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CDE434-D90F-4436-B8A2-1C8E39A1C7F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13A806-B6EA-4277-BADA-7940AE68C039}" type="slidenum">
              <a:rPr lang="en-US"/>
              <a:pPr>
                <a:defRPr/>
              </a:pPr>
              <a:t>‹#›</a:t>
            </a:fld>
            <a:endParaRPr lang="en-US"/>
          </a:p>
        </p:txBody>
      </p:sp>
    </p:spTree>
    <p:extLst>
      <p:ext uri="{BB962C8B-B14F-4D97-AF65-F5344CB8AC3E}">
        <p14:creationId xmlns:p14="http://schemas.microsoft.com/office/powerpoint/2010/main" val="370734039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E00B65-CA6B-4776-941A-A6A3AF6B05A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4DEEC2-16D1-45ED-AC85-851FF71A01DE}" type="slidenum">
              <a:rPr lang="en-US"/>
              <a:pPr>
                <a:defRPr/>
              </a:pPr>
              <a:t>‹#›</a:t>
            </a:fld>
            <a:endParaRPr lang="en-US"/>
          </a:p>
        </p:txBody>
      </p:sp>
    </p:spTree>
    <p:extLst>
      <p:ext uri="{BB962C8B-B14F-4D97-AF65-F5344CB8AC3E}">
        <p14:creationId xmlns:p14="http://schemas.microsoft.com/office/powerpoint/2010/main" val="143362712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A72C9D-04D2-47E0-9ED0-54B78DA7E6FF}"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AF99CA-6444-435D-B05B-0BEE49FD1BF9}" type="slidenum">
              <a:rPr lang="en-US"/>
              <a:pPr>
                <a:defRPr/>
              </a:pPr>
              <a:t>‹#›</a:t>
            </a:fld>
            <a:endParaRPr lang="en-US"/>
          </a:p>
        </p:txBody>
      </p:sp>
    </p:spTree>
    <p:extLst>
      <p:ext uri="{BB962C8B-B14F-4D97-AF65-F5344CB8AC3E}">
        <p14:creationId xmlns:p14="http://schemas.microsoft.com/office/powerpoint/2010/main" val="375867880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BD8F75-9DC5-4787-B077-5FC72C4D1987}"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469F99-2D7E-4325-A112-3102CE2BC8E3}" type="slidenum">
              <a:rPr lang="en-US"/>
              <a:pPr>
                <a:defRPr/>
              </a:pPr>
              <a:t>‹#›</a:t>
            </a:fld>
            <a:endParaRPr lang="en-US"/>
          </a:p>
        </p:txBody>
      </p:sp>
    </p:spTree>
    <p:extLst>
      <p:ext uri="{BB962C8B-B14F-4D97-AF65-F5344CB8AC3E}">
        <p14:creationId xmlns:p14="http://schemas.microsoft.com/office/powerpoint/2010/main" val="427153446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D8343C-3D79-4A16-B74A-D0DC78AC2F22}"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86A04F-7F07-415F-950B-12D4887BFBB7}" type="slidenum">
              <a:rPr lang="en-US"/>
              <a:pPr>
                <a:defRPr/>
              </a:pPr>
              <a:t>‹#›</a:t>
            </a:fld>
            <a:endParaRPr lang="en-US"/>
          </a:p>
        </p:txBody>
      </p:sp>
    </p:spTree>
    <p:extLst>
      <p:ext uri="{BB962C8B-B14F-4D97-AF65-F5344CB8AC3E}">
        <p14:creationId xmlns:p14="http://schemas.microsoft.com/office/powerpoint/2010/main" val="26644427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1E21E16-17E0-46C1-86EF-F29CD409C183}"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E54D03-78F4-4DFA-A2ED-A124DB3986A9}" type="slidenum">
              <a:rPr lang="en-US"/>
              <a:pPr>
                <a:defRPr/>
              </a:pPr>
              <a:t>‹#›</a:t>
            </a:fld>
            <a:endParaRPr lang="en-US"/>
          </a:p>
        </p:txBody>
      </p:sp>
    </p:spTree>
    <p:extLst>
      <p:ext uri="{BB962C8B-B14F-4D97-AF65-F5344CB8AC3E}">
        <p14:creationId xmlns:p14="http://schemas.microsoft.com/office/powerpoint/2010/main" val="31653873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102485858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251E50-48FF-44D6-B625-247E31A0F360}"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285DEA-87F1-4ABD-9D89-B1A95DFDD44A}" type="slidenum">
              <a:rPr lang="en-US"/>
              <a:pPr>
                <a:defRPr/>
              </a:pPr>
              <a:t>‹#›</a:t>
            </a:fld>
            <a:endParaRPr lang="en-US"/>
          </a:p>
        </p:txBody>
      </p:sp>
    </p:spTree>
    <p:extLst>
      <p:ext uri="{BB962C8B-B14F-4D97-AF65-F5344CB8AC3E}">
        <p14:creationId xmlns:p14="http://schemas.microsoft.com/office/powerpoint/2010/main" val="47403251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3436408-883D-4FD9-93DF-D2EAF5A195B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8EFC20E-F54C-4F54-8AD6-CEDC18225816}" type="slidenum">
              <a:rPr lang="en-US"/>
              <a:pPr>
                <a:defRPr/>
              </a:pPr>
              <a:t>‹#›</a:t>
            </a:fld>
            <a:endParaRPr lang="en-US"/>
          </a:p>
        </p:txBody>
      </p:sp>
    </p:spTree>
    <p:extLst>
      <p:ext uri="{BB962C8B-B14F-4D97-AF65-F5344CB8AC3E}">
        <p14:creationId xmlns:p14="http://schemas.microsoft.com/office/powerpoint/2010/main" val="5004412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DF013D-01B4-4022-830A-22D48ADD742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F2A005-6B09-4E05-A410-243B6DE53809}" type="slidenum">
              <a:rPr lang="en-US"/>
              <a:pPr>
                <a:defRPr/>
              </a:pPr>
              <a:t>‹#›</a:t>
            </a:fld>
            <a:endParaRPr lang="en-US"/>
          </a:p>
        </p:txBody>
      </p:sp>
    </p:spTree>
    <p:extLst>
      <p:ext uri="{BB962C8B-B14F-4D97-AF65-F5344CB8AC3E}">
        <p14:creationId xmlns:p14="http://schemas.microsoft.com/office/powerpoint/2010/main" val="180373789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46BE722-59AF-4691-989E-582B68C8B1FD}"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A7262F-15C6-4555-A40E-D4DE2D9D8EC1}" type="slidenum">
              <a:rPr lang="en-US"/>
              <a:pPr>
                <a:defRPr/>
              </a:pPr>
              <a:t>‹#›</a:t>
            </a:fld>
            <a:endParaRPr lang="en-US"/>
          </a:p>
        </p:txBody>
      </p:sp>
    </p:spTree>
    <p:extLst>
      <p:ext uri="{BB962C8B-B14F-4D97-AF65-F5344CB8AC3E}">
        <p14:creationId xmlns:p14="http://schemas.microsoft.com/office/powerpoint/2010/main" val="381691331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91C06B-BEE7-4B93-ABA3-C33C1E0DED8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AB6B85-E204-4728-9E33-E07894FDC67F}" type="slidenum">
              <a:rPr lang="en-US"/>
              <a:pPr>
                <a:defRPr/>
              </a:pPr>
              <a:t>‹#›</a:t>
            </a:fld>
            <a:endParaRPr lang="en-US"/>
          </a:p>
        </p:txBody>
      </p:sp>
    </p:spTree>
    <p:extLst>
      <p:ext uri="{BB962C8B-B14F-4D97-AF65-F5344CB8AC3E}">
        <p14:creationId xmlns:p14="http://schemas.microsoft.com/office/powerpoint/2010/main" val="55903219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CEC6C7-AB8B-41B1-90B6-2D453E3B9939}"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6635F4-EF56-4435-97E1-938F38EA2B34}" type="slidenum">
              <a:rPr lang="en-US"/>
              <a:pPr>
                <a:defRPr/>
              </a:pPr>
              <a:t>‹#›</a:t>
            </a:fld>
            <a:endParaRPr lang="en-US"/>
          </a:p>
        </p:txBody>
      </p:sp>
    </p:spTree>
    <p:extLst>
      <p:ext uri="{BB962C8B-B14F-4D97-AF65-F5344CB8AC3E}">
        <p14:creationId xmlns:p14="http://schemas.microsoft.com/office/powerpoint/2010/main" val="1054326660"/>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315D2F-B293-43BB-81B0-78090F9217D5}"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45A449-A86E-4646-9243-73EFFB64DADE}" type="slidenum">
              <a:rPr lang="en-US"/>
              <a:pPr>
                <a:defRPr/>
              </a:pPr>
              <a:t>‹#›</a:t>
            </a:fld>
            <a:endParaRPr lang="en-US"/>
          </a:p>
        </p:txBody>
      </p:sp>
    </p:spTree>
    <p:extLst>
      <p:ext uri="{BB962C8B-B14F-4D97-AF65-F5344CB8AC3E}">
        <p14:creationId xmlns:p14="http://schemas.microsoft.com/office/powerpoint/2010/main" val="339925604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FF782A-8D06-42C6-AA52-1D92AFCE7B0C}"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33609B-FFB0-4A7F-A2FF-B2C657D4CFA6}" type="slidenum">
              <a:rPr lang="en-US"/>
              <a:pPr>
                <a:defRPr/>
              </a:pPr>
              <a:t>‹#›</a:t>
            </a:fld>
            <a:endParaRPr lang="en-US"/>
          </a:p>
        </p:txBody>
      </p:sp>
    </p:spTree>
    <p:extLst>
      <p:ext uri="{BB962C8B-B14F-4D97-AF65-F5344CB8AC3E}">
        <p14:creationId xmlns:p14="http://schemas.microsoft.com/office/powerpoint/2010/main" val="406709759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08576A-62FF-4151-A651-3770273EC171}"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65C011-E9AA-4AA4-9DEA-40E7341C3F24}" type="slidenum">
              <a:rPr lang="en-US"/>
              <a:pPr>
                <a:defRPr/>
              </a:pPr>
              <a:t>‹#›</a:t>
            </a:fld>
            <a:endParaRPr lang="en-US"/>
          </a:p>
        </p:txBody>
      </p:sp>
    </p:spTree>
    <p:extLst>
      <p:ext uri="{BB962C8B-B14F-4D97-AF65-F5344CB8AC3E}">
        <p14:creationId xmlns:p14="http://schemas.microsoft.com/office/powerpoint/2010/main" val="418762320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0FC4A83-9CDA-41CB-8A41-84D04E0CC832}"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596717-C306-484C-B528-083EB49D9BA9}" type="slidenum">
              <a:rPr lang="en-US"/>
              <a:pPr>
                <a:defRPr/>
              </a:pPr>
              <a:t>‹#›</a:t>
            </a:fld>
            <a:endParaRPr lang="en-US"/>
          </a:p>
        </p:txBody>
      </p:sp>
    </p:spTree>
    <p:extLst>
      <p:ext uri="{BB962C8B-B14F-4D97-AF65-F5344CB8AC3E}">
        <p14:creationId xmlns:p14="http://schemas.microsoft.com/office/powerpoint/2010/main" val="910827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5/19/2016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225533609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56212F-1E32-4BC6-A462-663ACBB5C922}"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026DB6-4D30-4EC2-A277-A5375584F3FF}" type="slidenum">
              <a:rPr lang="en-US"/>
              <a:pPr>
                <a:defRPr/>
              </a:pPr>
              <a:t>‹#›</a:t>
            </a:fld>
            <a:endParaRPr lang="en-US"/>
          </a:p>
        </p:txBody>
      </p:sp>
    </p:spTree>
    <p:extLst>
      <p:ext uri="{BB962C8B-B14F-4D97-AF65-F5344CB8AC3E}">
        <p14:creationId xmlns:p14="http://schemas.microsoft.com/office/powerpoint/2010/main" val="10579823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78B13C-FEAF-486D-908C-8CC4A58B6916}"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23960E-9C15-48BD-B78F-335A18C9B14D}" type="slidenum">
              <a:rPr lang="en-US"/>
              <a:pPr>
                <a:defRPr/>
              </a:pPr>
              <a:t>‹#›</a:t>
            </a:fld>
            <a:endParaRPr lang="en-US"/>
          </a:p>
        </p:txBody>
      </p:sp>
    </p:spTree>
    <p:extLst>
      <p:ext uri="{BB962C8B-B14F-4D97-AF65-F5344CB8AC3E}">
        <p14:creationId xmlns:p14="http://schemas.microsoft.com/office/powerpoint/2010/main" val="223818937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20A419-9A9E-4DFA-9510-A9F602D4976F}"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5E226A-C0CB-45C6-B950-CB0817248271}" type="slidenum">
              <a:rPr lang="en-US"/>
              <a:pPr>
                <a:defRPr/>
              </a:pPr>
              <a:t>‹#›</a:t>
            </a:fld>
            <a:endParaRPr lang="en-US"/>
          </a:p>
        </p:txBody>
      </p:sp>
    </p:spTree>
    <p:extLst>
      <p:ext uri="{BB962C8B-B14F-4D97-AF65-F5344CB8AC3E}">
        <p14:creationId xmlns:p14="http://schemas.microsoft.com/office/powerpoint/2010/main" val="143193622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CD5D01-7FA8-4A45-ABF3-90B53E7EBA8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3CEC01-D3AF-4705-B82D-2B6808FD416B}" type="slidenum">
              <a:rPr lang="en-US"/>
              <a:pPr>
                <a:defRPr/>
              </a:pPr>
              <a:t>‹#›</a:t>
            </a:fld>
            <a:endParaRPr lang="en-US"/>
          </a:p>
        </p:txBody>
      </p:sp>
    </p:spTree>
    <p:extLst>
      <p:ext uri="{BB962C8B-B14F-4D97-AF65-F5344CB8AC3E}">
        <p14:creationId xmlns:p14="http://schemas.microsoft.com/office/powerpoint/2010/main" val="207662193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472B5D-B4CB-45D1-A334-392643EB6E1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59DA3D-9654-427A-8F7B-C8F2A741E698}" type="slidenum">
              <a:rPr lang="en-US"/>
              <a:pPr>
                <a:defRPr/>
              </a:pPr>
              <a:t>‹#›</a:t>
            </a:fld>
            <a:endParaRPr lang="en-US"/>
          </a:p>
        </p:txBody>
      </p:sp>
    </p:spTree>
    <p:extLst>
      <p:ext uri="{BB962C8B-B14F-4D97-AF65-F5344CB8AC3E}">
        <p14:creationId xmlns:p14="http://schemas.microsoft.com/office/powerpoint/2010/main" val="17423465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4AE15A-1133-4806-9247-A3ACF6B0E70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9E7A20C-4E11-4C82-BF69-3D5BBAAAAC08}" type="slidenum">
              <a:rPr lang="en-US"/>
              <a:pPr>
                <a:defRPr/>
              </a:pPr>
              <a:t>‹#›</a:t>
            </a:fld>
            <a:endParaRPr lang="en-US"/>
          </a:p>
        </p:txBody>
      </p:sp>
    </p:spTree>
    <p:extLst>
      <p:ext uri="{BB962C8B-B14F-4D97-AF65-F5344CB8AC3E}">
        <p14:creationId xmlns:p14="http://schemas.microsoft.com/office/powerpoint/2010/main" val="42364913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5991A6-63CF-4CAF-A566-DD598CF9BE8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11BBB8-8382-4F50-AF0F-A9B0694F4AD4}" type="slidenum">
              <a:rPr lang="en-US"/>
              <a:pPr>
                <a:defRPr/>
              </a:pPr>
              <a:t>‹#›</a:t>
            </a:fld>
            <a:endParaRPr lang="en-US"/>
          </a:p>
        </p:txBody>
      </p:sp>
    </p:spTree>
    <p:extLst>
      <p:ext uri="{BB962C8B-B14F-4D97-AF65-F5344CB8AC3E}">
        <p14:creationId xmlns:p14="http://schemas.microsoft.com/office/powerpoint/2010/main" val="30820159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9B6611-F667-4216-BC35-F9241513A84F}"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BC317D-6011-40D7-BB25-68BE42100383}" type="slidenum">
              <a:rPr lang="en-US"/>
              <a:pPr>
                <a:defRPr/>
              </a:pPr>
              <a:t>‹#›</a:t>
            </a:fld>
            <a:endParaRPr lang="en-US"/>
          </a:p>
        </p:txBody>
      </p:sp>
    </p:spTree>
    <p:extLst>
      <p:ext uri="{BB962C8B-B14F-4D97-AF65-F5344CB8AC3E}">
        <p14:creationId xmlns:p14="http://schemas.microsoft.com/office/powerpoint/2010/main" val="50680274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3D0659-117E-40D2-BAA3-5CEC3A3F9F6C}"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3B0C6C-8850-4ACA-95AA-DA8ADA41BC04}" type="slidenum">
              <a:rPr lang="en-US"/>
              <a:pPr>
                <a:defRPr/>
              </a:pPr>
              <a:t>‹#›</a:t>
            </a:fld>
            <a:endParaRPr lang="en-US"/>
          </a:p>
        </p:txBody>
      </p:sp>
    </p:spTree>
    <p:extLst>
      <p:ext uri="{BB962C8B-B14F-4D97-AF65-F5344CB8AC3E}">
        <p14:creationId xmlns:p14="http://schemas.microsoft.com/office/powerpoint/2010/main" val="361094227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8A2CC9-2E00-4A21-B13F-4995A69A7700}"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D5253-E41F-4B50-A4EB-0DE8846D4EAE}" type="slidenum">
              <a:rPr lang="en-US"/>
              <a:pPr>
                <a:defRPr/>
              </a:pPr>
              <a:t>‹#›</a:t>
            </a:fld>
            <a:endParaRPr lang="en-US"/>
          </a:p>
        </p:txBody>
      </p:sp>
    </p:spTree>
    <p:extLst>
      <p:ext uri="{BB962C8B-B14F-4D97-AF65-F5344CB8AC3E}">
        <p14:creationId xmlns:p14="http://schemas.microsoft.com/office/powerpoint/2010/main" val="2336421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0388811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6477BB-3C1C-4249-B7F5-4CE3C99DCE32}"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D88F37-7F6A-4C5E-A35C-7AB2CEB4D03A}" type="slidenum">
              <a:rPr lang="en-US"/>
              <a:pPr>
                <a:defRPr/>
              </a:pPr>
              <a:t>‹#›</a:t>
            </a:fld>
            <a:endParaRPr lang="en-US"/>
          </a:p>
        </p:txBody>
      </p:sp>
    </p:spTree>
    <p:extLst>
      <p:ext uri="{BB962C8B-B14F-4D97-AF65-F5344CB8AC3E}">
        <p14:creationId xmlns:p14="http://schemas.microsoft.com/office/powerpoint/2010/main" val="147634694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F30CBC-AA27-4604-989B-4B063CB462C6}"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199942-9DF8-48CD-99B1-9167120CA7A8}" type="slidenum">
              <a:rPr lang="en-US"/>
              <a:pPr>
                <a:defRPr/>
              </a:pPr>
              <a:t>‹#›</a:t>
            </a:fld>
            <a:endParaRPr lang="en-US"/>
          </a:p>
        </p:txBody>
      </p:sp>
    </p:spTree>
    <p:extLst>
      <p:ext uri="{BB962C8B-B14F-4D97-AF65-F5344CB8AC3E}">
        <p14:creationId xmlns:p14="http://schemas.microsoft.com/office/powerpoint/2010/main" val="242225691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2E7CD9-1045-4236-AAF5-E0FE114F30D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B0B37A-4BA0-4197-89BA-61E6710956E7}" type="slidenum">
              <a:rPr lang="en-US"/>
              <a:pPr>
                <a:defRPr/>
              </a:pPr>
              <a:t>‹#›</a:t>
            </a:fld>
            <a:endParaRPr lang="en-US"/>
          </a:p>
        </p:txBody>
      </p:sp>
    </p:spTree>
    <p:extLst>
      <p:ext uri="{BB962C8B-B14F-4D97-AF65-F5344CB8AC3E}">
        <p14:creationId xmlns:p14="http://schemas.microsoft.com/office/powerpoint/2010/main" val="182471541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2906B72-B1F9-4B05-A94C-E603C07021C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D3C3FCB-7E93-4F62-B16B-965E6EE8915B}" type="slidenum">
              <a:rPr lang="en-US"/>
              <a:pPr>
                <a:defRPr/>
              </a:pPr>
              <a:t>‹#›</a:t>
            </a:fld>
            <a:endParaRPr lang="en-US"/>
          </a:p>
        </p:txBody>
      </p:sp>
    </p:spTree>
    <p:extLst>
      <p:ext uri="{BB962C8B-B14F-4D97-AF65-F5344CB8AC3E}">
        <p14:creationId xmlns:p14="http://schemas.microsoft.com/office/powerpoint/2010/main" val="401796622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19664-C23B-466F-9255-018B3982D13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065DC8-C833-4F10-9C93-B84CCD89EF9E}" type="slidenum">
              <a:rPr lang="en-US"/>
              <a:pPr>
                <a:defRPr/>
              </a:pPr>
              <a:t>‹#›</a:t>
            </a:fld>
            <a:endParaRPr lang="en-US"/>
          </a:p>
        </p:txBody>
      </p:sp>
    </p:spTree>
    <p:extLst>
      <p:ext uri="{BB962C8B-B14F-4D97-AF65-F5344CB8AC3E}">
        <p14:creationId xmlns:p14="http://schemas.microsoft.com/office/powerpoint/2010/main" val="177912358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030D670-FE8C-4EB3-9F6E-19582FCD67B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2661388-6588-42F7-88F8-1306A662CA37}" type="slidenum">
              <a:rPr lang="en-US"/>
              <a:pPr>
                <a:defRPr/>
              </a:pPr>
              <a:t>‹#›</a:t>
            </a:fld>
            <a:endParaRPr lang="en-US"/>
          </a:p>
        </p:txBody>
      </p:sp>
    </p:spTree>
    <p:extLst>
      <p:ext uri="{BB962C8B-B14F-4D97-AF65-F5344CB8AC3E}">
        <p14:creationId xmlns:p14="http://schemas.microsoft.com/office/powerpoint/2010/main" val="66530259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2927244-7336-470E-936C-36F1CC5046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6C24174-693F-48EC-8BE9-8A67E280E915}" type="slidenum">
              <a:rPr lang="en-US"/>
              <a:pPr>
                <a:defRPr/>
              </a:pPr>
              <a:t>‹#›</a:t>
            </a:fld>
            <a:endParaRPr lang="en-US"/>
          </a:p>
        </p:txBody>
      </p:sp>
    </p:spTree>
    <p:extLst>
      <p:ext uri="{BB962C8B-B14F-4D97-AF65-F5344CB8AC3E}">
        <p14:creationId xmlns:p14="http://schemas.microsoft.com/office/powerpoint/2010/main" val="351118222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25206C-58ED-4651-905C-255B5BF336E5}"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EF13787-7C40-40CA-BE94-8CBA32E8ED41}" type="slidenum">
              <a:rPr lang="en-US"/>
              <a:pPr>
                <a:defRPr/>
              </a:pPr>
              <a:t>‹#›</a:t>
            </a:fld>
            <a:endParaRPr lang="en-US"/>
          </a:p>
        </p:txBody>
      </p:sp>
    </p:spTree>
    <p:extLst>
      <p:ext uri="{BB962C8B-B14F-4D97-AF65-F5344CB8AC3E}">
        <p14:creationId xmlns:p14="http://schemas.microsoft.com/office/powerpoint/2010/main" val="341696507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60B5B12-E253-4A33-A111-171C4040C0CE}"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111BA7D-1D9F-488D-AEE8-238214140FDD}" type="slidenum">
              <a:rPr lang="en-US"/>
              <a:pPr>
                <a:defRPr/>
              </a:pPr>
              <a:t>‹#›</a:t>
            </a:fld>
            <a:endParaRPr lang="en-US"/>
          </a:p>
        </p:txBody>
      </p:sp>
    </p:spTree>
    <p:extLst>
      <p:ext uri="{BB962C8B-B14F-4D97-AF65-F5344CB8AC3E}">
        <p14:creationId xmlns:p14="http://schemas.microsoft.com/office/powerpoint/2010/main" val="427542825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8CF620-74C5-4979-AA85-6BEF7DB13FC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D753AD-DD71-4115-A7B7-A446B40FFD01}" type="slidenum">
              <a:rPr lang="en-US"/>
              <a:pPr>
                <a:defRPr/>
              </a:pPr>
              <a:t>‹#›</a:t>
            </a:fld>
            <a:endParaRPr lang="en-US"/>
          </a:p>
        </p:txBody>
      </p:sp>
    </p:spTree>
    <p:extLst>
      <p:ext uri="{BB962C8B-B14F-4D97-AF65-F5344CB8AC3E}">
        <p14:creationId xmlns:p14="http://schemas.microsoft.com/office/powerpoint/2010/main" val="3297124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11964003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640089-1508-4305-A7C6-C576BC9B8D9F}"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8C722FE-A392-45CA-AA05-1BABC64FA668}" type="slidenum">
              <a:rPr lang="en-US"/>
              <a:pPr>
                <a:defRPr/>
              </a:pPr>
              <a:t>‹#›</a:t>
            </a:fld>
            <a:endParaRPr lang="en-US"/>
          </a:p>
        </p:txBody>
      </p:sp>
    </p:spTree>
    <p:extLst>
      <p:ext uri="{BB962C8B-B14F-4D97-AF65-F5344CB8AC3E}">
        <p14:creationId xmlns:p14="http://schemas.microsoft.com/office/powerpoint/2010/main" val="136859486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9523181-8820-442D-A750-5D440763F9C4}"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C20AFA-0896-47F5-8F97-21948F553EBE}" type="slidenum">
              <a:rPr lang="en-US"/>
              <a:pPr>
                <a:defRPr/>
              </a:pPr>
              <a:t>‹#›</a:t>
            </a:fld>
            <a:endParaRPr lang="en-US"/>
          </a:p>
        </p:txBody>
      </p:sp>
    </p:spTree>
    <p:extLst>
      <p:ext uri="{BB962C8B-B14F-4D97-AF65-F5344CB8AC3E}">
        <p14:creationId xmlns:p14="http://schemas.microsoft.com/office/powerpoint/2010/main" val="376765824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FE26B6E-A0DF-4E24-B518-0A46DC6476F1}"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0550ED-958E-4827-B1D0-9D28C821CF08}" type="slidenum">
              <a:rPr lang="en-US"/>
              <a:pPr>
                <a:defRPr/>
              </a:pPr>
              <a:t>‹#›</a:t>
            </a:fld>
            <a:endParaRPr lang="en-US"/>
          </a:p>
        </p:txBody>
      </p:sp>
    </p:spTree>
    <p:extLst>
      <p:ext uri="{BB962C8B-B14F-4D97-AF65-F5344CB8AC3E}">
        <p14:creationId xmlns:p14="http://schemas.microsoft.com/office/powerpoint/2010/main" val="402037116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C876753-8E16-48CD-9CC0-F3E6CFE4A032}"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8FB9958-BB85-4977-9877-7F169365302F}" type="slidenum">
              <a:rPr lang="en-US"/>
              <a:pPr>
                <a:defRPr/>
              </a:pPr>
              <a:t>‹#›</a:t>
            </a:fld>
            <a:endParaRPr lang="en-US"/>
          </a:p>
        </p:txBody>
      </p:sp>
    </p:spTree>
    <p:extLst>
      <p:ext uri="{BB962C8B-B14F-4D97-AF65-F5344CB8AC3E}">
        <p14:creationId xmlns:p14="http://schemas.microsoft.com/office/powerpoint/2010/main" val="167465083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47A9998-D69B-471C-B5FA-1EE0D26A74D6}"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DBBDF32-889C-4C01-BA6C-1D38430D4298}" type="slidenum">
              <a:rPr lang="en-US"/>
              <a:pPr>
                <a:defRPr/>
              </a:pPr>
              <a:t>‹#›</a:t>
            </a:fld>
            <a:endParaRPr lang="en-US"/>
          </a:p>
        </p:txBody>
      </p:sp>
    </p:spTree>
    <p:extLst>
      <p:ext uri="{BB962C8B-B14F-4D97-AF65-F5344CB8AC3E}">
        <p14:creationId xmlns:p14="http://schemas.microsoft.com/office/powerpoint/2010/main" val="1326360179"/>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4D2B6-6EFE-4F56-9511-C4091E3BBB13}"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B22F952-743B-4F3E-BD45-37F19BAC702D}" type="slidenum">
              <a:rPr lang="en-US"/>
              <a:pPr>
                <a:defRPr/>
              </a:pPr>
              <a:t>‹#›</a:t>
            </a:fld>
            <a:endParaRPr lang="en-US"/>
          </a:p>
        </p:txBody>
      </p:sp>
    </p:spTree>
    <p:extLst>
      <p:ext uri="{BB962C8B-B14F-4D97-AF65-F5344CB8AC3E}">
        <p14:creationId xmlns:p14="http://schemas.microsoft.com/office/powerpoint/2010/main" val="48803210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59820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19351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9548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6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512452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8128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25237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7299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78470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278455"/>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75921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61804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337667"/>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74731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2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16241617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32549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63065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74811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09994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45711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8433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12114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50226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5444672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6682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706173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163567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260755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133825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804286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958631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7"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137535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749867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102313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70067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pPr>
            <a:r>
              <a:rPr lang="en-US" sz="9150" dirty="0">
                <a:solidFill>
                  <a:srgbClr val="1E5155">
                    <a:lumMod val="40000"/>
                    <a:lumOff val="60000"/>
                  </a:srgbClr>
                </a:solidFill>
              </a:rPr>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pPr>
            <a:r>
              <a:rPr lang="en-US" sz="9150" dirty="0">
                <a:solidFill>
                  <a:srgbClr val="1E5155">
                    <a:lumMod val="40000"/>
                    <a:lumOff val="60000"/>
                  </a:srgbClr>
                </a:solidFill>
              </a:rPr>
              <a:t>”</a:t>
            </a:r>
          </a:p>
        </p:txBody>
      </p:sp>
    </p:spTree>
    <p:extLst>
      <p:ext uri="{BB962C8B-B14F-4D97-AF65-F5344CB8AC3E}">
        <p14:creationId xmlns:p14="http://schemas.microsoft.com/office/powerpoint/2010/main" val="4037645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6813383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19280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583F265-B7CA-4D96-8CC9-D65BD68763BB}" type="datetime1">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BD5D901-04B0-4163-858B-1441E8EC7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3687259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196497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241420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5/19/2016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915585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2FF024D-8643-452C-AD33-E69CB02A9071}" type="slidenum">
              <a:rPr lang="en-US"/>
              <a:pPr>
                <a:defRPr/>
              </a:pPr>
              <a:t>‹#›</a:t>
            </a:fld>
            <a:endParaRPr lang="en-US"/>
          </a:p>
        </p:txBody>
      </p:sp>
    </p:spTree>
    <p:extLst>
      <p:ext uri="{BB962C8B-B14F-4D97-AF65-F5344CB8AC3E}">
        <p14:creationId xmlns:p14="http://schemas.microsoft.com/office/powerpoint/2010/main" val="144524379"/>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EAACE5F-68A1-476D-82BD-7EFD43A7EAD4}" type="slidenum">
              <a:rPr lang="en-US"/>
              <a:pPr>
                <a:defRPr/>
              </a:pPr>
              <a:t>‹#›</a:t>
            </a:fld>
            <a:endParaRPr lang="en-US"/>
          </a:p>
        </p:txBody>
      </p:sp>
    </p:spTree>
    <p:extLst>
      <p:ext uri="{BB962C8B-B14F-4D97-AF65-F5344CB8AC3E}">
        <p14:creationId xmlns:p14="http://schemas.microsoft.com/office/powerpoint/2010/main" val="173983373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73537C-1010-4CCC-A478-3A2960907E5E}" type="slidenum">
              <a:rPr lang="en-US"/>
              <a:pPr>
                <a:defRPr/>
              </a:pPr>
              <a:t>‹#›</a:t>
            </a:fld>
            <a:endParaRPr lang="en-US"/>
          </a:p>
        </p:txBody>
      </p:sp>
    </p:spTree>
    <p:extLst>
      <p:ext uri="{BB962C8B-B14F-4D97-AF65-F5344CB8AC3E}">
        <p14:creationId xmlns:p14="http://schemas.microsoft.com/office/powerpoint/2010/main" val="335210295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58B09EB-445A-456F-9FEE-E36ECD2BA6F7}" type="slidenum">
              <a:rPr lang="en-US"/>
              <a:pPr>
                <a:defRPr/>
              </a:pPr>
              <a:t>‹#›</a:t>
            </a:fld>
            <a:endParaRPr lang="en-US"/>
          </a:p>
        </p:txBody>
      </p:sp>
    </p:spTree>
    <p:extLst>
      <p:ext uri="{BB962C8B-B14F-4D97-AF65-F5344CB8AC3E}">
        <p14:creationId xmlns:p14="http://schemas.microsoft.com/office/powerpoint/2010/main" val="402855496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3EBB126-B764-416C-8977-8E7F78089E95}" type="slidenum">
              <a:rPr lang="en-US"/>
              <a:pPr>
                <a:defRPr/>
              </a:pPr>
              <a:t>‹#›</a:t>
            </a:fld>
            <a:endParaRPr lang="en-US"/>
          </a:p>
        </p:txBody>
      </p:sp>
    </p:spTree>
    <p:extLst>
      <p:ext uri="{BB962C8B-B14F-4D97-AF65-F5344CB8AC3E}">
        <p14:creationId xmlns:p14="http://schemas.microsoft.com/office/powerpoint/2010/main" val="1733636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7140880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D870020-D6E7-4D17-AC25-D1DBF946279A}" type="slidenum">
              <a:rPr lang="en-US"/>
              <a:pPr>
                <a:defRPr/>
              </a:pPr>
              <a:t>‹#›</a:t>
            </a:fld>
            <a:endParaRPr lang="en-US"/>
          </a:p>
        </p:txBody>
      </p:sp>
    </p:spTree>
    <p:extLst>
      <p:ext uri="{BB962C8B-B14F-4D97-AF65-F5344CB8AC3E}">
        <p14:creationId xmlns:p14="http://schemas.microsoft.com/office/powerpoint/2010/main" val="193835667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A735993-1E04-410B-883A-04AC6922EF8B}" type="slidenum">
              <a:rPr lang="en-US"/>
              <a:pPr>
                <a:defRPr/>
              </a:pPr>
              <a:t>‹#›</a:t>
            </a:fld>
            <a:endParaRPr lang="en-US"/>
          </a:p>
        </p:txBody>
      </p:sp>
    </p:spTree>
    <p:extLst>
      <p:ext uri="{BB962C8B-B14F-4D97-AF65-F5344CB8AC3E}">
        <p14:creationId xmlns:p14="http://schemas.microsoft.com/office/powerpoint/2010/main" val="281498854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5543E2-A003-4459-B195-42F3CB204082}" type="slidenum">
              <a:rPr lang="en-US"/>
              <a:pPr>
                <a:defRPr/>
              </a:pPr>
              <a:t>‹#›</a:t>
            </a:fld>
            <a:endParaRPr lang="en-US"/>
          </a:p>
        </p:txBody>
      </p:sp>
    </p:spTree>
    <p:extLst>
      <p:ext uri="{BB962C8B-B14F-4D97-AF65-F5344CB8AC3E}">
        <p14:creationId xmlns:p14="http://schemas.microsoft.com/office/powerpoint/2010/main" val="28415119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74D5243-0D18-456E-B4A5-D55E6B7E190C}" type="slidenum">
              <a:rPr lang="en-US"/>
              <a:pPr>
                <a:defRPr/>
              </a:pPr>
              <a:t>‹#›</a:t>
            </a:fld>
            <a:endParaRPr lang="en-US"/>
          </a:p>
        </p:txBody>
      </p:sp>
    </p:spTree>
    <p:extLst>
      <p:ext uri="{BB962C8B-B14F-4D97-AF65-F5344CB8AC3E}">
        <p14:creationId xmlns:p14="http://schemas.microsoft.com/office/powerpoint/2010/main" val="316372141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A1E442C-0E7A-41CC-80C6-57D4FC6AFACC}" type="slidenum">
              <a:rPr lang="en-US"/>
              <a:pPr>
                <a:defRPr/>
              </a:pPr>
              <a:t>‹#›</a:t>
            </a:fld>
            <a:endParaRPr lang="en-US"/>
          </a:p>
        </p:txBody>
      </p:sp>
    </p:spTree>
    <p:extLst>
      <p:ext uri="{BB962C8B-B14F-4D97-AF65-F5344CB8AC3E}">
        <p14:creationId xmlns:p14="http://schemas.microsoft.com/office/powerpoint/2010/main" val="278417794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844E574-B3D4-4825-96F6-E700F0FD5280}" type="slidenum">
              <a:rPr lang="en-US"/>
              <a:pPr>
                <a:defRPr/>
              </a:pPr>
              <a:t>‹#›</a:t>
            </a:fld>
            <a:endParaRPr lang="en-US"/>
          </a:p>
        </p:txBody>
      </p:sp>
    </p:spTree>
    <p:extLst>
      <p:ext uri="{BB962C8B-B14F-4D97-AF65-F5344CB8AC3E}">
        <p14:creationId xmlns:p14="http://schemas.microsoft.com/office/powerpoint/2010/main" val="56117606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9B09E5FD-B1A7-4F9C-9816-E35FA606E364}" type="slidenum">
              <a:rPr lang="en-US"/>
              <a:pPr>
                <a:defRPr/>
              </a:pPr>
              <a:t>‹#›</a:t>
            </a:fld>
            <a:endParaRPr lang="en-US"/>
          </a:p>
        </p:txBody>
      </p:sp>
    </p:spTree>
    <p:extLst>
      <p:ext uri="{BB962C8B-B14F-4D97-AF65-F5344CB8AC3E}">
        <p14:creationId xmlns:p14="http://schemas.microsoft.com/office/powerpoint/2010/main" val="195194842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E3EF213-FBD6-4A0A-BDAE-A3452037F53E}" type="slidenum">
              <a:rPr lang="en-US"/>
              <a:pPr>
                <a:defRPr/>
              </a:pPr>
              <a:t>‹#›</a:t>
            </a:fld>
            <a:endParaRPr lang="en-US"/>
          </a:p>
        </p:txBody>
      </p:sp>
    </p:spTree>
    <p:extLst>
      <p:ext uri="{BB962C8B-B14F-4D97-AF65-F5344CB8AC3E}">
        <p14:creationId xmlns:p14="http://schemas.microsoft.com/office/powerpoint/2010/main" val="1057460428"/>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7989AAF-256F-4EF3-9273-FB066D97AAAB}" type="slidenum">
              <a:rPr lang="en-US"/>
              <a:pPr>
                <a:defRPr/>
              </a:pPr>
              <a:t>‹#›</a:t>
            </a:fld>
            <a:endParaRPr lang="en-US"/>
          </a:p>
        </p:txBody>
      </p:sp>
    </p:spTree>
    <p:extLst>
      <p:ext uri="{BB962C8B-B14F-4D97-AF65-F5344CB8AC3E}">
        <p14:creationId xmlns:p14="http://schemas.microsoft.com/office/powerpoint/2010/main" val="397506193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41E5C76C-8E8C-4D14-A791-EFEF99E5C0EF}" type="slidenum">
              <a:rPr lang="en-US"/>
              <a:pPr>
                <a:defRPr/>
              </a:pPr>
              <a:t>‹#›</a:t>
            </a:fld>
            <a:endParaRPr lang="en-US"/>
          </a:p>
        </p:txBody>
      </p:sp>
    </p:spTree>
    <p:extLst>
      <p:ext uri="{BB962C8B-B14F-4D97-AF65-F5344CB8AC3E}">
        <p14:creationId xmlns:p14="http://schemas.microsoft.com/office/powerpoint/2010/main" val="9274057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78805722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695946-0BC4-41CA-9921-D92BB96B6139}" type="slidenum">
              <a:rPr lang="en-US"/>
              <a:pPr>
                <a:defRPr/>
              </a:pPr>
              <a:t>‹#›</a:t>
            </a:fld>
            <a:endParaRPr lang="en-US"/>
          </a:p>
        </p:txBody>
      </p:sp>
    </p:spTree>
    <p:extLst>
      <p:ext uri="{BB962C8B-B14F-4D97-AF65-F5344CB8AC3E}">
        <p14:creationId xmlns:p14="http://schemas.microsoft.com/office/powerpoint/2010/main" val="64337887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47EE5FA-61A2-4C3E-96F2-4FDD9185D87F}" type="slidenum">
              <a:rPr lang="en-US"/>
              <a:pPr>
                <a:defRPr/>
              </a:pPr>
              <a:t>‹#›</a:t>
            </a:fld>
            <a:endParaRPr lang="en-US"/>
          </a:p>
        </p:txBody>
      </p:sp>
    </p:spTree>
    <p:extLst>
      <p:ext uri="{BB962C8B-B14F-4D97-AF65-F5344CB8AC3E}">
        <p14:creationId xmlns:p14="http://schemas.microsoft.com/office/powerpoint/2010/main" val="330233150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08F8DCE-19D8-4CF9-A164-B41CC28625E9}" type="slidenum">
              <a:rPr lang="en-US"/>
              <a:pPr>
                <a:defRPr/>
              </a:pPr>
              <a:t>‹#›</a:t>
            </a:fld>
            <a:endParaRPr lang="en-US"/>
          </a:p>
        </p:txBody>
      </p:sp>
    </p:spTree>
    <p:extLst>
      <p:ext uri="{BB962C8B-B14F-4D97-AF65-F5344CB8AC3E}">
        <p14:creationId xmlns:p14="http://schemas.microsoft.com/office/powerpoint/2010/main" val="104595647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25ADFCAD-24AA-486D-AC42-2E18562C38F0}" type="slidenum">
              <a:rPr lang="en-US"/>
              <a:pPr>
                <a:defRPr/>
              </a:pPr>
              <a:t>‹#›</a:t>
            </a:fld>
            <a:endParaRPr lang="en-US"/>
          </a:p>
        </p:txBody>
      </p:sp>
    </p:spTree>
    <p:extLst>
      <p:ext uri="{BB962C8B-B14F-4D97-AF65-F5344CB8AC3E}">
        <p14:creationId xmlns:p14="http://schemas.microsoft.com/office/powerpoint/2010/main" val="277596634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C7DE6993-645A-4B39-BE80-8C88CCF5EBA6}" type="slidenum">
              <a:rPr lang="en-US"/>
              <a:pPr>
                <a:defRPr/>
              </a:pPr>
              <a:t>‹#›</a:t>
            </a:fld>
            <a:endParaRPr lang="en-US"/>
          </a:p>
        </p:txBody>
      </p:sp>
    </p:spTree>
    <p:extLst>
      <p:ext uri="{BB962C8B-B14F-4D97-AF65-F5344CB8AC3E}">
        <p14:creationId xmlns:p14="http://schemas.microsoft.com/office/powerpoint/2010/main" val="367805690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8B2BBB80-53BF-415F-96E4-15144961DE5C}" type="slidenum">
              <a:rPr lang="en-US"/>
              <a:pPr>
                <a:defRPr/>
              </a:pPr>
              <a:t>‹#›</a:t>
            </a:fld>
            <a:endParaRPr lang="en-US"/>
          </a:p>
        </p:txBody>
      </p:sp>
    </p:spTree>
    <p:extLst>
      <p:ext uri="{BB962C8B-B14F-4D97-AF65-F5344CB8AC3E}">
        <p14:creationId xmlns:p14="http://schemas.microsoft.com/office/powerpoint/2010/main" val="351160464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D1A6550-3E4A-4CB5-8E2A-D0E38ED71935}" type="slidenum">
              <a:rPr lang="en-US"/>
              <a:pPr>
                <a:defRPr/>
              </a:pPr>
              <a:t>‹#›</a:t>
            </a:fld>
            <a:endParaRPr lang="en-US"/>
          </a:p>
        </p:txBody>
      </p:sp>
    </p:spTree>
    <p:extLst>
      <p:ext uri="{BB962C8B-B14F-4D97-AF65-F5344CB8AC3E}">
        <p14:creationId xmlns:p14="http://schemas.microsoft.com/office/powerpoint/2010/main" val="262707907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F0A9C52-158E-4A0A-B00E-F6B03793FB0E}" type="slidenum">
              <a:rPr lang="en-US"/>
              <a:pPr>
                <a:defRPr/>
              </a:pPr>
              <a:t>‹#›</a:t>
            </a:fld>
            <a:endParaRPr lang="en-US"/>
          </a:p>
        </p:txBody>
      </p:sp>
    </p:spTree>
    <p:extLst>
      <p:ext uri="{BB962C8B-B14F-4D97-AF65-F5344CB8AC3E}">
        <p14:creationId xmlns:p14="http://schemas.microsoft.com/office/powerpoint/2010/main" val="108761501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EDC334C-5A77-4CE4-9D19-3D73F75287C0}" type="slidenum">
              <a:rPr lang="en-US"/>
              <a:pPr>
                <a:defRPr/>
              </a:pPr>
              <a:t>‹#›</a:t>
            </a:fld>
            <a:endParaRPr lang="en-US"/>
          </a:p>
        </p:txBody>
      </p:sp>
    </p:spTree>
    <p:extLst>
      <p:ext uri="{BB962C8B-B14F-4D97-AF65-F5344CB8AC3E}">
        <p14:creationId xmlns:p14="http://schemas.microsoft.com/office/powerpoint/2010/main" val="72894083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C74C828-D041-4FA7-8ABD-21F935918AEE}" type="slidenum">
              <a:rPr lang="en-US"/>
              <a:pPr>
                <a:defRPr/>
              </a:pPr>
              <a:t>‹#›</a:t>
            </a:fld>
            <a:endParaRPr lang="en-US"/>
          </a:p>
        </p:txBody>
      </p:sp>
    </p:spTree>
    <p:extLst>
      <p:ext uri="{BB962C8B-B14F-4D97-AF65-F5344CB8AC3E}">
        <p14:creationId xmlns:p14="http://schemas.microsoft.com/office/powerpoint/2010/main" val="3635059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482414403"/>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3AD9C3A-170B-447A-AAEF-400E58F29421}" type="slidenum">
              <a:rPr lang="en-US"/>
              <a:pPr>
                <a:defRPr/>
              </a:pPr>
              <a:t>‹#›</a:t>
            </a:fld>
            <a:endParaRPr lang="en-US"/>
          </a:p>
        </p:txBody>
      </p:sp>
    </p:spTree>
    <p:extLst>
      <p:ext uri="{BB962C8B-B14F-4D97-AF65-F5344CB8AC3E}">
        <p14:creationId xmlns:p14="http://schemas.microsoft.com/office/powerpoint/2010/main" val="259934449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A5772D29-9F3D-439E-847F-27717BACACC5}" type="slidenum">
              <a:rPr lang="en-US"/>
              <a:pPr>
                <a:defRPr/>
              </a:pPr>
              <a:t>‹#›</a:t>
            </a:fld>
            <a:endParaRPr lang="en-US"/>
          </a:p>
        </p:txBody>
      </p:sp>
    </p:spTree>
    <p:extLst>
      <p:ext uri="{BB962C8B-B14F-4D97-AF65-F5344CB8AC3E}">
        <p14:creationId xmlns:p14="http://schemas.microsoft.com/office/powerpoint/2010/main" val="231748703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8E3E2CD-1D38-45BC-8B91-21657F9AAC24}" type="slidenum">
              <a:rPr lang="en-US"/>
              <a:pPr>
                <a:defRPr/>
              </a:pPr>
              <a:t>‹#›</a:t>
            </a:fld>
            <a:endParaRPr lang="en-US"/>
          </a:p>
        </p:txBody>
      </p:sp>
    </p:spTree>
    <p:extLst>
      <p:ext uri="{BB962C8B-B14F-4D97-AF65-F5344CB8AC3E}">
        <p14:creationId xmlns:p14="http://schemas.microsoft.com/office/powerpoint/2010/main" val="3032269557"/>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891F4F1B-02DB-4870-9780-054CCA3307AE}" type="slidenum">
              <a:rPr lang="en-US"/>
              <a:pPr>
                <a:defRPr/>
              </a:pPr>
              <a:t>‹#›</a:t>
            </a:fld>
            <a:endParaRPr lang="en-US"/>
          </a:p>
        </p:txBody>
      </p:sp>
    </p:spTree>
    <p:extLst>
      <p:ext uri="{BB962C8B-B14F-4D97-AF65-F5344CB8AC3E}">
        <p14:creationId xmlns:p14="http://schemas.microsoft.com/office/powerpoint/2010/main" val="265301348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4BD553A-ED52-40E8-9756-7EC12E166634}" type="slidenum">
              <a:rPr lang="en-US"/>
              <a:pPr>
                <a:defRPr/>
              </a:pPr>
              <a:t>‹#›</a:t>
            </a:fld>
            <a:endParaRPr lang="en-US"/>
          </a:p>
        </p:txBody>
      </p:sp>
    </p:spTree>
    <p:extLst>
      <p:ext uri="{BB962C8B-B14F-4D97-AF65-F5344CB8AC3E}">
        <p14:creationId xmlns:p14="http://schemas.microsoft.com/office/powerpoint/2010/main" val="25066795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B0B92DD-633D-4B53-BECB-CF01C39796A4}" type="slidenum">
              <a:rPr lang="en-US"/>
              <a:pPr>
                <a:defRPr/>
              </a:pPr>
              <a:t>‹#›</a:t>
            </a:fld>
            <a:endParaRPr lang="en-US"/>
          </a:p>
        </p:txBody>
      </p:sp>
    </p:spTree>
    <p:extLst>
      <p:ext uri="{BB962C8B-B14F-4D97-AF65-F5344CB8AC3E}">
        <p14:creationId xmlns:p14="http://schemas.microsoft.com/office/powerpoint/2010/main" val="41788216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7DC816CA-919A-4F55-9B7B-0DCD67F4DBC3}" type="slidenum">
              <a:rPr lang="en-US"/>
              <a:pPr>
                <a:defRPr/>
              </a:pPr>
              <a:t>‹#›</a:t>
            </a:fld>
            <a:endParaRPr lang="en-US"/>
          </a:p>
        </p:txBody>
      </p:sp>
    </p:spTree>
    <p:extLst>
      <p:ext uri="{BB962C8B-B14F-4D97-AF65-F5344CB8AC3E}">
        <p14:creationId xmlns:p14="http://schemas.microsoft.com/office/powerpoint/2010/main" val="1292956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1D0A4556-BC22-4562-B6B6-CE935B07EAB1}" type="slidenum">
              <a:rPr lang="en-US"/>
              <a:pPr>
                <a:defRPr/>
              </a:pPr>
              <a:t>‹#›</a:t>
            </a:fld>
            <a:endParaRPr lang="en-US"/>
          </a:p>
        </p:txBody>
      </p:sp>
    </p:spTree>
    <p:extLst>
      <p:ext uri="{BB962C8B-B14F-4D97-AF65-F5344CB8AC3E}">
        <p14:creationId xmlns:p14="http://schemas.microsoft.com/office/powerpoint/2010/main" val="2630620983"/>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0CD81D41-AF1D-45AC-8F37-F9F51CB60671}" type="slidenum">
              <a:rPr lang="en-US"/>
              <a:pPr>
                <a:defRPr/>
              </a:pPr>
              <a:t>‹#›</a:t>
            </a:fld>
            <a:endParaRPr lang="en-US"/>
          </a:p>
        </p:txBody>
      </p:sp>
    </p:spTree>
    <p:extLst>
      <p:ext uri="{BB962C8B-B14F-4D97-AF65-F5344CB8AC3E}">
        <p14:creationId xmlns:p14="http://schemas.microsoft.com/office/powerpoint/2010/main" val="1276274563"/>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567025E-833F-4EBA-A3FE-9ABE97AC924D}" type="slidenum">
              <a:rPr lang="en-US"/>
              <a:pPr>
                <a:defRPr/>
              </a:pPr>
              <a:t>‹#›</a:t>
            </a:fld>
            <a:endParaRPr lang="en-US"/>
          </a:p>
        </p:txBody>
      </p:sp>
    </p:spTree>
    <p:extLst>
      <p:ext uri="{BB962C8B-B14F-4D97-AF65-F5344CB8AC3E}">
        <p14:creationId xmlns:p14="http://schemas.microsoft.com/office/powerpoint/2010/main" val="284514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73167461"/>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4BD272E-BFEE-4D43-AAB5-6CCD5ADC2031}" type="slidenum">
              <a:rPr lang="en-US"/>
              <a:pPr>
                <a:defRPr/>
              </a:pPr>
              <a:t>‹#›</a:t>
            </a:fld>
            <a:endParaRPr lang="en-US"/>
          </a:p>
        </p:txBody>
      </p:sp>
    </p:spTree>
    <p:extLst>
      <p:ext uri="{BB962C8B-B14F-4D97-AF65-F5344CB8AC3E}">
        <p14:creationId xmlns:p14="http://schemas.microsoft.com/office/powerpoint/2010/main" val="103327629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33D7FB0-68B1-4160-84D0-B844A5153C12}" type="slidenum">
              <a:rPr lang="en-US"/>
              <a:pPr>
                <a:defRPr/>
              </a:pPr>
              <a:t>‹#›</a:t>
            </a:fld>
            <a:endParaRPr lang="en-US"/>
          </a:p>
        </p:txBody>
      </p:sp>
    </p:spTree>
    <p:extLst>
      <p:ext uri="{BB962C8B-B14F-4D97-AF65-F5344CB8AC3E}">
        <p14:creationId xmlns:p14="http://schemas.microsoft.com/office/powerpoint/2010/main" val="78769823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F486C7-E0D0-4459-9FCE-2628B81143AE}" type="slidenum">
              <a:rPr lang="en-US"/>
              <a:pPr>
                <a:defRPr/>
              </a:pPr>
              <a:t>‹#›</a:t>
            </a:fld>
            <a:endParaRPr lang="en-US"/>
          </a:p>
        </p:txBody>
      </p:sp>
    </p:spTree>
    <p:extLst>
      <p:ext uri="{BB962C8B-B14F-4D97-AF65-F5344CB8AC3E}">
        <p14:creationId xmlns:p14="http://schemas.microsoft.com/office/powerpoint/2010/main" val="3071091734"/>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2C5D3BD-1C6B-4EB6-8EE3-DA483AC2DF4A}" type="slidenum">
              <a:rPr lang="en-US"/>
              <a:pPr>
                <a:defRPr/>
              </a:pPr>
              <a:t>‹#›</a:t>
            </a:fld>
            <a:endParaRPr lang="en-US"/>
          </a:p>
        </p:txBody>
      </p:sp>
    </p:spTree>
    <p:extLst>
      <p:ext uri="{BB962C8B-B14F-4D97-AF65-F5344CB8AC3E}">
        <p14:creationId xmlns:p14="http://schemas.microsoft.com/office/powerpoint/2010/main" val="1698156040"/>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5C1FE98-4892-47FD-A03C-DEFF6103823D}" type="slidenum">
              <a:rPr lang="en-US"/>
              <a:pPr>
                <a:defRPr/>
              </a:pPr>
              <a:t>‹#›</a:t>
            </a:fld>
            <a:endParaRPr lang="en-US"/>
          </a:p>
        </p:txBody>
      </p:sp>
    </p:spTree>
    <p:extLst>
      <p:ext uri="{BB962C8B-B14F-4D97-AF65-F5344CB8AC3E}">
        <p14:creationId xmlns:p14="http://schemas.microsoft.com/office/powerpoint/2010/main" val="3979442897"/>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70CE1DF5-969B-4315-86E2-2EDBBC460A9A}" type="slidenum">
              <a:rPr lang="en-US"/>
              <a:pPr>
                <a:defRPr/>
              </a:pPr>
              <a:t>‹#›</a:t>
            </a:fld>
            <a:endParaRPr lang="en-US"/>
          </a:p>
        </p:txBody>
      </p:sp>
    </p:spTree>
    <p:extLst>
      <p:ext uri="{BB962C8B-B14F-4D97-AF65-F5344CB8AC3E}">
        <p14:creationId xmlns:p14="http://schemas.microsoft.com/office/powerpoint/2010/main" val="3450852435"/>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F9B4D26-8BC9-4601-8645-35FB14CCFA91}" type="slidenum">
              <a:rPr lang="en-US"/>
              <a:pPr>
                <a:defRPr/>
              </a:pPr>
              <a:t>‹#›</a:t>
            </a:fld>
            <a:endParaRPr lang="en-US"/>
          </a:p>
        </p:txBody>
      </p:sp>
    </p:spTree>
    <p:extLst>
      <p:ext uri="{BB962C8B-B14F-4D97-AF65-F5344CB8AC3E}">
        <p14:creationId xmlns:p14="http://schemas.microsoft.com/office/powerpoint/2010/main" val="300945530"/>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98066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6392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3935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8603242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93580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29827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5394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05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070978"/>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2545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063005"/>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5/19/2016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582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2796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9545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1315062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3078133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5/19/2016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365421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5/19/2016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75047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5/19/2016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926282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489529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5/19/2016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635257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604328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5/19/2016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437766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8684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15465098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36816340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2082017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79689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975140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07745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2594640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1287506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1457140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66506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10.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11.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6" Type="http://schemas.openxmlformats.org/officeDocument/2006/relationships/theme" Target="../theme/theme2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theme" Target="../theme/theme24.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theme" Target="../theme/theme2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5" Type="http://schemas.openxmlformats.org/officeDocument/2006/relationships/theme" Target="../theme/theme30.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1.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2.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4.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6.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5" Type="http://schemas.openxmlformats.org/officeDocument/2006/relationships/theme" Target="../theme/theme37.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slideLayout" Target="../slideLayouts/slideLayout42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theme" Target="../theme/theme38.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9.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5" Type="http://schemas.openxmlformats.org/officeDocument/2006/relationships/theme" Target="../theme/theme40.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slideLayout" Target="../slideLayouts/slideLayout46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5" Type="http://schemas.openxmlformats.org/officeDocument/2006/relationships/theme" Target="../theme/theme42.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theme" Target="../theme/theme43.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slideLayout" Target="../slideLayouts/slideLayout50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heme" Target="../theme/theme44.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slideLayout" Target="../slideLayouts/slideLayout51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theme" Target="../theme/theme45.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theme" Target="../theme/theme46.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slideLayout" Target="../slideLayouts/slideLayout54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47.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48.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49.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0.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1.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2.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53.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4.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55.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56.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57.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58.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59.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0.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1.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slideLayout" Target="../slideLayouts/slideLayout720.xml"/><Relationship Id="rId18" Type="http://schemas.openxmlformats.org/officeDocument/2006/relationships/theme" Target="../theme/theme62.xml"/><Relationship Id="rId3" Type="http://schemas.openxmlformats.org/officeDocument/2006/relationships/slideLayout" Target="../slideLayouts/slideLayout710.xml"/><Relationship Id="rId21" Type="http://schemas.openxmlformats.org/officeDocument/2006/relationships/image" Target="../media/image8.png"/><Relationship Id="rId7" Type="http://schemas.openxmlformats.org/officeDocument/2006/relationships/slideLayout" Target="../slideLayouts/slideLayout714.xml"/><Relationship Id="rId12" Type="http://schemas.openxmlformats.org/officeDocument/2006/relationships/slideLayout" Target="../slideLayouts/slideLayout719.xml"/><Relationship Id="rId17" Type="http://schemas.openxmlformats.org/officeDocument/2006/relationships/slideLayout" Target="../slideLayouts/slideLayout724.xml"/><Relationship Id="rId2" Type="http://schemas.openxmlformats.org/officeDocument/2006/relationships/slideLayout" Target="../slideLayouts/slideLayout709.xml"/><Relationship Id="rId16" Type="http://schemas.openxmlformats.org/officeDocument/2006/relationships/slideLayout" Target="../slideLayouts/slideLayout723.xml"/><Relationship Id="rId20" Type="http://schemas.openxmlformats.org/officeDocument/2006/relationships/image" Target="../media/image7.png"/><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5" Type="http://schemas.openxmlformats.org/officeDocument/2006/relationships/slideLayout" Target="../slideLayouts/slideLayout722.xml"/><Relationship Id="rId10" Type="http://schemas.openxmlformats.org/officeDocument/2006/relationships/slideLayout" Target="../slideLayouts/slideLayout717.xml"/><Relationship Id="rId19" Type="http://schemas.openxmlformats.org/officeDocument/2006/relationships/image" Target="../media/image6.png"/><Relationship Id="rId4" Type="http://schemas.openxmlformats.org/officeDocument/2006/relationships/slideLayout" Target="../slideLayouts/slideLayout711.xml"/><Relationship Id="rId9" Type="http://schemas.openxmlformats.org/officeDocument/2006/relationships/slideLayout" Target="../slideLayouts/slideLayout716.xml"/><Relationship Id="rId14" Type="http://schemas.openxmlformats.org/officeDocument/2006/relationships/slideLayout" Target="../slideLayouts/slideLayout721.xml"/><Relationship Id="rId22" Type="http://schemas.openxmlformats.org/officeDocument/2006/relationships/image" Target="../media/image9.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32.xml"/><Relationship Id="rId13" Type="http://schemas.openxmlformats.org/officeDocument/2006/relationships/slideLayout" Target="../slideLayouts/slideLayout737.xml"/><Relationship Id="rId3" Type="http://schemas.openxmlformats.org/officeDocument/2006/relationships/slideLayout" Target="../slideLayouts/slideLayout727.xml"/><Relationship Id="rId7" Type="http://schemas.openxmlformats.org/officeDocument/2006/relationships/slideLayout" Target="../slideLayouts/slideLayout731.xml"/><Relationship Id="rId12" Type="http://schemas.openxmlformats.org/officeDocument/2006/relationships/slideLayout" Target="../slideLayouts/slideLayout736.xml"/><Relationship Id="rId2" Type="http://schemas.openxmlformats.org/officeDocument/2006/relationships/slideLayout" Target="../slideLayouts/slideLayout726.xml"/><Relationship Id="rId1" Type="http://schemas.openxmlformats.org/officeDocument/2006/relationships/slideLayout" Target="../slideLayouts/slideLayout725.xml"/><Relationship Id="rId6" Type="http://schemas.openxmlformats.org/officeDocument/2006/relationships/slideLayout" Target="../slideLayouts/slideLayout730.xml"/><Relationship Id="rId11" Type="http://schemas.openxmlformats.org/officeDocument/2006/relationships/slideLayout" Target="../slideLayouts/slideLayout735.xml"/><Relationship Id="rId5" Type="http://schemas.openxmlformats.org/officeDocument/2006/relationships/slideLayout" Target="../slideLayouts/slideLayout729.xml"/><Relationship Id="rId15" Type="http://schemas.openxmlformats.org/officeDocument/2006/relationships/theme" Target="../theme/theme63.xml"/><Relationship Id="rId10" Type="http://schemas.openxmlformats.org/officeDocument/2006/relationships/slideLayout" Target="../slideLayouts/slideLayout734.xml"/><Relationship Id="rId4" Type="http://schemas.openxmlformats.org/officeDocument/2006/relationships/slideLayout" Target="../slideLayouts/slideLayout728.xml"/><Relationship Id="rId9" Type="http://schemas.openxmlformats.org/officeDocument/2006/relationships/slideLayout" Target="../slideLayouts/slideLayout733.xml"/><Relationship Id="rId14" Type="http://schemas.openxmlformats.org/officeDocument/2006/relationships/slideLayout" Target="../slideLayouts/slideLayout73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46.xml"/><Relationship Id="rId13" Type="http://schemas.openxmlformats.org/officeDocument/2006/relationships/slideLayout" Target="../slideLayouts/slideLayout751.xml"/><Relationship Id="rId3" Type="http://schemas.openxmlformats.org/officeDocument/2006/relationships/slideLayout" Target="../slideLayouts/slideLayout741.xml"/><Relationship Id="rId7" Type="http://schemas.openxmlformats.org/officeDocument/2006/relationships/slideLayout" Target="../slideLayouts/slideLayout745.xml"/><Relationship Id="rId12" Type="http://schemas.openxmlformats.org/officeDocument/2006/relationships/slideLayout" Target="../slideLayouts/slideLayout750.xml"/><Relationship Id="rId2" Type="http://schemas.openxmlformats.org/officeDocument/2006/relationships/slideLayout" Target="../slideLayouts/slideLayout740.xml"/><Relationship Id="rId1" Type="http://schemas.openxmlformats.org/officeDocument/2006/relationships/slideLayout" Target="../slideLayouts/slideLayout739.xml"/><Relationship Id="rId6" Type="http://schemas.openxmlformats.org/officeDocument/2006/relationships/slideLayout" Target="../slideLayouts/slideLayout744.xml"/><Relationship Id="rId11" Type="http://schemas.openxmlformats.org/officeDocument/2006/relationships/slideLayout" Target="../slideLayouts/slideLayout749.xml"/><Relationship Id="rId5" Type="http://schemas.openxmlformats.org/officeDocument/2006/relationships/slideLayout" Target="../slideLayouts/slideLayout743.xml"/><Relationship Id="rId15" Type="http://schemas.openxmlformats.org/officeDocument/2006/relationships/theme" Target="../theme/theme64.xml"/><Relationship Id="rId10" Type="http://schemas.openxmlformats.org/officeDocument/2006/relationships/slideLayout" Target="../slideLayouts/slideLayout748.xml"/><Relationship Id="rId4" Type="http://schemas.openxmlformats.org/officeDocument/2006/relationships/slideLayout" Target="../slideLayouts/slideLayout742.xml"/><Relationship Id="rId9" Type="http://schemas.openxmlformats.org/officeDocument/2006/relationships/slideLayout" Target="../slideLayouts/slideLayout747.xml"/><Relationship Id="rId14" Type="http://schemas.openxmlformats.org/officeDocument/2006/relationships/slideLayout" Target="../slideLayouts/slideLayout75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slideLayout" Target="../slideLayouts/slideLayout765.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slideLayout" Target="../slideLayouts/slideLayout764.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5" Type="http://schemas.openxmlformats.org/officeDocument/2006/relationships/theme" Target="../theme/theme65.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 Id="rId14" Type="http://schemas.openxmlformats.org/officeDocument/2006/relationships/slideLayout" Target="../slideLayouts/slideLayout76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74.xml"/><Relationship Id="rId3" Type="http://schemas.openxmlformats.org/officeDocument/2006/relationships/slideLayout" Target="../slideLayouts/slideLayout769.xml"/><Relationship Id="rId7" Type="http://schemas.openxmlformats.org/officeDocument/2006/relationships/slideLayout" Target="../slideLayouts/slideLayout773.xml"/><Relationship Id="rId12" Type="http://schemas.openxmlformats.org/officeDocument/2006/relationships/theme" Target="../theme/theme66.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6" Type="http://schemas.openxmlformats.org/officeDocument/2006/relationships/slideLayout" Target="../slideLayouts/slideLayout772.xml"/><Relationship Id="rId11" Type="http://schemas.openxmlformats.org/officeDocument/2006/relationships/slideLayout" Target="../slideLayouts/slideLayout777.xml"/><Relationship Id="rId5" Type="http://schemas.openxmlformats.org/officeDocument/2006/relationships/slideLayout" Target="../slideLayouts/slideLayout771.xml"/><Relationship Id="rId10" Type="http://schemas.openxmlformats.org/officeDocument/2006/relationships/slideLayout" Target="../slideLayouts/slideLayout776.xml"/><Relationship Id="rId4" Type="http://schemas.openxmlformats.org/officeDocument/2006/relationships/slideLayout" Target="../slideLayouts/slideLayout770.xml"/><Relationship Id="rId9" Type="http://schemas.openxmlformats.org/officeDocument/2006/relationships/slideLayout" Target="../slideLayouts/slideLayout7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8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2001552388"/>
      </p:ext>
    </p:extLst>
  </p:cSld>
  <p:clrMap bg1="lt1" tx1="dk1" bg2="lt2" tx2="dk2" accent1="accent1" accent2="accent2" accent3="accent3" accent4="accent4" accent5="accent5" accent6="accent6" hlink="hlink" folHlink="folHlink"/>
  <p:sldLayoutIdLst>
    <p:sldLayoutId id="2147501517" r:id="rId1"/>
    <p:sldLayoutId id="2147501518" r:id="rId2"/>
    <p:sldLayoutId id="2147501519" r:id="rId3"/>
    <p:sldLayoutId id="2147501520" r:id="rId4"/>
    <p:sldLayoutId id="2147501521" r:id="rId5"/>
    <p:sldLayoutId id="2147501522" r:id="rId6"/>
    <p:sldLayoutId id="2147501523" r:id="rId7"/>
    <p:sldLayoutId id="2147501524" r:id="rId8"/>
    <p:sldLayoutId id="2147501525" r:id="rId9"/>
    <p:sldLayoutId id="2147501526" r:id="rId10"/>
    <p:sldLayoutId id="2147501527" r:id="rId11"/>
    <p:sldLayoutId id="2147501528" r:id="rId12"/>
    <p:sldLayoutId id="2147501529" r:id="rId13"/>
    <p:sldLayoutId id="21475015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72691184"/>
      </p:ext>
    </p:extLst>
  </p:cSld>
  <p:clrMap bg1="lt1" tx1="dk1" bg2="lt2" tx2="dk2" accent1="accent1" accent2="accent2" accent3="accent3" accent4="accent4" accent5="accent5" accent6="accent6" hlink="hlink" folHlink="folHlink"/>
  <p:sldLayoutIdLst>
    <p:sldLayoutId id="2147501636" r:id="rId1"/>
    <p:sldLayoutId id="2147501637" r:id="rId2"/>
    <p:sldLayoutId id="2147501638" r:id="rId3"/>
    <p:sldLayoutId id="2147501639" r:id="rId4"/>
    <p:sldLayoutId id="2147501640" r:id="rId5"/>
    <p:sldLayoutId id="2147501641" r:id="rId6"/>
    <p:sldLayoutId id="2147501642" r:id="rId7"/>
    <p:sldLayoutId id="2147501643" r:id="rId8"/>
    <p:sldLayoutId id="2147501644" r:id="rId9"/>
    <p:sldLayoutId id="2147501645" r:id="rId10"/>
    <p:sldLayoutId id="2147501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04852157"/>
      </p:ext>
    </p:extLst>
  </p:cSld>
  <p:clrMap bg1="lt1" tx1="dk1" bg2="lt2" tx2="dk2" accent1="accent1" accent2="accent2" accent3="accent3" accent4="accent4" accent5="accent5" accent6="accent6" hlink="hlink" folHlink="folHlink"/>
  <p:sldLayoutIdLst>
    <p:sldLayoutId id="2147501648" r:id="rId1"/>
    <p:sldLayoutId id="2147501649" r:id="rId2"/>
    <p:sldLayoutId id="2147501650" r:id="rId3"/>
    <p:sldLayoutId id="2147501651" r:id="rId4"/>
    <p:sldLayoutId id="2147501652" r:id="rId5"/>
    <p:sldLayoutId id="2147501653" r:id="rId6"/>
    <p:sldLayoutId id="2147501654" r:id="rId7"/>
    <p:sldLayoutId id="2147501655" r:id="rId8"/>
    <p:sldLayoutId id="2147501656" r:id="rId9"/>
    <p:sldLayoutId id="2147501657" r:id="rId10"/>
    <p:sldLayoutId id="21475016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8F87A85E-D93E-471C-973D-38A6B2C21082}" type="datetimeFigureOut">
              <a:rPr lang="en-US">
                <a:cs typeface="+mn-cs"/>
              </a:rPr>
              <a:pPr>
                <a:defRPr/>
              </a:pPr>
              <a:t>5/19/2016</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9108FCCA-874E-4494-9FE1-80E4A4E9F71F}" type="slidenum">
              <a:rPr lang="en-US">
                <a:cs typeface="+mn-cs"/>
              </a:rPr>
              <a:pPr>
                <a:defRPr/>
              </a:pPr>
              <a:t>‹#›</a:t>
            </a:fld>
            <a:endParaRPr lang="en-US">
              <a:cs typeface="+mn-cs"/>
            </a:endParaRPr>
          </a:p>
        </p:txBody>
      </p:sp>
    </p:spTree>
    <p:extLst>
      <p:ext uri="{BB962C8B-B14F-4D97-AF65-F5344CB8AC3E}">
        <p14:creationId xmlns:p14="http://schemas.microsoft.com/office/powerpoint/2010/main" val="1681981024"/>
      </p:ext>
    </p:extLst>
  </p:cSld>
  <p:clrMap bg1="lt1" tx1="dk1" bg2="lt2" tx2="dk2" accent1="accent1" accent2="accent2" accent3="accent3" accent4="accent4" accent5="accent5" accent6="accent6" hlink="hlink" folHlink="folHlink"/>
  <p:sldLayoutIdLst>
    <p:sldLayoutId id="2147501844" r:id="rId1"/>
    <p:sldLayoutId id="2147501845" r:id="rId2"/>
    <p:sldLayoutId id="2147501846" r:id="rId3"/>
    <p:sldLayoutId id="2147501847" r:id="rId4"/>
    <p:sldLayoutId id="2147501848" r:id="rId5"/>
    <p:sldLayoutId id="2147501849" r:id="rId6"/>
    <p:sldLayoutId id="2147501850" r:id="rId7"/>
    <p:sldLayoutId id="2147501851" r:id="rId8"/>
    <p:sldLayoutId id="2147501852" r:id="rId9"/>
    <p:sldLayoutId id="2147501853" r:id="rId10"/>
    <p:sldLayoutId id="214750185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5/19/2016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1449874363"/>
      </p:ext>
    </p:extLst>
  </p:cSld>
  <p:clrMap bg1="lt1" tx1="dk1" bg2="lt2" tx2="dk2" accent1="accent1" accent2="accent2" accent3="accent3" accent4="accent4" accent5="accent5" accent6="accent6" hlink="hlink" folHlink="folHlink"/>
  <p:sldLayoutIdLst>
    <p:sldLayoutId id="2147501856" r:id="rId1"/>
    <p:sldLayoutId id="2147501857" r:id="rId2"/>
    <p:sldLayoutId id="2147501858" r:id="rId3"/>
    <p:sldLayoutId id="2147501859" r:id="rId4"/>
    <p:sldLayoutId id="2147501860" r:id="rId5"/>
    <p:sldLayoutId id="2147501861" r:id="rId6"/>
    <p:sldLayoutId id="2147501862" r:id="rId7"/>
    <p:sldLayoutId id="2147501863" r:id="rId8"/>
    <p:sldLayoutId id="2147501864" r:id="rId9"/>
    <p:sldLayoutId id="2147501865" r:id="rId10"/>
    <p:sldLayoutId id="21475018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004669"/>
      </p:ext>
    </p:extLst>
  </p:cSld>
  <p:clrMap bg1="lt1" tx1="dk1" bg2="lt2" tx2="dk2" accent1="accent1" accent2="accent2" accent3="accent3" accent4="accent4" accent5="accent5" accent6="accent6" hlink="hlink" folHlink="folHlink"/>
  <p:sldLayoutIdLst>
    <p:sldLayoutId id="2147501904" r:id="rId1"/>
    <p:sldLayoutId id="2147501905" r:id="rId2"/>
    <p:sldLayoutId id="2147501906" r:id="rId3"/>
    <p:sldLayoutId id="2147501907" r:id="rId4"/>
    <p:sldLayoutId id="2147501908" r:id="rId5"/>
    <p:sldLayoutId id="2147501909" r:id="rId6"/>
    <p:sldLayoutId id="2147501910" r:id="rId7"/>
    <p:sldLayoutId id="2147501911" r:id="rId8"/>
    <p:sldLayoutId id="2147501912" r:id="rId9"/>
    <p:sldLayoutId id="2147501913" r:id="rId10"/>
    <p:sldLayoutId id="2147501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56B4AE3-CC17-4C7F-BBD7-296D2DF1303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71C7EA7-90F2-4D4C-893D-299C71AFDA3E}"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19127891"/>
      </p:ext>
    </p:extLst>
  </p:cSld>
  <p:clrMap bg1="lt1" tx1="dk1" bg2="lt2" tx2="dk2" accent1="accent1" accent2="accent2" accent3="accent3" accent4="accent4" accent5="accent5" accent6="accent6" hlink="hlink" folHlink="folHlink"/>
  <p:sldLayoutIdLst>
    <p:sldLayoutId id="2147501916" r:id="rId1"/>
    <p:sldLayoutId id="2147501917" r:id="rId2"/>
    <p:sldLayoutId id="2147501918" r:id="rId3"/>
    <p:sldLayoutId id="2147501919" r:id="rId4"/>
    <p:sldLayoutId id="2147501920" r:id="rId5"/>
    <p:sldLayoutId id="2147501921" r:id="rId6"/>
    <p:sldLayoutId id="2147501922" r:id="rId7"/>
    <p:sldLayoutId id="2147501923" r:id="rId8"/>
    <p:sldLayoutId id="2147501924" r:id="rId9"/>
    <p:sldLayoutId id="2147501925" r:id="rId10"/>
    <p:sldLayoutId id="21475019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8194"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8195"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C8C65F99-E6A2-411D-90A8-9005CDB1ABF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93319462"/>
      </p:ext>
    </p:extLst>
  </p:cSld>
  <p:clrMap bg1="lt1" tx1="dk1" bg2="lt2" tx2="dk2" accent1="accent1" accent2="accent2" accent3="accent3" accent4="accent4" accent5="accent5" accent6="accent6" hlink="hlink" folHlink="folHlink"/>
  <p:sldLayoutIdLst>
    <p:sldLayoutId id="2147501928" r:id="rId1"/>
    <p:sldLayoutId id="2147501929" r:id="rId2"/>
    <p:sldLayoutId id="2147501930" r:id="rId3"/>
    <p:sldLayoutId id="2147501931" r:id="rId4"/>
    <p:sldLayoutId id="2147501932" r:id="rId5"/>
    <p:sldLayoutId id="2147501933" r:id="rId6"/>
    <p:sldLayoutId id="2147501934" r:id="rId7"/>
    <p:sldLayoutId id="2147501935" r:id="rId8"/>
    <p:sldLayoutId id="2147501936" r:id="rId9"/>
    <p:sldLayoutId id="2147501937" r:id="rId10"/>
    <p:sldLayoutId id="2147501938" r:id="rId11"/>
    <p:sldLayoutId id="2147501939" r:id="rId12"/>
    <p:sldLayoutId id="2147501940" r:id="rId13"/>
    <p:sldLayoutId id="2147501941"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F7AABDD-84EA-43D5-8435-5C10F5BB6431}"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87411C7-AC3F-426F-98A3-E9E3D42D41FC}" type="slidenum">
              <a:rPr lang="en-US"/>
              <a:pPr>
                <a:defRPr/>
              </a:pPr>
              <a:t>‹#›</a:t>
            </a:fld>
            <a:endParaRPr lang="en-US"/>
          </a:p>
        </p:txBody>
      </p:sp>
    </p:spTree>
    <p:extLst>
      <p:ext uri="{BB962C8B-B14F-4D97-AF65-F5344CB8AC3E}">
        <p14:creationId xmlns:p14="http://schemas.microsoft.com/office/powerpoint/2010/main" val="307360818"/>
      </p:ext>
    </p:extLst>
  </p:cSld>
  <p:clrMap bg1="lt1" tx1="dk1" bg2="lt2" tx2="dk2" accent1="accent1" accent2="accent2" accent3="accent3" accent4="accent4" accent5="accent5" accent6="accent6" hlink="hlink" folHlink="folHlink"/>
  <p:sldLayoutIdLst>
    <p:sldLayoutId id="2147501943" r:id="rId1"/>
    <p:sldLayoutId id="2147501944" r:id="rId2"/>
    <p:sldLayoutId id="2147501945" r:id="rId3"/>
    <p:sldLayoutId id="2147501946" r:id="rId4"/>
    <p:sldLayoutId id="2147501947" r:id="rId5"/>
    <p:sldLayoutId id="2147501948" r:id="rId6"/>
    <p:sldLayoutId id="2147501949" r:id="rId7"/>
    <p:sldLayoutId id="2147501950" r:id="rId8"/>
    <p:sldLayoutId id="2147501951" r:id="rId9"/>
    <p:sldLayoutId id="2147501952" r:id="rId10"/>
    <p:sldLayoutId id="21475019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06046211"/>
      </p:ext>
    </p:extLst>
  </p:cSld>
  <p:clrMap bg1="lt1" tx1="dk1" bg2="lt2" tx2="dk2" accent1="accent1" accent2="accent2" accent3="accent3" accent4="accent4" accent5="accent5" accent6="accent6" hlink="hlink" folHlink="folHlink"/>
  <p:sldLayoutIdLst>
    <p:sldLayoutId id="2147501955" r:id="rId1"/>
    <p:sldLayoutId id="2147501956" r:id="rId2"/>
    <p:sldLayoutId id="2147501957" r:id="rId3"/>
    <p:sldLayoutId id="2147501958" r:id="rId4"/>
    <p:sldLayoutId id="2147501959" r:id="rId5"/>
    <p:sldLayoutId id="2147501960" r:id="rId6"/>
    <p:sldLayoutId id="2147501961" r:id="rId7"/>
    <p:sldLayoutId id="2147501962" r:id="rId8"/>
    <p:sldLayoutId id="2147501963" r:id="rId9"/>
    <p:sldLayoutId id="2147501964" r:id="rId10"/>
    <p:sldLayoutId id="2147501965" r:id="rId11"/>
    <p:sldLayoutId id="2147501966" r:id="rId12"/>
    <p:sldLayoutId id="2147501967" r:id="rId13"/>
    <p:sldLayoutId id="2147501968" r:id="rId14"/>
    <p:sldLayoutId id="21475019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defRPr>
            </a:lvl1pPr>
          </a:lstStyle>
          <a:p>
            <a:pPr>
              <a:defRPr/>
            </a:pPr>
            <a:fld id="{A75001DB-047F-42B0-A1D7-F789F3EBE348}"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8CB0A6F0-D0CA-476D-A428-4E1905BDD0AD}"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54633449"/>
      </p:ext>
    </p:extLst>
  </p:cSld>
  <p:clrMap bg1="lt1" tx1="dk1" bg2="lt2" tx2="dk2" accent1="accent1" accent2="accent2" accent3="accent3" accent4="accent4" accent5="accent5" accent6="accent6" hlink="hlink" folHlink="folHlink"/>
  <p:sldLayoutIdLst>
    <p:sldLayoutId id="2147501971" r:id="rId1"/>
    <p:sldLayoutId id="2147501972" r:id="rId2"/>
    <p:sldLayoutId id="2147501973" r:id="rId3"/>
    <p:sldLayoutId id="2147501974" r:id="rId4"/>
    <p:sldLayoutId id="2147501975" r:id="rId5"/>
    <p:sldLayoutId id="2147501976" r:id="rId6"/>
    <p:sldLayoutId id="2147501977" r:id="rId7"/>
    <p:sldLayoutId id="2147501978" r:id="rId8"/>
    <p:sldLayoutId id="2147501979" r:id="rId9"/>
    <p:sldLayoutId id="2147501980" r:id="rId10"/>
    <p:sldLayoutId id="214750198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63337504"/>
      </p:ext>
    </p:extLst>
  </p:cSld>
  <p:clrMap bg1="lt1" tx1="dk1" bg2="lt2" tx2="dk2" accent1="accent1" accent2="accent2" accent3="accent3" accent4="accent4" accent5="accent5" accent6="accent6" hlink="hlink" folHlink="folHlink"/>
  <p:sldLayoutIdLst>
    <p:sldLayoutId id="2147501995" r:id="rId1"/>
    <p:sldLayoutId id="2147501996" r:id="rId2"/>
    <p:sldLayoutId id="2147501997" r:id="rId3"/>
    <p:sldLayoutId id="2147501998" r:id="rId4"/>
    <p:sldLayoutId id="2147501999" r:id="rId5"/>
    <p:sldLayoutId id="2147502000" r:id="rId6"/>
    <p:sldLayoutId id="2147502001" r:id="rId7"/>
    <p:sldLayoutId id="2147502002" r:id="rId8"/>
    <p:sldLayoutId id="2147502003" r:id="rId9"/>
    <p:sldLayoutId id="2147502004" r:id="rId10"/>
    <p:sldLayoutId id="21475020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5/19/2016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4535998-56BF-45EC-BFB1-46C361F270F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83805281"/>
      </p:ext>
    </p:extLst>
  </p:cSld>
  <p:clrMap bg1="lt1" tx1="dk1" bg2="lt2" tx2="dk2" accent1="accent1" accent2="accent2" accent3="accent3" accent4="accent4" accent5="accent5" accent6="accent6" hlink="hlink" folHlink="folHlink"/>
  <p:sldLayoutIdLst>
    <p:sldLayoutId id="2147502019" r:id="rId1"/>
    <p:sldLayoutId id="2147502020" r:id="rId2"/>
    <p:sldLayoutId id="2147502021" r:id="rId3"/>
    <p:sldLayoutId id="2147502022" r:id="rId4"/>
    <p:sldLayoutId id="2147502023" r:id="rId5"/>
    <p:sldLayoutId id="2147502024" r:id="rId6"/>
    <p:sldLayoutId id="2147502025" r:id="rId7"/>
    <p:sldLayoutId id="2147502026" r:id="rId8"/>
    <p:sldLayoutId id="2147502027" r:id="rId9"/>
    <p:sldLayoutId id="2147502028" r:id="rId10"/>
    <p:sldLayoutId id="2147502029" r:id="rId11"/>
    <p:sldLayoutId id="2147502030" r:id="rId12"/>
    <p:sldLayoutId id="2147502031" r:id="rId13"/>
    <p:sldLayoutId id="2147502032"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361D5CB-CBBB-4EED-8CB4-F01C77B6950B}"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EB812CD-3810-479B-A91F-78B9CE822CF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62033959"/>
      </p:ext>
    </p:extLst>
  </p:cSld>
  <p:clrMap bg1="lt1" tx1="dk1" bg2="lt2" tx2="dk2" accent1="accent1" accent2="accent2" accent3="accent3" accent4="accent4" accent5="accent5" accent6="accent6" hlink="hlink" folHlink="folHlink"/>
  <p:sldLayoutIdLst>
    <p:sldLayoutId id="2147502106" r:id="rId1"/>
    <p:sldLayoutId id="2147502107" r:id="rId2"/>
    <p:sldLayoutId id="2147502108" r:id="rId3"/>
    <p:sldLayoutId id="2147502109" r:id="rId4"/>
    <p:sldLayoutId id="2147502110" r:id="rId5"/>
    <p:sldLayoutId id="2147502111" r:id="rId6"/>
    <p:sldLayoutId id="2147502112" r:id="rId7"/>
    <p:sldLayoutId id="2147502113" r:id="rId8"/>
    <p:sldLayoutId id="2147502114" r:id="rId9"/>
    <p:sldLayoutId id="2147502115" r:id="rId10"/>
    <p:sldLayoutId id="2147502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671BB721-47CB-409F-9ABE-FD0E6BDC8301}"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7FE8279-5F85-48CF-A58E-9F36ECA4225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808531813"/>
      </p:ext>
    </p:extLst>
  </p:cSld>
  <p:clrMap bg1="lt1" tx1="dk1" bg2="lt2" tx2="dk2" accent1="accent1" accent2="accent2" accent3="accent3" accent4="accent4" accent5="accent5" accent6="accent6" hlink="hlink" folHlink="folHlink"/>
  <p:sldLayoutIdLst>
    <p:sldLayoutId id="2147502118" r:id="rId1"/>
    <p:sldLayoutId id="2147502119" r:id="rId2"/>
    <p:sldLayoutId id="2147502120" r:id="rId3"/>
    <p:sldLayoutId id="2147502121" r:id="rId4"/>
    <p:sldLayoutId id="2147502122" r:id="rId5"/>
    <p:sldLayoutId id="2147502123" r:id="rId6"/>
    <p:sldLayoutId id="2147502124" r:id="rId7"/>
    <p:sldLayoutId id="2147502125" r:id="rId8"/>
    <p:sldLayoutId id="2147502126" r:id="rId9"/>
    <p:sldLayoutId id="2147502127" r:id="rId10"/>
    <p:sldLayoutId id="2147502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BE2F558-CC2A-4560-A1CD-E6503BB2F1DE}"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DF8CF8C-5BA4-4F69-9B73-DC64913093F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60646437"/>
      </p:ext>
    </p:extLst>
  </p:cSld>
  <p:clrMap bg1="lt1" tx1="dk1" bg2="lt2" tx2="dk2" accent1="accent1" accent2="accent2" accent3="accent3" accent4="accent4" accent5="accent5" accent6="accent6" hlink="hlink" folHlink="folHlink"/>
  <p:sldLayoutIdLst>
    <p:sldLayoutId id="2147502130" r:id="rId1"/>
    <p:sldLayoutId id="2147502131" r:id="rId2"/>
    <p:sldLayoutId id="2147502132" r:id="rId3"/>
    <p:sldLayoutId id="2147502133" r:id="rId4"/>
    <p:sldLayoutId id="2147502134" r:id="rId5"/>
    <p:sldLayoutId id="2147502135" r:id="rId6"/>
    <p:sldLayoutId id="2147502136" r:id="rId7"/>
    <p:sldLayoutId id="2147502137" r:id="rId8"/>
    <p:sldLayoutId id="2147502138" r:id="rId9"/>
    <p:sldLayoutId id="2147502139" r:id="rId10"/>
    <p:sldLayoutId id="21475021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41085D3D-F046-41FA-8A64-47C8BAFB1831}"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84D2BD36-2B0A-4F6D-B687-423F584E521F}" type="slidenum">
              <a:rPr lang="en-US"/>
              <a:pPr>
                <a:defRPr/>
              </a:pPr>
              <a:t>‹#›</a:t>
            </a:fld>
            <a:endParaRPr lang="en-US"/>
          </a:p>
        </p:txBody>
      </p:sp>
    </p:spTree>
    <p:extLst>
      <p:ext uri="{BB962C8B-B14F-4D97-AF65-F5344CB8AC3E}">
        <p14:creationId xmlns:p14="http://schemas.microsoft.com/office/powerpoint/2010/main" val="3805284076"/>
      </p:ext>
    </p:extLst>
  </p:cSld>
  <p:clrMap bg1="lt1" tx1="dk1" bg2="lt2" tx2="dk2" accent1="accent1" accent2="accent2" accent3="accent3" accent4="accent4" accent5="accent5" accent6="accent6" hlink="hlink" folHlink="folHlink"/>
  <p:sldLayoutIdLst>
    <p:sldLayoutId id="2147502142" r:id="rId1"/>
    <p:sldLayoutId id="2147502143" r:id="rId2"/>
    <p:sldLayoutId id="2147502144" r:id="rId3"/>
    <p:sldLayoutId id="2147502145" r:id="rId4"/>
    <p:sldLayoutId id="2147502146" r:id="rId5"/>
    <p:sldLayoutId id="2147502147" r:id="rId6"/>
    <p:sldLayoutId id="2147502148" r:id="rId7"/>
    <p:sldLayoutId id="2147502149" r:id="rId8"/>
    <p:sldLayoutId id="2147502150" r:id="rId9"/>
    <p:sldLayoutId id="2147502151" r:id="rId10"/>
    <p:sldLayoutId id="21475021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272"/>
      </p:ext>
    </p:extLst>
  </p:cSld>
  <p:clrMap bg1="lt1" tx1="dk1" bg2="lt2" tx2="dk2" accent1="accent1" accent2="accent2" accent3="accent3" accent4="accent4" accent5="accent5" accent6="accent6" hlink="hlink" folHlink="folHlink"/>
  <p:sldLayoutIdLst>
    <p:sldLayoutId id="2147502154" r:id="rId1"/>
    <p:sldLayoutId id="2147502155" r:id="rId2"/>
    <p:sldLayoutId id="2147502156" r:id="rId3"/>
    <p:sldLayoutId id="2147502157" r:id="rId4"/>
    <p:sldLayoutId id="2147502158" r:id="rId5"/>
    <p:sldLayoutId id="2147502159" r:id="rId6"/>
    <p:sldLayoutId id="2147502160" r:id="rId7"/>
    <p:sldLayoutId id="2147502161" r:id="rId8"/>
    <p:sldLayoutId id="2147502162" r:id="rId9"/>
    <p:sldLayoutId id="2147502163" r:id="rId10"/>
    <p:sldLayoutId id="2147502164" r:id="rId11"/>
    <p:sldLayoutId id="2147502165" r:id="rId12"/>
    <p:sldLayoutId id="2147502166" r:id="rId13"/>
    <p:sldLayoutId id="21475021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719127"/>
      </p:ext>
    </p:extLst>
  </p:cSld>
  <p:clrMap bg1="lt1" tx1="dk1" bg2="lt2" tx2="dk2" accent1="accent1" accent2="accent2" accent3="accent3" accent4="accent4" accent5="accent5" accent6="accent6" hlink="hlink" folHlink="folHlink"/>
  <p:sldLayoutIdLst>
    <p:sldLayoutId id="2147502169" r:id="rId1"/>
    <p:sldLayoutId id="2147502170" r:id="rId2"/>
    <p:sldLayoutId id="2147502171" r:id="rId3"/>
    <p:sldLayoutId id="2147502172" r:id="rId4"/>
    <p:sldLayoutId id="2147502173" r:id="rId5"/>
    <p:sldLayoutId id="2147502174" r:id="rId6"/>
    <p:sldLayoutId id="2147502175" r:id="rId7"/>
    <p:sldLayoutId id="2147502176" r:id="rId8"/>
    <p:sldLayoutId id="2147502177" r:id="rId9"/>
    <p:sldLayoutId id="2147502178" r:id="rId10"/>
    <p:sldLayoutId id="2147502179" r:id="rId11"/>
    <p:sldLayoutId id="2147502180" r:id="rId12"/>
    <p:sldLayoutId id="2147502181" r:id="rId13"/>
    <p:sldLayoutId id="21475021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36489886"/>
      </p:ext>
    </p:extLst>
  </p:cSld>
  <p:clrMap bg1="lt1" tx1="dk1" bg2="lt2" tx2="dk2" accent1="accent1" accent2="accent2" accent3="accent3" accent4="accent4" accent5="accent5" accent6="accent6" hlink="hlink" folHlink="folHlink"/>
  <p:sldLayoutIdLst>
    <p:sldLayoutId id="2147502184" r:id="rId1"/>
    <p:sldLayoutId id="2147502185" r:id="rId2"/>
    <p:sldLayoutId id="2147502186" r:id="rId3"/>
    <p:sldLayoutId id="2147502187" r:id="rId4"/>
    <p:sldLayoutId id="2147502188" r:id="rId5"/>
    <p:sldLayoutId id="2147502189" r:id="rId6"/>
    <p:sldLayoutId id="2147502190" r:id="rId7"/>
    <p:sldLayoutId id="2147502191" r:id="rId8"/>
    <p:sldLayoutId id="2147502192" r:id="rId9"/>
    <p:sldLayoutId id="2147502193" r:id="rId10"/>
    <p:sldLayoutId id="21475021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55370418"/>
      </p:ext>
    </p:extLst>
  </p:cSld>
  <p:clrMap bg1="lt1" tx1="dk1" bg2="lt2" tx2="dk2" accent1="accent1" accent2="accent2" accent3="accent3" accent4="accent4" accent5="accent5" accent6="accent6" hlink="hlink" folHlink="folHlink"/>
  <p:sldLayoutIdLst>
    <p:sldLayoutId id="2147502208" r:id="rId1"/>
    <p:sldLayoutId id="2147502209" r:id="rId2"/>
    <p:sldLayoutId id="2147502210" r:id="rId3"/>
    <p:sldLayoutId id="2147502211" r:id="rId4"/>
    <p:sldLayoutId id="2147502212" r:id="rId5"/>
    <p:sldLayoutId id="2147502213" r:id="rId6"/>
    <p:sldLayoutId id="2147502214" r:id="rId7"/>
    <p:sldLayoutId id="2147502215" r:id="rId8"/>
    <p:sldLayoutId id="2147502216" r:id="rId9"/>
    <p:sldLayoutId id="2147502217" r:id="rId10"/>
    <p:sldLayoutId id="21475022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1344026"/>
      </p:ext>
    </p:extLst>
  </p:cSld>
  <p:clrMap bg1="lt1" tx1="dk1" bg2="lt2" tx2="dk2" accent1="accent1" accent2="accent2" accent3="accent3" accent4="accent4" accent5="accent5" accent6="accent6" hlink="hlink" folHlink="folHlink"/>
  <p:sldLayoutIdLst>
    <p:sldLayoutId id="2147502232" r:id="rId1"/>
    <p:sldLayoutId id="2147502233" r:id="rId2"/>
    <p:sldLayoutId id="2147502234" r:id="rId3"/>
    <p:sldLayoutId id="2147502235" r:id="rId4"/>
    <p:sldLayoutId id="2147502236" r:id="rId5"/>
    <p:sldLayoutId id="2147502237" r:id="rId6"/>
    <p:sldLayoutId id="2147502238" r:id="rId7"/>
    <p:sldLayoutId id="2147502239" r:id="rId8"/>
    <p:sldLayoutId id="2147502240" r:id="rId9"/>
    <p:sldLayoutId id="2147502241" r:id="rId10"/>
    <p:sldLayoutId id="21475022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27A6CAD5-B799-462D-A947-CD51A44A630B}"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F3B7B5BC-F702-493F-ABD5-F0E85394275A}" type="slidenum">
              <a:rPr lang="en-US"/>
              <a:pPr>
                <a:defRPr/>
              </a:pPr>
              <a:t>‹#›</a:t>
            </a:fld>
            <a:endParaRPr lang="en-US"/>
          </a:p>
        </p:txBody>
      </p:sp>
    </p:spTree>
    <p:extLst>
      <p:ext uri="{BB962C8B-B14F-4D97-AF65-F5344CB8AC3E}">
        <p14:creationId xmlns:p14="http://schemas.microsoft.com/office/powerpoint/2010/main" val="4040177241"/>
      </p:ext>
    </p:extLst>
  </p:cSld>
  <p:clrMap bg1="lt1" tx1="dk1" bg2="lt2" tx2="dk2" accent1="accent1" accent2="accent2" accent3="accent3" accent4="accent4" accent5="accent5" accent6="accent6" hlink="hlink" folHlink="folHlink"/>
  <p:sldLayoutIdLst>
    <p:sldLayoutId id="2147502280" r:id="rId1"/>
    <p:sldLayoutId id="2147502281" r:id="rId2"/>
    <p:sldLayoutId id="2147502282" r:id="rId3"/>
    <p:sldLayoutId id="2147502283" r:id="rId4"/>
    <p:sldLayoutId id="2147502284" r:id="rId5"/>
    <p:sldLayoutId id="2147502285" r:id="rId6"/>
    <p:sldLayoutId id="2147502286" r:id="rId7"/>
    <p:sldLayoutId id="2147502287" r:id="rId8"/>
    <p:sldLayoutId id="2147502288" r:id="rId9"/>
    <p:sldLayoutId id="2147502289" r:id="rId10"/>
    <p:sldLayoutId id="21475022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E8ABED09-C9AB-4B96-B36C-B2FA45CFF5AF}"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EB73AB09-EB57-4986-8199-0C6A2B4FBDA1}"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555354596"/>
      </p:ext>
    </p:extLst>
  </p:cSld>
  <p:clrMap bg1="lt1" tx1="dk1" bg2="lt2" tx2="dk2" accent1="accent1" accent2="accent2" accent3="accent3" accent4="accent4" accent5="accent5" accent6="accent6" hlink="hlink" folHlink="folHlink"/>
  <p:sldLayoutIdLst>
    <p:sldLayoutId id="2147502292" r:id="rId1"/>
    <p:sldLayoutId id="2147502293" r:id="rId2"/>
    <p:sldLayoutId id="2147502294" r:id="rId3"/>
    <p:sldLayoutId id="2147502295" r:id="rId4"/>
    <p:sldLayoutId id="2147502296" r:id="rId5"/>
    <p:sldLayoutId id="2147502297" r:id="rId6"/>
    <p:sldLayoutId id="2147502298" r:id="rId7"/>
    <p:sldLayoutId id="2147502299" r:id="rId8"/>
    <p:sldLayoutId id="2147502300" r:id="rId9"/>
    <p:sldLayoutId id="2147502301" r:id="rId10"/>
    <p:sldLayoutId id="21475023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Arial" charset="0"/>
                <a:ea typeface="+mn-ea"/>
                <a:cs typeface="+mn-cs"/>
              </a:defRPr>
            </a:lvl1pPr>
          </a:lstStyle>
          <a:p>
            <a:pPr>
              <a:defRPr/>
            </a:pPr>
            <a:fld id="{7CDD2518-7AEE-43A8-9705-2ABB22AE3CAA}" type="slidenum">
              <a:rPr lang="en-US"/>
              <a:pPr>
                <a:defRPr/>
              </a:pPr>
              <a:t>‹#›</a:t>
            </a:fld>
            <a:endParaRPr lang="en-US"/>
          </a:p>
        </p:txBody>
      </p:sp>
    </p:spTree>
    <p:extLst>
      <p:ext uri="{BB962C8B-B14F-4D97-AF65-F5344CB8AC3E}">
        <p14:creationId xmlns:p14="http://schemas.microsoft.com/office/powerpoint/2010/main" val="2885747656"/>
      </p:ext>
    </p:extLst>
  </p:cSld>
  <p:clrMap bg1="lt1" tx1="dk1" bg2="lt2" tx2="dk2" accent1="accent1" accent2="accent2" accent3="accent3" accent4="accent4" accent5="accent5" accent6="accent6" hlink="hlink" folHlink="folHlink"/>
  <p:sldLayoutIdLst>
    <p:sldLayoutId id="2147502316" r:id="rId1"/>
    <p:sldLayoutId id="2147502317" r:id="rId2"/>
    <p:sldLayoutId id="2147502318" r:id="rId3"/>
    <p:sldLayoutId id="2147502319" r:id="rId4"/>
    <p:sldLayoutId id="2147502320" r:id="rId5"/>
    <p:sldLayoutId id="2147502321" r:id="rId6"/>
    <p:sldLayoutId id="2147502322" r:id="rId7"/>
    <p:sldLayoutId id="2147502323" r:id="rId8"/>
    <p:sldLayoutId id="2147502324" r:id="rId9"/>
    <p:sldLayoutId id="2147502325" r:id="rId10"/>
    <p:sldLayoutId id="2147502326" r:id="rId11"/>
    <p:sldLayoutId id="2147502327" r:id="rId12"/>
    <p:sldLayoutId id="2147502328" r:id="rId13"/>
    <p:sldLayoutId id="214750232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F093A3E8-D94F-471E-A12F-09916EDF5640}" type="slidenum">
              <a:rPr lang="en-US"/>
              <a:pPr>
                <a:defRPr/>
              </a:pPr>
              <a:t>‹#›</a:t>
            </a:fld>
            <a:endParaRPr lang="en-US"/>
          </a:p>
        </p:txBody>
      </p:sp>
    </p:spTree>
    <p:extLst>
      <p:ext uri="{BB962C8B-B14F-4D97-AF65-F5344CB8AC3E}">
        <p14:creationId xmlns:p14="http://schemas.microsoft.com/office/powerpoint/2010/main" val="2479677316"/>
      </p:ext>
    </p:extLst>
  </p:cSld>
  <p:clrMap bg1="lt1" tx1="dk1" bg2="lt2" tx2="dk2" accent1="accent1" accent2="accent2" accent3="accent3" accent4="accent4" accent5="accent5" accent6="accent6" hlink="hlink" folHlink="folHlink"/>
  <p:sldLayoutIdLst>
    <p:sldLayoutId id="2147502331" r:id="rId1"/>
    <p:sldLayoutId id="2147502332" r:id="rId2"/>
    <p:sldLayoutId id="2147502333" r:id="rId3"/>
    <p:sldLayoutId id="2147502334" r:id="rId4"/>
    <p:sldLayoutId id="2147502335" r:id="rId5"/>
    <p:sldLayoutId id="2147502336" r:id="rId6"/>
    <p:sldLayoutId id="2147502337" r:id="rId7"/>
    <p:sldLayoutId id="2147502338" r:id="rId8"/>
    <p:sldLayoutId id="2147502339" r:id="rId9"/>
    <p:sldLayoutId id="2147502340" r:id="rId10"/>
    <p:sldLayoutId id="2147502341" r:id="rId11"/>
    <p:sldLayoutId id="2147502342" r:id="rId12"/>
    <p:sldLayoutId id="2147502343" r:id="rId13"/>
    <p:sldLayoutId id="214750234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05B5F80-C649-4A67-9535-9F82EBEFEFC9}"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C9D8C6FA-64A2-4840-9D5E-A635CECA319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0465352"/>
      </p:ext>
    </p:extLst>
  </p:cSld>
  <p:clrMap bg1="lt1" tx1="dk1" bg2="lt2" tx2="dk2" accent1="accent1" accent2="accent2" accent3="accent3" accent4="accent4" accent5="accent5" accent6="accent6" hlink="hlink" folHlink="folHlink"/>
  <p:sldLayoutIdLst>
    <p:sldLayoutId id="2147502346" r:id="rId1"/>
    <p:sldLayoutId id="2147502347" r:id="rId2"/>
    <p:sldLayoutId id="2147502348" r:id="rId3"/>
    <p:sldLayoutId id="2147502349" r:id="rId4"/>
    <p:sldLayoutId id="2147502350" r:id="rId5"/>
    <p:sldLayoutId id="2147502351" r:id="rId6"/>
    <p:sldLayoutId id="2147502352" r:id="rId7"/>
    <p:sldLayoutId id="2147502353" r:id="rId8"/>
    <p:sldLayoutId id="2147502354" r:id="rId9"/>
    <p:sldLayoutId id="2147502355" r:id="rId10"/>
    <p:sldLayoutId id="21475023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711390661"/>
      </p:ext>
    </p:extLst>
  </p:cSld>
  <p:clrMap bg1="lt1" tx1="dk1" bg2="lt2" tx2="dk2" accent1="accent1" accent2="accent2" accent3="accent3" accent4="accent4" accent5="accent5" accent6="accent6" hlink="hlink" folHlink="folHlink"/>
  <p:sldLayoutIdLst>
    <p:sldLayoutId id="2147500491" r:id="rId1"/>
    <p:sldLayoutId id="2147500492" r:id="rId2"/>
    <p:sldLayoutId id="2147500493" r:id="rId3"/>
    <p:sldLayoutId id="2147500494" r:id="rId4"/>
    <p:sldLayoutId id="2147500495" r:id="rId5"/>
    <p:sldLayoutId id="2147500496" r:id="rId6"/>
    <p:sldLayoutId id="2147500497" r:id="rId7"/>
    <p:sldLayoutId id="2147500498" r:id="rId8"/>
    <p:sldLayoutId id="2147500499" r:id="rId9"/>
    <p:sldLayoutId id="2147500500" r:id="rId10"/>
    <p:sldLayoutId id="2147500501" r:id="rId11"/>
    <p:sldLayoutId id="2147500502" r:id="rId12"/>
    <p:sldLayoutId id="2147500503" r:id="rId13"/>
    <p:sldLayoutId id="214750050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F69B145C-638A-4196-9764-7328DD5BBA07}"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1273772447"/>
      </p:ext>
    </p:extLst>
  </p:cSld>
  <p:clrMap bg1="lt1" tx1="dk1" bg2="lt2" tx2="dk2" accent1="accent1" accent2="accent2" accent3="accent3" accent4="accent4" accent5="accent5" accent6="accent6" hlink="hlink" folHlink="folHlink"/>
  <p:sldLayoutIdLst>
    <p:sldLayoutId id="2147502358" r:id="rId1"/>
    <p:sldLayoutId id="2147502359" r:id="rId2"/>
    <p:sldLayoutId id="2147502360" r:id="rId3"/>
    <p:sldLayoutId id="2147502361" r:id="rId4"/>
    <p:sldLayoutId id="2147502362" r:id="rId5"/>
    <p:sldLayoutId id="2147502363" r:id="rId6"/>
    <p:sldLayoutId id="2147502364" r:id="rId7"/>
    <p:sldLayoutId id="2147502365" r:id="rId8"/>
    <p:sldLayoutId id="2147502366" r:id="rId9"/>
    <p:sldLayoutId id="2147502367" r:id="rId10"/>
    <p:sldLayoutId id="2147502368" r:id="rId11"/>
    <p:sldLayoutId id="2147502369" r:id="rId12"/>
    <p:sldLayoutId id="2147502370" r:id="rId13"/>
    <p:sldLayoutId id="21475023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1A3B951F-4576-44B3-80C3-BD0B26A43DD1}"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6E0EF6-A668-47C1-B658-32D4BED2B87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85947094"/>
      </p:ext>
    </p:extLst>
  </p:cSld>
  <p:clrMap bg1="lt1" tx1="dk1" bg2="lt2" tx2="dk2" accent1="accent1" accent2="accent2" accent3="accent3" accent4="accent4" accent5="accent5" accent6="accent6" hlink="hlink" folHlink="folHlink"/>
  <p:sldLayoutIdLst>
    <p:sldLayoutId id="2147502373" r:id="rId1"/>
    <p:sldLayoutId id="2147502374" r:id="rId2"/>
    <p:sldLayoutId id="2147502375" r:id="rId3"/>
    <p:sldLayoutId id="2147502376" r:id="rId4"/>
    <p:sldLayoutId id="2147502377" r:id="rId5"/>
    <p:sldLayoutId id="2147502378" r:id="rId6"/>
    <p:sldLayoutId id="2147502379" r:id="rId7"/>
    <p:sldLayoutId id="2147502380" r:id="rId8"/>
    <p:sldLayoutId id="2147502381" r:id="rId9"/>
    <p:sldLayoutId id="2147502382" r:id="rId10"/>
    <p:sldLayoutId id="21475023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41552"/>
      </p:ext>
    </p:extLst>
  </p:cSld>
  <p:clrMap bg1="lt1" tx1="dk1" bg2="lt2" tx2="dk2" accent1="accent1" accent2="accent2" accent3="accent3" accent4="accent4" accent5="accent5" accent6="accent6" hlink="hlink" folHlink="folHlink"/>
  <p:sldLayoutIdLst>
    <p:sldLayoutId id="2147502385" r:id="rId1"/>
    <p:sldLayoutId id="2147502386" r:id="rId2"/>
    <p:sldLayoutId id="2147502387" r:id="rId3"/>
    <p:sldLayoutId id="2147502388" r:id="rId4"/>
    <p:sldLayoutId id="2147502389" r:id="rId5"/>
    <p:sldLayoutId id="2147502390" r:id="rId6"/>
    <p:sldLayoutId id="2147502391" r:id="rId7"/>
    <p:sldLayoutId id="2147502392" r:id="rId8"/>
    <p:sldLayoutId id="2147502393" r:id="rId9"/>
    <p:sldLayoutId id="2147502394" r:id="rId10"/>
    <p:sldLayoutId id="2147502395" r:id="rId11"/>
    <p:sldLayoutId id="2147502396" r:id="rId12"/>
    <p:sldLayoutId id="2147502397" r:id="rId13"/>
    <p:sldLayoutId id="214750239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9387"/>
      </p:ext>
    </p:extLst>
  </p:cSld>
  <p:clrMap bg1="lt1" tx1="dk1" bg2="lt2" tx2="dk2" accent1="accent1" accent2="accent2" accent3="accent3" accent4="accent4" accent5="accent5" accent6="accent6" hlink="hlink" folHlink="folHlink"/>
  <p:sldLayoutIdLst>
    <p:sldLayoutId id="2147502400" r:id="rId1"/>
    <p:sldLayoutId id="2147502401" r:id="rId2"/>
    <p:sldLayoutId id="2147502402" r:id="rId3"/>
    <p:sldLayoutId id="2147502403" r:id="rId4"/>
    <p:sldLayoutId id="2147502404" r:id="rId5"/>
    <p:sldLayoutId id="2147502405" r:id="rId6"/>
    <p:sldLayoutId id="2147502406" r:id="rId7"/>
    <p:sldLayoutId id="2147502407" r:id="rId8"/>
    <p:sldLayoutId id="2147502408" r:id="rId9"/>
    <p:sldLayoutId id="2147502409" r:id="rId10"/>
    <p:sldLayoutId id="2147502410" r:id="rId11"/>
    <p:sldLayoutId id="2147502411" r:id="rId12"/>
    <p:sldLayoutId id="2147502412" r:id="rId13"/>
    <p:sldLayoutId id="21475024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243378"/>
      </p:ext>
    </p:extLst>
  </p:cSld>
  <p:clrMap bg1="lt1" tx1="dk1" bg2="lt2" tx2="dk2" accent1="accent1" accent2="accent2" accent3="accent3" accent4="accent4" accent5="accent5" accent6="accent6" hlink="hlink" folHlink="folHlink"/>
  <p:sldLayoutIdLst>
    <p:sldLayoutId id="2147502415" r:id="rId1"/>
    <p:sldLayoutId id="2147502416" r:id="rId2"/>
    <p:sldLayoutId id="2147502417" r:id="rId3"/>
    <p:sldLayoutId id="2147502418" r:id="rId4"/>
    <p:sldLayoutId id="2147502419" r:id="rId5"/>
    <p:sldLayoutId id="2147502420" r:id="rId6"/>
    <p:sldLayoutId id="2147502421" r:id="rId7"/>
    <p:sldLayoutId id="2147502422" r:id="rId8"/>
    <p:sldLayoutId id="2147502423" r:id="rId9"/>
    <p:sldLayoutId id="2147502424" r:id="rId10"/>
    <p:sldLayoutId id="2147502425" r:id="rId11"/>
    <p:sldLayoutId id="2147502426" r:id="rId12"/>
    <p:sldLayoutId id="2147502427" r:id="rId13"/>
    <p:sldLayoutId id="214750242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E5BB1E77-184F-4379-91F4-09D49E44A1D8}"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634783436"/>
      </p:ext>
    </p:extLst>
  </p:cSld>
  <p:clrMap bg1="lt1" tx1="dk1" bg2="lt2" tx2="dk2" accent1="accent1" accent2="accent2" accent3="accent3" accent4="accent4" accent5="accent5" accent6="accent6" hlink="hlink" folHlink="folHlink"/>
  <p:sldLayoutIdLst>
    <p:sldLayoutId id="2147502445" r:id="rId1"/>
    <p:sldLayoutId id="2147502446" r:id="rId2"/>
    <p:sldLayoutId id="2147502447" r:id="rId3"/>
    <p:sldLayoutId id="2147502448" r:id="rId4"/>
    <p:sldLayoutId id="2147502449" r:id="rId5"/>
    <p:sldLayoutId id="2147502450" r:id="rId6"/>
    <p:sldLayoutId id="2147502451" r:id="rId7"/>
    <p:sldLayoutId id="2147502452" r:id="rId8"/>
    <p:sldLayoutId id="2147502453" r:id="rId9"/>
    <p:sldLayoutId id="2147502454" r:id="rId10"/>
    <p:sldLayoutId id="2147502455" r:id="rId11"/>
    <p:sldLayoutId id="2147502456" r:id="rId12"/>
    <p:sldLayoutId id="2147502457" r:id="rId13"/>
    <p:sldLayoutId id="2147502458"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315350426"/>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1360D70-3D9E-417A-9BA4-4640BACE0CD2}"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9440239E-E70D-4C33-850C-F7F2DCC55FC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167288466"/>
      </p:ext>
    </p:extLst>
  </p:cSld>
  <p:clrMap bg1="lt1" tx1="dk1" bg2="lt2" tx2="dk2" accent1="accent1" accent2="accent2" accent3="accent3" accent4="accent4" accent5="accent5" accent6="accent6" hlink="hlink" folHlink="folHlink"/>
  <p:sldLayoutIdLst>
    <p:sldLayoutId id="2147502472" r:id="rId1"/>
    <p:sldLayoutId id="2147502473" r:id="rId2"/>
    <p:sldLayoutId id="2147502474" r:id="rId3"/>
    <p:sldLayoutId id="2147502475" r:id="rId4"/>
    <p:sldLayoutId id="2147502476" r:id="rId5"/>
    <p:sldLayoutId id="2147502477" r:id="rId6"/>
    <p:sldLayoutId id="2147502478" r:id="rId7"/>
    <p:sldLayoutId id="2147502479" r:id="rId8"/>
    <p:sldLayoutId id="2147502480" r:id="rId9"/>
    <p:sldLayoutId id="2147502481" r:id="rId10"/>
    <p:sldLayoutId id="21475024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8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060900A0-E109-462E-9F8A-17BD98FFF308}"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B21DA768-402B-4755-B221-A394C46C82B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11397462"/>
      </p:ext>
    </p:extLst>
  </p:cSld>
  <p:clrMap bg1="lt1" tx1="dk1" bg2="lt2" tx2="dk2" accent1="accent1" accent2="accent2" accent3="accent3" accent4="accent4" accent5="accent5" accent6="accent6" hlink="hlink" folHlink="folHlink"/>
  <p:sldLayoutIdLst>
    <p:sldLayoutId id="2147502499" r:id="rId1"/>
    <p:sldLayoutId id="2147502500" r:id="rId2"/>
    <p:sldLayoutId id="2147502501" r:id="rId3"/>
    <p:sldLayoutId id="2147502502" r:id="rId4"/>
    <p:sldLayoutId id="2147502503" r:id="rId5"/>
    <p:sldLayoutId id="2147502504" r:id="rId6"/>
    <p:sldLayoutId id="2147502505" r:id="rId7"/>
    <p:sldLayoutId id="2147502506" r:id="rId8"/>
    <p:sldLayoutId id="2147502507" r:id="rId9"/>
    <p:sldLayoutId id="2147502508" r:id="rId10"/>
    <p:sldLayoutId id="21475025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229E2D9-6CA0-41E2-B7EC-1ECEF163DDD8}"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30510463"/>
      </p:ext>
    </p:extLst>
  </p:cSld>
  <p:clrMap bg1="lt1" tx1="dk1" bg2="lt2" tx2="dk2" accent1="accent1" accent2="accent2" accent3="accent3" accent4="accent4" accent5="accent5" accent6="accent6" hlink="hlink" folHlink="folHlink"/>
  <p:sldLayoutIdLst>
    <p:sldLayoutId id="2147500770" r:id="rId1"/>
    <p:sldLayoutId id="2147500771" r:id="rId2"/>
    <p:sldLayoutId id="2147500772" r:id="rId3"/>
    <p:sldLayoutId id="2147500773" r:id="rId4"/>
    <p:sldLayoutId id="2147500774" r:id="rId5"/>
    <p:sldLayoutId id="2147500775" r:id="rId6"/>
    <p:sldLayoutId id="2147500776" r:id="rId7"/>
    <p:sldLayoutId id="2147500777" r:id="rId8"/>
    <p:sldLayoutId id="2147500778" r:id="rId9"/>
    <p:sldLayoutId id="2147500779" r:id="rId10"/>
    <p:sldLayoutId id="2147500780" r:id="rId11"/>
    <p:sldLayoutId id="2147500781" r:id="rId12"/>
    <p:sldLayoutId id="2147500782" r:id="rId13"/>
    <p:sldLayoutId id="2147500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CBD2284-457A-41E5-9857-BE7E09FF4FDE}"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BB734A11-A4A2-44D6-9F47-DF599A901A0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39515891"/>
      </p:ext>
    </p:extLst>
  </p:cSld>
  <p:clrMap bg1="lt1" tx1="dk1" bg2="lt2" tx2="dk2" accent1="accent1" accent2="accent2" accent3="accent3" accent4="accent4" accent5="accent5" accent6="accent6" hlink="hlink" folHlink="folHlink"/>
  <p:sldLayoutIdLst>
    <p:sldLayoutId id="2147502511" r:id="rId1"/>
    <p:sldLayoutId id="2147502512" r:id="rId2"/>
    <p:sldLayoutId id="2147502513" r:id="rId3"/>
    <p:sldLayoutId id="2147502514" r:id="rId4"/>
    <p:sldLayoutId id="2147502515" r:id="rId5"/>
    <p:sldLayoutId id="2147502516" r:id="rId6"/>
    <p:sldLayoutId id="2147502517" r:id="rId7"/>
    <p:sldLayoutId id="2147502518" r:id="rId8"/>
    <p:sldLayoutId id="2147502519" r:id="rId9"/>
    <p:sldLayoutId id="2147502520" r:id="rId10"/>
    <p:sldLayoutId id="21475025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53C244C-DB6F-4979-A9D0-1FFEF81CAB99}"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CE172958-3497-4EEB-8E0D-FCB3B491B9C5}"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469337767"/>
      </p:ext>
    </p:extLst>
  </p:cSld>
  <p:clrMap bg1="lt1" tx1="dk1" bg2="lt2" tx2="dk2" accent1="accent1" accent2="accent2" accent3="accent3" accent4="accent4" accent5="accent5" accent6="accent6" hlink="hlink" folHlink="folHlink"/>
  <p:sldLayoutIdLst>
    <p:sldLayoutId id="2147502574" r:id="rId1"/>
    <p:sldLayoutId id="2147502575" r:id="rId2"/>
    <p:sldLayoutId id="2147502576" r:id="rId3"/>
    <p:sldLayoutId id="2147502577" r:id="rId4"/>
    <p:sldLayoutId id="2147502578" r:id="rId5"/>
    <p:sldLayoutId id="2147502579" r:id="rId6"/>
    <p:sldLayoutId id="2147502580" r:id="rId7"/>
    <p:sldLayoutId id="2147502581" r:id="rId8"/>
    <p:sldLayoutId id="2147502582" r:id="rId9"/>
    <p:sldLayoutId id="2147502583" r:id="rId10"/>
    <p:sldLayoutId id="21475025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63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54BCB5D0-E89D-4A8F-8591-72528D147491}"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1E5B0E97-E156-46E9-AA82-727C68418EF0}"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14486349"/>
      </p:ext>
    </p:extLst>
  </p:cSld>
  <p:clrMap bg1="lt1" tx1="dk1" bg2="lt2" tx2="dk2" accent1="accent1" accent2="accent2" accent3="accent3" accent4="accent4" accent5="accent5" accent6="accent6" hlink="hlink" folHlink="folHlink"/>
  <p:sldLayoutIdLst>
    <p:sldLayoutId id="2147502586" r:id="rId1"/>
    <p:sldLayoutId id="2147502587" r:id="rId2"/>
    <p:sldLayoutId id="2147502588" r:id="rId3"/>
    <p:sldLayoutId id="2147502589" r:id="rId4"/>
    <p:sldLayoutId id="2147502590" r:id="rId5"/>
    <p:sldLayoutId id="2147502591" r:id="rId6"/>
    <p:sldLayoutId id="2147502592" r:id="rId7"/>
    <p:sldLayoutId id="2147502593" r:id="rId8"/>
    <p:sldLayoutId id="2147502594" r:id="rId9"/>
    <p:sldLayoutId id="2147502595" r:id="rId10"/>
    <p:sldLayoutId id="21475025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8EAF784-1A13-4434-93FD-684A119E35DF}"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C10917A9-9B4E-4949-B88C-95B32F94051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086788751"/>
      </p:ext>
    </p:extLst>
  </p:cSld>
  <p:clrMap bg1="lt1" tx1="dk1" bg2="lt2" tx2="dk2" accent1="accent1" accent2="accent2" accent3="accent3" accent4="accent4" accent5="accent5" accent6="accent6" hlink="hlink" folHlink="folHlink"/>
  <p:sldLayoutIdLst>
    <p:sldLayoutId id="2147502598" r:id="rId1"/>
    <p:sldLayoutId id="2147502599" r:id="rId2"/>
    <p:sldLayoutId id="2147502600" r:id="rId3"/>
    <p:sldLayoutId id="2147502601" r:id="rId4"/>
    <p:sldLayoutId id="2147502602" r:id="rId5"/>
    <p:sldLayoutId id="2147502603" r:id="rId6"/>
    <p:sldLayoutId id="2147502604" r:id="rId7"/>
    <p:sldLayoutId id="2147502605" r:id="rId8"/>
    <p:sldLayoutId id="2147502606" r:id="rId9"/>
    <p:sldLayoutId id="2147502607" r:id="rId10"/>
    <p:sldLayoutId id="21475026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F3128078-A338-46F4-A13D-50799C95B9B1}"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548E48F0-BD79-45DC-BE77-D9A7A14D5D41}"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03915618"/>
      </p:ext>
    </p:extLst>
  </p:cSld>
  <p:clrMap bg1="lt1" tx1="dk1" bg2="lt2" tx2="dk2" accent1="accent1" accent2="accent2" accent3="accent3" accent4="accent4" accent5="accent5" accent6="accent6" hlink="hlink" folHlink="folHlink"/>
  <p:sldLayoutIdLst>
    <p:sldLayoutId id="2147502610" r:id="rId1"/>
    <p:sldLayoutId id="2147502611" r:id="rId2"/>
    <p:sldLayoutId id="2147502612" r:id="rId3"/>
    <p:sldLayoutId id="2147502613" r:id="rId4"/>
    <p:sldLayoutId id="2147502614" r:id="rId5"/>
    <p:sldLayoutId id="2147502615" r:id="rId6"/>
    <p:sldLayoutId id="2147502616" r:id="rId7"/>
    <p:sldLayoutId id="2147502617" r:id="rId8"/>
    <p:sldLayoutId id="2147502618" r:id="rId9"/>
    <p:sldLayoutId id="2147502619" r:id="rId10"/>
    <p:sldLayoutId id="21475026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4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5B2A9280-F91A-4519-8524-568C265F1596}"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50761BB-544F-4C7F-A355-80FEFB264D40}"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047679397"/>
      </p:ext>
    </p:extLst>
  </p:cSld>
  <p:clrMap bg1="lt1" tx1="dk1" bg2="lt2" tx2="dk2" accent1="accent1" accent2="accent2" accent3="accent3" accent4="accent4" accent5="accent5" accent6="accent6" hlink="hlink" folHlink="folHlink"/>
  <p:sldLayoutIdLst>
    <p:sldLayoutId id="2147502622" r:id="rId1"/>
    <p:sldLayoutId id="2147502623" r:id="rId2"/>
    <p:sldLayoutId id="2147502624" r:id="rId3"/>
    <p:sldLayoutId id="2147502625" r:id="rId4"/>
    <p:sldLayoutId id="2147502626" r:id="rId5"/>
    <p:sldLayoutId id="2147502627" r:id="rId6"/>
    <p:sldLayoutId id="2147502628" r:id="rId7"/>
    <p:sldLayoutId id="2147502629" r:id="rId8"/>
    <p:sldLayoutId id="2147502630" r:id="rId9"/>
    <p:sldLayoutId id="2147502631" r:id="rId10"/>
    <p:sldLayoutId id="21475026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7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DE1DD55A-022B-4B9C-897D-3F27E7BACCA1}"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99D9DA9-5503-4D1E-911C-1853799524C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989196145"/>
      </p:ext>
    </p:extLst>
  </p:cSld>
  <p:clrMap bg1="lt1" tx1="dk1" bg2="lt2" tx2="dk2" accent1="accent1" accent2="accent2" accent3="accent3" accent4="accent4" accent5="accent5" accent6="accent6" hlink="hlink" folHlink="folHlink"/>
  <p:sldLayoutIdLst>
    <p:sldLayoutId id="2147502634" r:id="rId1"/>
    <p:sldLayoutId id="2147502635" r:id="rId2"/>
    <p:sldLayoutId id="2147502636" r:id="rId3"/>
    <p:sldLayoutId id="2147502637" r:id="rId4"/>
    <p:sldLayoutId id="2147502638" r:id="rId5"/>
    <p:sldLayoutId id="2147502639" r:id="rId6"/>
    <p:sldLayoutId id="2147502640" r:id="rId7"/>
    <p:sldLayoutId id="2147502641" r:id="rId8"/>
    <p:sldLayoutId id="2147502642" r:id="rId9"/>
    <p:sldLayoutId id="2147502643" r:id="rId10"/>
    <p:sldLayoutId id="21475026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52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24F50FEA-AABD-4780-842F-E460BDCE2F49}"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07E88584-630E-4E88-B9AD-3D3108332AD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763946633"/>
      </p:ext>
    </p:extLst>
  </p:cSld>
  <p:clrMap bg1="lt1" tx1="dk1" bg2="lt2" tx2="dk2" accent1="accent1" accent2="accent2" accent3="accent3" accent4="accent4" accent5="accent5" accent6="accent6" hlink="hlink" folHlink="folHlink"/>
  <p:sldLayoutIdLst>
    <p:sldLayoutId id="2147502646" r:id="rId1"/>
    <p:sldLayoutId id="2147502647" r:id="rId2"/>
    <p:sldLayoutId id="2147502648" r:id="rId3"/>
    <p:sldLayoutId id="2147502649" r:id="rId4"/>
    <p:sldLayoutId id="2147502650" r:id="rId5"/>
    <p:sldLayoutId id="2147502651" r:id="rId6"/>
    <p:sldLayoutId id="2147502652" r:id="rId7"/>
    <p:sldLayoutId id="2147502653" r:id="rId8"/>
    <p:sldLayoutId id="2147502654" r:id="rId9"/>
    <p:sldLayoutId id="2147502655" r:id="rId10"/>
    <p:sldLayoutId id="21475026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93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BD7303C0-5564-4F7B-A4D3-F272D84E94D7}"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1A3B6E8-C758-4E9D-A162-D4818C91D9A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28444541"/>
      </p:ext>
    </p:extLst>
  </p:cSld>
  <p:clrMap bg1="lt1" tx1="dk1" bg2="lt2" tx2="dk2" accent1="accent1" accent2="accent2" accent3="accent3" accent4="accent4" accent5="accent5" accent6="accent6" hlink="hlink" folHlink="folHlink"/>
  <p:sldLayoutIdLst>
    <p:sldLayoutId id="2147502658" r:id="rId1"/>
    <p:sldLayoutId id="2147502659" r:id="rId2"/>
    <p:sldLayoutId id="2147502660" r:id="rId3"/>
    <p:sldLayoutId id="2147502661" r:id="rId4"/>
    <p:sldLayoutId id="2147502662" r:id="rId5"/>
    <p:sldLayoutId id="2147502663" r:id="rId6"/>
    <p:sldLayoutId id="2147502664" r:id="rId7"/>
    <p:sldLayoutId id="2147502665" r:id="rId8"/>
    <p:sldLayoutId id="2147502666" r:id="rId9"/>
    <p:sldLayoutId id="2147502667" r:id="rId10"/>
    <p:sldLayoutId id="21475026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panose="020F0502020204030204"/>
                <a:cs typeface="Arial" charset="0"/>
              </a:defRPr>
            </a:lvl1pPr>
          </a:lstStyle>
          <a:p>
            <a:pPr>
              <a:defRPr/>
            </a:pPr>
            <a:fld id="{1755A23C-C6D3-41C0-9804-F7BE3AF2B02F}" type="datetimeFigureOut">
              <a:rPr lang="en-US"/>
              <a:pPr>
                <a:defRPr/>
              </a:pPr>
              <a:t>5/19/2016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Arial" charset="0"/>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Calibri" panose="020F0502020204030204"/>
                <a:cs typeface="Arial" charset="0"/>
              </a:defRPr>
            </a:lvl1pPr>
          </a:lstStyle>
          <a:p>
            <a:pPr>
              <a:defRPr/>
            </a:pPr>
            <a:fld id="{4EC4BCE5-A3ED-4E89-AC05-981E3D43ED27}" type="slidenum">
              <a:rPr lang="en-US"/>
              <a:pPr>
                <a:defRPr/>
              </a:pPr>
              <a:t>‹#›</a:t>
            </a:fld>
            <a:endParaRPr lang="en-US"/>
          </a:p>
        </p:txBody>
      </p:sp>
    </p:spTree>
    <p:extLst>
      <p:ext uri="{BB962C8B-B14F-4D97-AF65-F5344CB8AC3E}">
        <p14:creationId xmlns:p14="http://schemas.microsoft.com/office/powerpoint/2010/main" val="2035138167"/>
      </p:ext>
    </p:extLst>
  </p:cSld>
  <p:clrMap bg1="lt1" tx1="dk1" bg2="lt2" tx2="dk2" accent1="accent1" accent2="accent2" accent3="accent3" accent4="accent4" accent5="accent5" accent6="accent6" hlink="hlink" folHlink="folHlink"/>
  <p:sldLayoutIdLst>
    <p:sldLayoutId id="2147502706" r:id="rId1"/>
    <p:sldLayoutId id="2147502707" r:id="rId2"/>
    <p:sldLayoutId id="2147502708" r:id="rId3"/>
    <p:sldLayoutId id="2147502709" r:id="rId4"/>
    <p:sldLayoutId id="2147502710" r:id="rId5"/>
    <p:sldLayoutId id="2147502711" r:id="rId6"/>
    <p:sldLayoutId id="2147502712" r:id="rId7"/>
    <p:sldLayoutId id="2147502713" r:id="rId8"/>
    <p:sldLayoutId id="2147502714" r:id="rId9"/>
    <p:sldLayoutId id="2147502715" r:id="rId10"/>
    <p:sldLayoutId id="2147502716"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5/19/2016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C67240-F5E4-4246-8AF5-C0D36A22B26C}" type="slidenum">
              <a:rPr lang="en-US" smtClean="0">
                <a:cs typeface="Arial" pitchFamily="34" charset="0"/>
              </a:rPr>
              <a:pPr/>
              <a:t>‹#›</a:t>
            </a:fld>
            <a:endParaRPr lang="en-US" smtClean="0">
              <a:cs typeface="Arial" pitchFamily="34" charset="0"/>
            </a:endParaRPr>
          </a:p>
        </p:txBody>
      </p:sp>
    </p:spTree>
    <p:extLst>
      <p:ext uri="{BB962C8B-B14F-4D97-AF65-F5344CB8AC3E}">
        <p14:creationId xmlns:p14="http://schemas.microsoft.com/office/powerpoint/2010/main" val="1671221059"/>
      </p:ext>
    </p:extLst>
  </p:cSld>
  <p:clrMap bg1="lt1" tx1="dk1" bg2="lt2" tx2="dk2" accent1="accent1" accent2="accent2" accent3="accent3" accent4="accent4" accent5="accent5" accent6="accent6" hlink="hlink" folHlink="folHlink"/>
  <p:sldLayoutIdLst>
    <p:sldLayoutId id="2147500911" r:id="rId1"/>
    <p:sldLayoutId id="2147500912" r:id="rId2"/>
    <p:sldLayoutId id="2147500913" r:id="rId3"/>
    <p:sldLayoutId id="2147500914" r:id="rId4"/>
    <p:sldLayoutId id="2147500915" r:id="rId5"/>
    <p:sldLayoutId id="2147500916" r:id="rId6"/>
    <p:sldLayoutId id="2147500917" r:id="rId7"/>
    <p:sldLayoutId id="2147500918" r:id="rId8"/>
    <p:sldLayoutId id="2147500919" r:id="rId9"/>
    <p:sldLayoutId id="2147500920" r:id="rId10"/>
    <p:sldLayoutId id="2147500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5/19/2016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740140"/>
      </p:ext>
    </p:extLst>
  </p:cSld>
  <p:clrMap bg1="lt1" tx1="dk1" bg2="lt2" tx2="dk2" accent1="accent1" accent2="accent2" accent3="accent3" accent4="accent4" accent5="accent5" accent6="accent6" hlink="hlink" folHlink="folHlink"/>
  <p:sldLayoutIdLst>
    <p:sldLayoutId id="2147502718" r:id="rId1"/>
    <p:sldLayoutId id="2147502719" r:id="rId2"/>
    <p:sldLayoutId id="2147502720" r:id="rId3"/>
    <p:sldLayoutId id="2147502721" r:id="rId4"/>
    <p:sldLayoutId id="2147502722" r:id="rId5"/>
    <p:sldLayoutId id="2147502723" r:id="rId6"/>
    <p:sldLayoutId id="2147502724" r:id="rId7"/>
    <p:sldLayoutId id="2147502725" r:id="rId8"/>
    <p:sldLayoutId id="2147502726" r:id="rId9"/>
    <p:sldLayoutId id="2147502727" r:id="rId10"/>
    <p:sldLayoutId id="214750272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5/19/2016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6684323"/>
      </p:ext>
    </p:extLst>
  </p:cSld>
  <p:clrMap bg1="lt1" tx1="dk1" bg2="lt2" tx2="dk2" accent1="accent1" accent2="accent2" accent3="accent3" accent4="accent4" accent5="accent5" accent6="accent6" hlink="hlink" folHlink="folHlink"/>
  <p:sldLayoutIdLst>
    <p:sldLayoutId id="2147502730" r:id="rId1"/>
    <p:sldLayoutId id="2147502731" r:id="rId2"/>
    <p:sldLayoutId id="2147502732" r:id="rId3"/>
    <p:sldLayoutId id="2147502733" r:id="rId4"/>
    <p:sldLayoutId id="2147502734" r:id="rId5"/>
    <p:sldLayoutId id="2147502735" r:id="rId6"/>
    <p:sldLayoutId id="2147502736" r:id="rId7"/>
    <p:sldLayoutId id="2147502737" r:id="rId8"/>
    <p:sldLayoutId id="2147502738" r:id="rId9"/>
    <p:sldLayoutId id="2147502739" r:id="rId10"/>
    <p:sldLayoutId id="2147502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116EF71F-DB0F-4985-981D-DFED4EF90CE8}" type="datetimeFigureOut">
              <a:rPr lang="en-US" smtClean="0">
                <a:solidFill>
                  <a:prstClr val="white">
                    <a:tint val="75000"/>
                    <a:alpha val="60000"/>
                  </a:prstClr>
                </a:solidFill>
                <a:latin typeface="Century Gothic" panose="020B0502020202020204"/>
                <a:cs typeface="+mn-cs"/>
              </a:rPr>
              <a:pPr eaLnBrk="1" fontAlgn="auto" hangingPunct="1">
                <a:spcBef>
                  <a:spcPts val="0"/>
                </a:spcBef>
                <a:spcAft>
                  <a:spcPts val="0"/>
                </a:spcAft>
              </a:pPr>
              <a:t>5/19/2016</a:t>
            </a:fld>
            <a:endParaRPr lang="en-US">
              <a:solidFill>
                <a:prstClr val="white">
                  <a:tint val="75000"/>
                  <a:alpha val="60000"/>
                </a:prstClr>
              </a:solidFill>
              <a:latin typeface="Century Gothic" panose="020B0502020202020204"/>
              <a:cs typeface="+mn-cs"/>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tint val="75000"/>
                  <a:alpha val="60000"/>
                </a:prstClr>
              </a:solidFill>
              <a:latin typeface="Century Gothic" panose="020B0502020202020204"/>
              <a:cs typeface="+mn-cs"/>
            </a:endParaRPr>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0A426837-739D-402F-B44A-FF98C8035CA3}" type="slidenum">
              <a:rPr lang="en-US" smtClean="0">
                <a:solidFill>
                  <a:prstClr val="white">
                    <a:tint val="75000"/>
                  </a:prstClr>
                </a:solidFill>
                <a:latin typeface="Century Gothic" panose="020B0502020202020204"/>
                <a:cs typeface="+mn-cs"/>
              </a:rPr>
              <a:pPr eaLnBrk="1" fontAlgn="auto" hangingPunct="1">
                <a:spcBef>
                  <a:spcPts val="0"/>
                </a:spcBef>
                <a:spcAft>
                  <a:spcPts val="0"/>
                </a:spcAft>
              </a:pPr>
              <a:t>‹#›</a:t>
            </a:fld>
            <a:endParaRPr lang="en-US">
              <a:solidFill>
                <a:prstClr val="white">
                  <a:tint val="75000"/>
                </a:prstClr>
              </a:solidFill>
              <a:latin typeface="Century Gothic" panose="020B0502020202020204"/>
              <a:cs typeface="+mn-cs"/>
            </a:endParaRPr>
          </a:p>
        </p:txBody>
      </p:sp>
    </p:spTree>
    <p:extLst>
      <p:ext uri="{BB962C8B-B14F-4D97-AF65-F5344CB8AC3E}">
        <p14:creationId xmlns:p14="http://schemas.microsoft.com/office/powerpoint/2010/main" val="187759632"/>
      </p:ext>
    </p:extLst>
  </p:cSld>
  <p:clrMap bg1="dk1" tx1="lt1" bg2="dk2" tx2="lt2" accent1="accent1" accent2="accent2" accent3="accent3" accent4="accent4" accent5="accent5" accent6="accent6" hlink="hlink" folHlink="folHlink"/>
  <p:sldLayoutIdLst>
    <p:sldLayoutId id="2147502742" r:id="rId1"/>
    <p:sldLayoutId id="2147502743" r:id="rId2"/>
    <p:sldLayoutId id="2147502744" r:id="rId3"/>
    <p:sldLayoutId id="2147502745" r:id="rId4"/>
    <p:sldLayoutId id="2147502746" r:id="rId5"/>
    <p:sldLayoutId id="2147502747" r:id="rId6"/>
    <p:sldLayoutId id="2147502748" r:id="rId7"/>
    <p:sldLayoutId id="2147502749" r:id="rId8"/>
    <p:sldLayoutId id="2147502750" r:id="rId9"/>
    <p:sldLayoutId id="2147502751" r:id="rId10"/>
    <p:sldLayoutId id="2147502752" r:id="rId11"/>
    <p:sldLayoutId id="2147502753" r:id="rId12"/>
    <p:sldLayoutId id="2147502754" r:id="rId13"/>
    <p:sldLayoutId id="2147502755" r:id="rId14"/>
    <p:sldLayoutId id="2147502756" r:id="rId15"/>
    <p:sldLayoutId id="2147502757" r:id="rId16"/>
    <p:sldLayoutId id="2147502758"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6FFA6886-9211-42A3-829D-4602D87CCF2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787854"/>
      </p:ext>
    </p:extLst>
  </p:cSld>
  <p:clrMap bg1="lt1" tx1="dk1" bg2="lt2" tx2="dk2" accent1="accent1" accent2="accent2" accent3="accent3" accent4="accent4" accent5="accent5" accent6="accent6" hlink="hlink" folHlink="folHlink"/>
  <p:sldLayoutIdLst>
    <p:sldLayoutId id="2147502760" r:id="rId1"/>
    <p:sldLayoutId id="2147502761" r:id="rId2"/>
    <p:sldLayoutId id="2147502762" r:id="rId3"/>
    <p:sldLayoutId id="2147502763" r:id="rId4"/>
    <p:sldLayoutId id="2147502764" r:id="rId5"/>
    <p:sldLayoutId id="2147502765" r:id="rId6"/>
    <p:sldLayoutId id="2147502766" r:id="rId7"/>
    <p:sldLayoutId id="2147502767" r:id="rId8"/>
    <p:sldLayoutId id="2147502768" r:id="rId9"/>
    <p:sldLayoutId id="2147502769" r:id="rId10"/>
    <p:sldLayoutId id="2147502770" r:id="rId11"/>
    <p:sldLayoutId id="2147502771" r:id="rId12"/>
    <p:sldLayoutId id="2147502772" r:id="rId13"/>
    <p:sldLayoutId id="214750277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409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A6C35990-EEC5-4A7F-B740-64DCCC89CAE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23495409"/>
      </p:ext>
    </p:extLst>
  </p:cSld>
  <p:clrMap bg1="lt1" tx1="dk1" bg2="lt2" tx2="dk2" accent1="accent1" accent2="accent2" accent3="accent3" accent4="accent4" accent5="accent5" accent6="accent6" hlink="hlink" folHlink="folHlink"/>
  <p:sldLayoutIdLst>
    <p:sldLayoutId id="2147502806" r:id="rId1"/>
    <p:sldLayoutId id="2147502807" r:id="rId2"/>
    <p:sldLayoutId id="2147502808" r:id="rId3"/>
    <p:sldLayoutId id="2147502809" r:id="rId4"/>
    <p:sldLayoutId id="2147502810" r:id="rId5"/>
    <p:sldLayoutId id="2147502811" r:id="rId6"/>
    <p:sldLayoutId id="2147502812" r:id="rId7"/>
    <p:sldLayoutId id="2147502813" r:id="rId8"/>
    <p:sldLayoutId id="2147502814" r:id="rId9"/>
    <p:sldLayoutId id="2147502815" r:id="rId10"/>
    <p:sldLayoutId id="2147502816" r:id="rId11"/>
    <p:sldLayoutId id="2147502817" r:id="rId12"/>
    <p:sldLayoutId id="2147502818" r:id="rId13"/>
    <p:sldLayoutId id="2147502819"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7650"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7651"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D0CF2263-4B77-4D37-BF86-A244DABA2021}"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51894406"/>
      </p:ext>
    </p:extLst>
  </p:cSld>
  <p:clrMap bg1="lt1" tx1="dk1" bg2="lt2" tx2="dk2" accent1="accent1" accent2="accent2" accent3="accent3" accent4="accent4" accent5="accent5" accent6="accent6" hlink="hlink" folHlink="folHlink"/>
  <p:sldLayoutIdLst>
    <p:sldLayoutId id="2147502821" r:id="rId1"/>
    <p:sldLayoutId id="2147502822" r:id="rId2"/>
    <p:sldLayoutId id="2147502823" r:id="rId3"/>
    <p:sldLayoutId id="2147502824" r:id="rId4"/>
    <p:sldLayoutId id="2147502825" r:id="rId5"/>
    <p:sldLayoutId id="2147502826" r:id="rId6"/>
    <p:sldLayoutId id="2147502827" r:id="rId7"/>
    <p:sldLayoutId id="2147502828" r:id="rId8"/>
    <p:sldLayoutId id="2147502829" r:id="rId9"/>
    <p:sldLayoutId id="2147502830" r:id="rId10"/>
    <p:sldLayoutId id="2147502831" r:id="rId11"/>
    <p:sldLayoutId id="2147502832" r:id="rId12"/>
    <p:sldLayoutId id="2147502833" r:id="rId13"/>
    <p:sldLayoutId id="214750283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5/19/2016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61669025"/>
      </p:ext>
    </p:extLst>
  </p:cSld>
  <p:clrMap bg1="lt1" tx1="dk1" bg2="lt2" tx2="dk2" accent1="accent1" accent2="accent2" accent3="accent3" accent4="accent4" accent5="accent5" accent6="accent6" hlink="hlink" folHlink="folHlink"/>
  <p:sldLayoutIdLst>
    <p:sldLayoutId id="2147502836" r:id="rId1"/>
    <p:sldLayoutId id="2147502837" r:id="rId2"/>
    <p:sldLayoutId id="2147502838" r:id="rId3"/>
    <p:sldLayoutId id="2147502839" r:id="rId4"/>
    <p:sldLayoutId id="2147502840" r:id="rId5"/>
    <p:sldLayoutId id="2147502841" r:id="rId6"/>
    <p:sldLayoutId id="2147502842" r:id="rId7"/>
    <p:sldLayoutId id="2147502843" r:id="rId8"/>
    <p:sldLayoutId id="2147502844" r:id="rId9"/>
    <p:sldLayoutId id="2147502845" r:id="rId10"/>
    <p:sldLayoutId id="2147502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5/19/2016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529803485"/>
      </p:ext>
    </p:extLst>
  </p:cSld>
  <p:clrMap bg1="lt1" tx1="dk1" bg2="lt2" tx2="dk2" accent1="accent1" accent2="accent2" accent3="accent3" accent4="accent4" accent5="accent5" accent6="accent6" hlink="hlink" folHlink="folHlink"/>
  <p:sldLayoutIdLst>
    <p:sldLayoutId id="2147500965" r:id="rId1"/>
    <p:sldLayoutId id="2147500966" r:id="rId2"/>
    <p:sldLayoutId id="2147500967" r:id="rId3"/>
    <p:sldLayoutId id="2147500968" r:id="rId4"/>
    <p:sldLayoutId id="2147500969" r:id="rId5"/>
    <p:sldLayoutId id="2147500970" r:id="rId6"/>
    <p:sldLayoutId id="2147500971" r:id="rId7"/>
    <p:sldLayoutId id="2147500972" r:id="rId8"/>
    <p:sldLayoutId id="2147500973" r:id="rId9"/>
    <p:sldLayoutId id="2147500974" r:id="rId10"/>
    <p:sldLayoutId id="21475009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5/19/2016</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35698061"/>
      </p:ext>
    </p:extLst>
  </p:cSld>
  <p:clrMap bg1="lt1" tx1="dk1" bg2="lt2" tx2="dk2" accent1="accent1" accent2="accent2" accent3="accent3" accent4="accent4" accent5="accent5" accent6="accent6" hlink="hlink" folHlink="folHlink"/>
  <p:sldLayoutIdLst>
    <p:sldLayoutId id="2147501099" r:id="rId1"/>
    <p:sldLayoutId id="2147501100" r:id="rId2"/>
    <p:sldLayoutId id="2147501101" r:id="rId3"/>
    <p:sldLayoutId id="2147501102" r:id="rId4"/>
    <p:sldLayoutId id="2147501103" r:id="rId5"/>
    <p:sldLayoutId id="2147501104" r:id="rId6"/>
    <p:sldLayoutId id="2147501105" r:id="rId7"/>
    <p:sldLayoutId id="2147501106" r:id="rId8"/>
    <p:sldLayoutId id="2147501107" r:id="rId9"/>
    <p:sldLayoutId id="2147501108" r:id="rId10"/>
    <p:sldLayoutId id="21475011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mailto:cjbonk@indiana.edu" TargetMode="External"/><Relationship Id="rId5" Type="http://schemas.openxmlformats.org/officeDocument/2006/relationships/slideLayout" Target="../slideLayouts/slideLayout105.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nytimes.com/2012/11/04/education/edlife/massive-open-online-courses-are-multiplying-at-a-rapid-pace.html?pagewanted=all" TargetMode="External"/><Relationship Id="rId1" Type="http://schemas.openxmlformats.org/officeDocument/2006/relationships/slideLayout" Target="../slideLayouts/slideLayout262.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676.xml"/></Relationships>
</file>

<file path=ppt/slides/_rels/slide10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34.xml"/></Relationships>
</file>

<file path=ppt/slides/_rels/slide10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428.xml"/><Relationship Id="rId4" Type="http://schemas.openxmlformats.org/officeDocument/2006/relationships/image" Target="../media/image198.jpeg"/></Relationships>
</file>

<file path=ppt/slides/_rels/slide103.xml.rels><?xml version="1.0" encoding="UTF-8" standalone="yes"?>
<Relationships xmlns="http://schemas.openxmlformats.org/package/2006/relationships"><Relationship Id="rId3" Type="http://schemas.openxmlformats.org/officeDocument/2006/relationships/hyperlink" Target="http://routledge-ny.com/books/details/9781138807419/" TargetMode="External"/><Relationship Id="rId2" Type="http://schemas.openxmlformats.org/officeDocument/2006/relationships/audio" Target="../media/audio4.wav"/><Relationship Id="rId1" Type="http://schemas.openxmlformats.org/officeDocument/2006/relationships/slideLayout" Target="../slideLayouts/slideLayout22.xml"/><Relationship Id="rId4" Type="http://schemas.openxmlformats.org/officeDocument/2006/relationships/image" Target="../media/image199.jpeg"/></Relationships>
</file>

<file path=ppt/slides/_rels/slide104.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hyperlink" Target="http://routledge-ny.com/books/details/9781138807419/" TargetMode="External"/><Relationship Id="rId7" Type="http://schemas.openxmlformats.org/officeDocument/2006/relationships/image" Target="../media/image204.jpeg"/><Relationship Id="rId2" Type="http://schemas.openxmlformats.org/officeDocument/2006/relationships/image" Target="../media/image200.jpeg"/><Relationship Id="rId1" Type="http://schemas.openxmlformats.org/officeDocument/2006/relationships/slideLayout" Target="../slideLayouts/slideLayout22.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png"/><Relationship Id="rId9" Type="http://schemas.openxmlformats.org/officeDocument/2006/relationships/image" Target="../media/image206.png"/></Relationships>
</file>

<file path=ppt/slides/_rels/slide10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hyperlink" Target="http://tec-variety.com/" TargetMode="External"/><Relationship Id="rId1" Type="http://schemas.openxmlformats.org/officeDocument/2006/relationships/slideLayout" Target="../slideLayouts/slideLayout57.xml"/><Relationship Id="rId5" Type="http://schemas.openxmlformats.org/officeDocument/2006/relationships/image" Target="../media/image209.png"/><Relationship Id="rId4" Type="http://schemas.openxmlformats.org/officeDocument/2006/relationships/image" Target="../media/image208.png"/></Relationships>
</file>

<file path=ppt/slides/_rels/slide10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web.mit.edu/newsoffice/2013/former-mit-president-charles-m-vest-dies-at-72-1213.html" TargetMode="External"/><Relationship Id="rId1" Type="http://schemas.openxmlformats.org/officeDocument/2006/relationships/slideLayout" Target="../slideLayouts/slideLayout758.xml"/><Relationship Id="rId4" Type="http://schemas.openxmlformats.org/officeDocument/2006/relationships/image" Target="../media/image211.png"/></Relationships>
</file>

<file path=ppt/slides/_rels/slide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58.xml"/></Relationships>
</file>

<file path=ppt/slides/_rels/slide108.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slideLayout" Target="../slideLayouts/slideLayout91.xml"/><Relationship Id="rId7" Type="http://schemas.openxmlformats.org/officeDocument/2006/relationships/hyperlink" Target="http://moocsbook.com/" TargetMode="External"/><Relationship Id="rId12" Type="http://schemas.openxmlformats.org/officeDocument/2006/relationships/image" Target="../media/image2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tec-variety.com/" TargetMode="External"/><Relationship Id="rId11" Type="http://schemas.openxmlformats.org/officeDocument/2006/relationships/image" Target="../media/image200.jpeg"/><Relationship Id="rId5" Type="http://schemas.openxmlformats.org/officeDocument/2006/relationships/audio" Target="../media/audio5.wav"/><Relationship Id="rId10" Type="http://schemas.openxmlformats.org/officeDocument/2006/relationships/image" Target="../media/image214.jpeg"/><Relationship Id="rId4" Type="http://schemas.openxmlformats.org/officeDocument/2006/relationships/audio" Target="../media/audio4.wav"/><Relationship Id="rId9" Type="http://schemas.openxmlformats.org/officeDocument/2006/relationships/image" Target="../media/image2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globalhighered.wordpress.com/european-moocs-in-global-context/" TargetMode="External"/><Relationship Id="rId1" Type="http://schemas.openxmlformats.org/officeDocument/2006/relationships/slideLayout" Target="../slideLayouts/slideLayout26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cnn.com/video/data/2.0/video/bestoftv/2014/11/15/exp-gps-moocs-sot.cnn.html" TargetMode="External"/><Relationship Id="rId1" Type="http://schemas.openxmlformats.org/officeDocument/2006/relationships/slideLayout" Target="../slideLayouts/slideLayout7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www.parlorpress.com/pdf/invasion_of_the_moocs.pdf" TargetMode="External"/><Relationship Id="rId2" Type="http://schemas.openxmlformats.org/officeDocument/2006/relationships/hyperlink" Target="http://www.parlorpress.com/invasion_of_the_moocs" TargetMode="External"/><Relationship Id="rId1" Type="http://schemas.openxmlformats.org/officeDocument/2006/relationships/slideLayout" Target="../slideLayouts/slideLayout4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hyperlink" Target="http://www.gathereducation.com/blog/2015/how-moocs-are-the-netflix-of-higher-education/" TargetMode="External"/><Relationship Id="rId2" Type="http://schemas.openxmlformats.org/officeDocument/2006/relationships/hyperlink" Target="http://www.forbes.com/sites/berlinschoolofcreativeleadership/2015/12/07/moocs-are-to-highered-what-netflix-is-to-movie-theaters/#76f3e4a176f7" TargetMode="External"/><Relationship Id="rId1" Type="http://schemas.openxmlformats.org/officeDocument/2006/relationships/slideLayout" Target="../slideLayouts/slideLayout10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377.xml"/></Relationships>
</file>

<file path=ppt/slides/_rels/slide18.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377.xml"/></Relationships>
</file>

<file path=ppt/slides/_rels/slide19.xml.rels><?xml version="1.0" encoding="UTF-8" standalone="yes"?>
<Relationships xmlns="http://schemas.openxmlformats.org/package/2006/relationships"><Relationship Id="rId3" Type="http://schemas.openxmlformats.org/officeDocument/2006/relationships/hyperlink" Target="http://chronicle.com/blogs/wiredcampus/moocs-are-still-rising-at-least-in-numbers/57527" TargetMode="External"/><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68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hroniclevitae.com/news/1391-we-re-all-failures?cid=at&amp;utm_source=at&amp;utm_medium=en&amp;elqTrackId=4fb9cc139bc44f8995a1fa5e537c1fd1&amp;elq=c0dd0d45a2514289916fc3f4d5577e5f&amp;elqaid=9077&amp;elqat=1&amp;elqCampaignId=3137" TargetMode="External"/><Relationship Id="rId1" Type="http://schemas.openxmlformats.org/officeDocument/2006/relationships/slideLayout" Target="../slideLayouts/slideLayout77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54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forbes.com/sites/joshbersin/2016/01/05/use-of-moocs-and-online-education-is-exploding-heres-why/#290acdda7f09" TargetMode="External"/><Relationship Id="rId1" Type="http://schemas.openxmlformats.org/officeDocument/2006/relationships/slideLayout" Target="../slideLayouts/slideLayout698.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610.xml"/></Relationships>
</file>

<file path=ppt/slides/_rels/slide23.xml.rels><?xml version="1.0" encoding="UTF-8" standalone="yes"?>
<Relationships xmlns="http://schemas.openxmlformats.org/package/2006/relationships"><Relationship Id="rId3" Type="http://schemas.openxmlformats.org/officeDocument/2006/relationships/hyperlink" Target="http://www.reportlinker.com/p03468610-summary/Massive-Open-Online-Course-Market-by-Platform-Course-Service-by-Region-Global-Forecast-to.html" TargetMode="External"/><Relationship Id="rId2" Type="http://schemas.openxmlformats.org/officeDocument/2006/relationships/hyperlink" Target="https://www.edsurge.com/news/2015-12-28-moocs-in-2015-breaking-down-the-numbers" TargetMode="External"/><Relationship Id="rId1" Type="http://schemas.openxmlformats.org/officeDocument/2006/relationships/slideLayout" Target="../slideLayouts/slideLayout59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8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34.xml"/></Relationships>
</file>

<file path=ppt/slides/_rels/slide29.xml.rels><?xml version="1.0" encoding="UTF-8" standalone="yes"?>
<Relationships xmlns="http://schemas.openxmlformats.org/package/2006/relationships"><Relationship Id="rId2" Type="http://schemas.openxmlformats.org/officeDocument/2006/relationships/hyperlink" Target="mailto:tphanuh16@gmail.com" TargetMode="External"/><Relationship Id="rId1" Type="http://schemas.openxmlformats.org/officeDocument/2006/relationships/slideLayout" Target="../slideLayouts/slideLayout72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30.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onlinelearningsurvey.com/reports/openingthecurriculum2014.pdf" TargetMode="External"/><Relationship Id="rId1" Type="http://schemas.openxmlformats.org/officeDocument/2006/relationships/slideLayout" Target="../slideLayouts/slideLayout83.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campuscomputing.net/goingdigital2016" TargetMode="External"/><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campuscomputing.net/goingdigital2016" TargetMode="External"/><Relationship Id="rId1" Type="http://schemas.openxmlformats.org/officeDocument/2006/relationships/slideLayout" Target="../slideLayouts/slideLayout544.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Openwords" TargetMode="External"/><Relationship Id="rId2" Type="http://schemas.openxmlformats.org/officeDocument/2006/relationships/hyperlink" Target="http://www.openwords.com/" TargetMode="External"/><Relationship Id="rId1" Type="http://schemas.openxmlformats.org/officeDocument/2006/relationships/slideLayout" Target="../slideLayouts/slideLayout453.xml"/><Relationship Id="rId5" Type="http://schemas.openxmlformats.org/officeDocument/2006/relationships/image" Target="../media/image57.pn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55.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class-central.com/" TargetMode="External"/><Relationship Id="rId7" Type="http://schemas.openxmlformats.org/officeDocument/2006/relationships/image" Target="../media/image62.png"/><Relationship Id="rId2" Type="http://schemas.openxmlformats.org/officeDocument/2006/relationships/hyperlink" Target="https://www.mooc-list.com/" TargetMode="External"/><Relationship Id="rId1" Type="http://schemas.openxmlformats.org/officeDocument/2006/relationships/slideLayout" Target="../slideLayouts/slideLayout46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chronicle.com/article/The-Catch-in-Arizona-State-s/229617/" TargetMode="External"/><Relationship Id="rId1" Type="http://schemas.openxmlformats.org/officeDocument/2006/relationships/slideLayout" Target="../slideLayouts/slideLayout123.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hyperlink" Target="http://extensionengine.com/putting-moocs-to-work-recap-infographic/#.VExR4o3wtjs" TargetMode="External"/><Relationship Id="rId2" Type="http://schemas.openxmlformats.org/officeDocument/2006/relationships/hyperlink" Target="http://chronicle.com/article/MOOCs-May-Not-Be-So-Disruptive/140965/" TargetMode="External"/><Relationship Id="rId1" Type="http://schemas.openxmlformats.org/officeDocument/2006/relationships/slideLayout" Target="../slideLayouts/slideLayout156.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44.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theguardian.com/higher-education-network/blog/2014/jun/12/moocs-viable-alternative-traditional-degree" TargetMode="External"/><Relationship Id="rId1" Type="http://schemas.openxmlformats.org/officeDocument/2006/relationships/slideLayout" Target="../slideLayouts/slideLayout20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30.xml"/></Relationships>
</file>

<file path=ppt/slides/_rels/slide40.xml.rels><?xml version="1.0" encoding="UTF-8" standalone="yes"?>
<Relationships xmlns="http://schemas.openxmlformats.org/package/2006/relationships"><Relationship Id="rId3" Type="http://schemas.openxmlformats.org/officeDocument/2006/relationships/hyperlink" Target="https://magic.piktochart.com/output/1747660-moocs" TargetMode="External"/><Relationship Id="rId2" Type="http://schemas.openxmlformats.org/officeDocument/2006/relationships/hyperlink" Target="http://www.ecampusnews.com/research/infographic-moocs-global-436/" TargetMode="External"/><Relationship Id="rId1" Type="http://schemas.openxmlformats.org/officeDocument/2006/relationships/slideLayout" Target="../slideLayouts/slideLayout214.xml"/><Relationship Id="rId5" Type="http://schemas.openxmlformats.org/officeDocument/2006/relationships/image" Target="../media/image75.jpe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229.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44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229.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442.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eschoolnews.com/2014/10/06/high-school-moocs-839/print/" TargetMode="External"/><Relationship Id="rId1" Type="http://schemas.openxmlformats.org/officeDocument/2006/relationships/slideLayout" Target="../slideLayouts/slideLayout276.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hyperlink" Target="http://www.eschoolnews.com/2014/10/06/high-school-moocs-839/print/" TargetMode="External"/><Relationship Id="rId2" Type="http://schemas.openxmlformats.org/officeDocument/2006/relationships/hyperlink" Target="https://www.edx.org/high-school-initiative" TargetMode="External"/><Relationship Id="rId1" Type="http://schemas.openxmlformats.org/officeDocument/2006/relationships/slideLayout" Target="../slideLayouts/slideLayout22.xml"/><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eschoolnews.com/2016/01/11/7th-grade-scholarships-for-mooc-completion/" TargetMode="External"/><Relationship Id="rId1" Type="http://schemas.openxmlformats.org/officeDocument/2006/relationships/slideLayout" Target="../slideLayouts/slideLayout570.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udemy.com/organizations/blog/2013/12/23/seven-ways-to-corporate-mooc/" TargetMode="External"/><Relationship Id="rId1" Type="http://schemas.openxmlformats.org/officeDocument/2006/relationships/slideLayout" Target="../slideLayouts/slideLayout141.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eb.mit.edu/newsoffice/2001/ocw.html" TargetMode="External"/><Relationship Id="rId1" Type="http://schemas.openxmlformats.org/officeDocument/2006/relationships/slideLayout" Target="../slideLayouts/slideLayout740.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9.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dukespace.lib.duke.edu/dspace/bitstream/handle/10161/6216/Duke_Bioelectricity_MOOC_Fall2012.pdf" TargetMode="External"/><Relationship Id="rId1" Type="http://schemas.openxmlformats.org/officeDocument/2006/relationships/slideLayout" Target="../slideLayouts/slideLayout287.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elearnhero.com/moocs-completion-rates/" TargetMode="External"/><Relationship Id="rId1" Type="http://schemas.openxmlformats.org/officeDocument/2006/relationships/slideLayout" Target="../slideLayouts/slideLayout520.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544.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dukespace.lib.duke.edu/dspace/bitstream/handle/10161/6216/Duke_Bioelectricity_MOOC_Fall2012.pdf" TargetMode="External"/><Relationship Id="rId1" Type="http://schemas.openxmlformats.org/officeDocument/2006/relationships/slideLayout" Target="../slideLayouts/slideLayout287.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hyperlink" Target="http://www.ifets.info/issues.php?id=67" TargetMode="External"/><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hyperlink" Target="http://www.ifets.info/journals/18_2/26.pdf" TargetMode="External"/><Relationship Id="rId1" Type="http://schemas.openxmlformats.org/officeDocument/2006/relationships/slideLayout" Target="../slideLayouts/slideLayout57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chronicle.com/article/MOOCs-EdX/146901/" TargetMode="External"/><Relationship Id="rId1" Type="http://schemas.openxmlformats.org/officeDocument/2006/relationships/slideLayout" Target="../slideLayouts/slideLayout203.xml"/></Relationships>
</file>

<file path=ppt/slides/_rels/slide58.xml.rels><?xml version="1.0" encoding="UTF-8" standalone="yes"?>
<Relationships xmlns="http://schemas.openxmlformats.org/package/2006/relationships"><Relationship Id="rId3" Type="http://schemas.openxmlformats.org/officeDocument/2006/relationships/hyperlink" Target="http://chronicle.com/article/Mapping-a-MOOC-Reveals-Global/234795?cid=at&amp;utm_source=at&amp;utm_medium=en&amp;elq=bf52c7566e1d42d6ac7d42b49e1980ea&amp;elqCampaignId=2208&amp;elqaid=7501&amp;elqat=1&amp;elqTrackId=ed3e40a9614c4a5fb84d8851653a8839" TargetMode="External"/><Relationship Id="rId2" Type="http://schemas.openxmlformats.org/officeDocument/2006/relationships/audio" Target="../media/audio1.wav"/><Relationship Id="rId1" Type="http://schemas.openxmlformats.org/officeDocument/2006/relationships/slideLayout" Target="../slideLayouts/slideLayout570.xml"/><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ocw.mit.edu/about/15-years/" TargetMode="External"/><Relationship Id="rId1" Type="http://schemas.openxmlformats.org/officeDocument/2006/relationships/slideLayout" Target="../slideLayouts/slideLayout544.xml"/></Relationships>
</file>

<file path=ppt/slides/_rels/slide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7.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366.xml"/><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366.xml"/><Relationship Id="rId5" Type="http://schemas.openxmlformats.org/officeDocument/2006/relationships/image" Target="../media/image116.png"/><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hyperlink" Target="http://www.advancelearning.com/why-wait-for-others-to-fight-ebola/" TargetMode="External"/><Relationship Id="rId2" Type="http://schemas.openxmlformats.org/officeDocument/2006/relationships/hyperlink" Target="http://www.bbc.com/news/education-29521360" TargetMode="External"/><Relationship Id="rId1" Type="http://schemas.openxmlformats.org/officeDocument/2006/relationships/slideLayout" Target="../slideLayouts/slideLayout22.xml"/><Relationship Id="rId5" Type="http://schemas.openxmlformats.org/officeDocument/2006/relationships/image" Target="../media/image118.png"/><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81.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koreajoongangdaily.joins.com/news/article/article.aspx?aid=2989930&amp;cloc=joongangdaily|home|newslist1" TargetMode="External"/><Relationship Id="rId1" Type="http://schemas.openxmlformats.org/officeDocument/2006/relationships/slideLayout" Target="../slideLayouts/slideLayout229.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544.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2.xml"/><Relationship Id="rId5" Type="http://schemas.openxmlformats.org/officeDocument/2006/relationships/image" Target="../media/image125.png"/><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blogs.edweek.org/edweek/edtechresearcher/2015/05/in_china_where_everything_is_a_mooc.html?r=284759497" TargetMode="External"/><Relationship Id="rId1" Type="http://schemas.openxmlformats.org/officeDocument/2006/relationships/slideLayout" Target="../slideLayouts/slideLayout410.xml"/><Relationship Id="rId5" Type="http://schemas.openxmlformats.org/officeDocument/2006/relationships/image" Target="../media/image128.jpeg"/><Relationship Id="rId4" Type="http://schemas.openxmlformats.org/officeDocument/2006/relationships/image" Target="../media/image127.jpeg"/></Relationships>
</file>

<file path=ppt/slides/_rels/slide6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132.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24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8.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167.xml"/><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insidehighered.com/blogs/gradhacker/using-moocs-fill-your-weak-spots?utm_source=Inside+Higher+Ed&amp;utm_campaign=bf05053fb7-DNU20151007&amp;utm_medium=email&amp;utm_term=0_1fcbc04421-bf05053fb7-197362401" TargetMode="External"/><Relationship Id="rId1" Type="http://schemas.openxmlformats.org/officeDocument/2006/relationships/slideLayout" Target="../slideLayouts/slideLayout344.xml"/></Relationships>
</file>

<file path=ppt/slides/_rels/slide72.xml.rels><?xml version="1.0" encoding="UTF-8" standalone="yes"?>
<Relationships xmlns="http://schemas.openxmlformats.org/package/2006/relationships"><Relationship Id="rId3" Type="http://schemas.openxmlformats.org/officeDocument/2006/relationships/hyperlink" Target="http://blog.coursera.org/post/84322385012/new-learning-hubs-locations-hosted-by-the-new-york" TargetMode="External"/><Relationship Id="rId2" Type="http://schemas.openxmlformats.org/officeDocument/2006/relationships/hyperlink" Target="https://www.coursera.org/about/programs/learningHubs" TargetMode="External"/><Relationship Id="rId1" Type="http://schemas.openxmlformats.org/officeDocument/2006/relationships/slideLayout" Target="../slideLayouts/slideLayout309.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316.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chronicle.com/article/Trump-U-Draws/235573?cid=trend_right_a" TargetMode="External"/><Relationship Id="rId1" Type="http://schemas.openxmlformats.org/officeDocument/2006/relationships/slideLayout" Target="../slideLayouts/slideLayout544.xml"/><Relationship Id="rId4" Type="http://schemas.openxmlformats.org/officeDocument/2006/relationships/image" Target="../media/image144.jpeg"/></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316.xml"/></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campustechnology.com/articles/2015/08/05/how-nanodegrees-are-disrupting-higher-education.aspx" TargetMode="External"/><Relationship Id="rId1" Type="http://schemas.openxmlformats.org/officeDocument/2006/relationships/slideLayout" Target="../slideLayouts/slideLayout392.xml"/><Relationship Id="rId5" Type="http://schemas.openxmlformats.org/officeDocument/2006/relationships/image" Target="../media/image149.png"/><Relationship Id="rId4" Type="http://schemas.openxmlformats.org/officeDocument/2006/relationships/image" Target="../media/image148.png"/></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novoed.com/philanthropy-initiative?referral_token=NOVOED-CC" TargetMode="External"/><Relationship Id="rId1" Type="http://schemas.openxmlformats.org/officeDocument/2006/relationships/slideLayout" Target="../slideLayouts/slideLayout621.xml"/><Relationship Id="rId4"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www.forbes.com/sites/joshbersin/2016/01/05/use-of-moocs-and-online-education-is-exploding-heres-why/#290acdda7f09" TargetMode="External"/><Relationship Id="rId1" Type="http://schemas.openxmlformats.org/officeDocument/2006/relationships/slideLayout" Target="../slideLayouts/slideLayout544.xml"/></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hyperlink" Target="http://www.usatoday.com/story/tech/news/2016/01/13/degree-gets-you-tech-job-your-money-back/78703230/" TargetMode="External"/><Relationship Id="rId1" Type="http://schemas.openxmlformats.org/officeDocument/2006/relationships/slideLayout" Target="../slideLayouts/slideLayout647.xml"/><Relationship Id="rId6" Type="http://schemas.openxmlformats.org/officeDocument/2006/relationships/image" Target="../media/image151.png"/><Relationship Id="rId5" Type="http://schemas.openxmlformats.org/officeDocument/2006/relationships/image" Target="../media/image155.jpeg"/><Relationship Id="rId4" Type="http://schemas.openxmlformats.org/officeDocument/2006/relationships/image" Target="../media/image154.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chronicle.com/article/Mapping-a-MOOC-Reveals-Global/234795?cid=at&amp;utm_source=at&amp;utm_medium=en&amp;elq=bf52c7566e1d42d6ac7d42b49e1980ea&amp;elqCampaignId=2208&amp;elqaid=7501&amp;elqat=1&amp;elqTrackId=ed3e40a9614c4a5fb84d8851653a8839" TargetMode="External"/><Relationship Id="rId1" Type="http://schemas.openxmlformats.org/officeDocument/2006/relationships/slideLayout" Target="../slideLayouts/slideLayout570.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www.coursera.org/browse?utm_medium=email&amp;utm_source=marketing&amp;utm_campaign=aUAR4L-fEeW6i-NodUB9Qw&amp;languages=en" TargetMode="External"/><Relationship Id="rId1" Type="http://schemas.openxmlformats.org/officeDocument/2006/relationships/slideLayout" Target="../slideLayouts/slideLayout654.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chronicle.com/article/MIT-Master-s-Program-to-Use/233685" TargetMode="External"/><Relationship Id="rId1" Type="http://schemas.openxmlformats.org/officeDocument/2006/relationships/slideLayout" Target="../slideLayouts/slideLayout344.xml"/></Relationships>
</file>

<file path=ppt/slides/_rels/slide8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30.xml"/></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3.xml"/><Relationship Id="rId5" Type="http://schemas.openxmlformats.org/officeDocument/2006/relationships/image" Target="../media/image167.png"/><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www.usatoday.com/tech/" TargetMode="External"/><Relationship Id="rId1" Type="http://schemas.openxmlformats.org/officeDocument/2006/relationships/slideLayout" Target="../slideLayouts/slideLayout399.xml"/><Relationship Id="rId4" Type="http://schemas.openxmlformats.org/officeDocument/2006/relationships/image" Target="../media/image169.jpeg"/></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campustechnology.com/articles/2015/04/01/for-a-better-flip-try-moocs.aspx" TargetMode="External"/><Relationship Id="rId1" Type="http://schemas.openxmlformats.org/officeDocument/2006/relationships/slideLayout" Target="../slideLayouts/slideLayout134.xml"/><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55.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72.png"/></Relationships>
</file>

<file path=ppt/slides/_rels/slide88.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55.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73.png"/></Relationships>
</file>

<file path=ppt/slides/_rels/slide8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0.xml"/></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news.mit.edu/2016/mooc-bootcamp-mit-0519" TargetMode="External"/><Relationship Id="rId1" Type="http://schemas.openxmlformats.org/officeDocument/2006/relationships/slideLayout" Target="../slideLayouts/slideLayout344.xml"/></Relationships>
</file>

<file path=ppt/slides/_rels/slide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53.xml"/></Relationships>
</file>

<file path=ppt/slides/_rels/slide9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02.xml"/></Relationships>
</file>

<file path=ppt/slides/_rels/slide9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74.xml"/></Relationships>
</file>

<file path=ppt/slides/_rels/slide9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88.xml"/></Relationships>
</file>

<file path=ppt/slides/_rels/slide9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88.xml"/></Relationships>
</file>

<file path=ppt/slides/_rels/slide9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51.xml"/><Relationship Id="rId4" Type="http://schemas.openxmlformats.org/officeDocument/2006/relationships/image" Target="../media/image184.jpeg"/></Relationships>
</file>

<file path=ppt/slides/_rels/slide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teach.udemy.com/congratulations-to-udemys-outstanding-instructors-of-2015/" TargetMode="External"/><Relationship Id="rId1" Type="http://schemas.openxmlformats.org/officeDocument/2006/relationships/slideLayout" Target="../slideLayouts/slideLayout669.xml"/><Relationship Id="rId4" Type="http://schemas.openxmlformats.org/officeDocument/2006/relationships/image" Target="../media/image186.png"/></Relationships>
</file>

<file path=ppt/slides/_rels/slide9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89.jpeg"/><Relationship Id="rId2" Type="http://schemas.openxmlformats.org/officeDocument/2006/relationships/audio" Target="../media/audio2.wav"/><Relationship Id="rId1" Type="http://schemas.openxmlformats.org/officeDocument/2006/relationships/slideLayout" Target="../slideLayouts/slideLayout577.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hyperlink" Target="http://www.fastcompany.com/3049484/app-economy/microsoft-sway?partner=rss&amp;utm_content=buffere96e8&amp;utm_medium=social&amp;utm_source=twitter.com&amp;utm_campaign=buffer"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class-central.com/report/" TargetMode="External"/><Relationship Id="rId7" Type="http://schemas.openxmlformats.org/officeDocument/2006/relationships/image" Target="../media/image192.png"/><Relationship Id="rId2" Type="http://schemas.openxmlformats.org/officeDocument/2006/relationships/hyperlink" Target="https://www.class-central.com/report/moocs-stats-and-trends-2015/" TargetMode="External"/><Relationship Id="rId1" Type="http://schemas.openxmlformats.org/officeDocument/2006/relationships/slideLayout" Target="../slideLayouts/slideLayout63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hyperlink" Target="https://www.youtube.com/watch?v=LD0sNEVhNZ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55575" y="560629"/>
            <a:ext cx="8531225" cy="2352075"/>
          </a:xfrm>
        </p:spPr>
        <p:txBody>
          <a:bodyPr/>
          <a:lstStyle/>
          <a:p>
            <a:pPr eaLnBrk="1" hangingPunct="1"/>
            <a:r>
              <a:rPr lang="en-US" sz="4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MOOC and Open Education Around the World: </a:t>
            </a:r>
            <a:r>
              <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Recent News and Research Clues</a:t>
            </a:r>
          </a:p>
        </p:txBody>
      </p:sp>
      <p:sp>
        <p:nvSpPr>
          <p:cNvPr id="176131" name="Rectangle 3"/>
          <p:cNvSpPr>
            <a:spLocks noGrp="1" noChangeArrowheads="1"/>
          </p:cNvSpPr>
          <p:nvPr>
            <p:ph type="body" idx="1"/>
          </p:nvPr>
        </p:nvSpPr>
        <p:spPr>
          <a:xfrm>
            <a:off x="457200" y="2912704"/>
            <a:ext cx="8382000" cy="912016"/>
          </a:xfrm>
        </p:spPr>
        <p:txBody>
          <a:bodyPr/>
          <a:lstStyle/>
          <a:p>
            <a:pPr algn="ctr" eaLnBrk="1" hangingPunct="1">
              <a:buFontTx/>
              <a:buNone/>
            </a:pPr>
            <a:r>
              <a:rPr lang="en-US" altLang="en-US" sz="2800" b="1" dirty="0" smtClean="0">
                <a:latin typeface="Tahoma" pitchFamily="34" charset="0"/>
                <a:ea typeface="Tahoma" panose="020B0604030504040204" pitchFamily="34" charset="0"/>
                <a:cs typeface="Tahoma" panose="020B0604030504040204" pitchFamily="34" charset="0"/>
              </a:rPr>
              <a:t>Curt Bonk, Indiana University, </a:t>
            </a:r>
            <a:r>
              <a:rPr lang="en-US" altLang="en-US" sz="2800" b="1" dirty="0" smtClean="0">
                <a:latin typeface="Tahoma" pitchFamily="34" charset="0"/>
                <a:ea typeface="Tahoma" panose="020B0604030504040204" pitchFamily="34" charset="0"/>
                <a:cs typeface="Tahoma" panose="020B0604030504040204" pitchFamily="34" charset="0"/>
                <a:hlinkClick r:id="rId6"/>
              </a:rPr>
              <a:t>cjbonk@indiana.edu</a:t>
            </a:r>
            <a:endParaRPr lang="en-US" altLang="en-US" sz="2800" b="1" dirty="0" smtClean="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12" name="Opening Credits Seasons 3 to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4594" y="3635712"/>
            <a:ext cx="487363" cy="487363"/>
          </a:xfrm>
          <a:prstGeom prst="rect">
            <a:avLst/>
          </a:prstGeom>
        </p:spPr>
      </p:pic>
      <p:pic>
        <p:nvPicPr>
          <p:cNvPr id="15" name="The Next Generation Main Tit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84594" y="401565"/>
            <a:ext cx="487363" cy="487363"/>
          </a:xfrm>
          <a:prstGeom prst="rect">
            <a:avLst/>
          </a:prstGeom>
        </p:spPr>
      </p:pic>
      <p:pic>
        <p:nvPicPr>
          <p:cNvPr id="9" name="Picture 8"/>
          <p:cNvPicPr>
            <a:picLocks noChangeAspect="1"/>
          </p:cNvPicPr>
          <p:nvPr/>
        </p:nvPicPr>
        <p:blipFill>
          <a:blip r:embed="rId9"/>
          <a:stretch>
            <a:fillRect/>
          </a:stretch>
        </p:blipFill>
        <p:spPr>
          <a:xfrm>
            <a:off x="27431" y="4304804"/>
            <a:ext cx="4620769" cy="2599182"/>
          </a:xfrm>
          <a:prstGeom prst="rect">
            <a:avLst/>
          </a:prstGeom>
        </p:spPr>
      </p:pic>
      <p:pic>
        <p:nvPicPr>
          <p:cNvPr id="10"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326034"/>
            <a:ext cx="4495800" cy="253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95"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8643" fill="hold"/>
                                        <p:tgtEl>
                                          <p:spTgt spid="15"/>
                                        </p:tgtEl>
                                      </p:cBhvr>
                                    </p:cmd>
                                  </p:childTnLst>
                                </p:cTn>
                              </p:par>
                            </p:childTnLst>
                          </p:cTn>
                        </p:par>
                      </p:childTnLst>
                    </p:cTn>
                  </p:par>
                </p:childTnLst>
              </p:cTn>
              <p:nextCondLst>
                <p:cond evt="onClick" delay="0">
                  <p:tgtEl>
                    <p:spTgt spid="15"/>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November 2, 2012 </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The Year of the MOOC, </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New York Times, Laura Pappano,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http://www.nytimes.com/2012/11/04/education/edlife/massive-open-online-courses-are-multiplying-at-a-rapid-pace.html?pagewanted=all</a:t>
            </a:r>
            <a:r>
              <a:rPr lang="en-US" altLang="en-US" sz="900" smtClean="0">
                <a:latin typeface="Tahoma" panose="020B0604030504040204" pitchFamily="34" charset="0"/>
                <a:cs typeface="Tahoma" panose="020B0604030504040204" pitchFamily="34" charset="0"/>
              </a:rPr>
              <a:t> </a:t>
            </a:r>
          </a:p>
        </p:txBody>
      </p:sp>
      <p:pic>
        <p:nvPicPr>
          <p:cNvPr id="660483" name="Picture 2" descr="http://graphics8.nytimes.com/images/2012/11/04/education/edl-04mooc-t_CA0/edl-04mooc-t_CA0-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7238"/>
            <a:ext cx="57912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4" name="TextBox 4"/>
          <p:cNvSpPr txBox="1">
            <a:spLocks noChangeArrowheads="1"/>
          </p:cNvSpPr>
          <p:nvPr/>
        </p:nvSpPr>
        <p:spPr bwMode="auto">
          <a:xfrm>
            <a:off x="609600" y="5380038"/>
            <a:ext cx="8153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Clockwise, from top left: an online course in circuits and electronics with an M.I.T. professor (edX); statistics, Stanford (Udacity); machine learning, Stanford (Coursera); organic chemistry, University of Illinois, Urbana (Coursera). </a:t>
            </a:r>
          </a:p>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6604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27238"/>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7784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57250"/>
            <a:ext cx="8534400" cy="1608138"/>
          </a:xfrm>
        </p:spPr>
        <p:txBody>
          <a:bodyPr rtlCol="0">
            <a:normAutofit fontScale="90000"/>
          </a:bodyPr>
          <a:lstStyle/>
          <a:p>
            <a:pPr algn="ctr" fontAlgn="auto">
              <a:spcAft>
                <a:spcPts val="0"/>
              </a:spcAft>
              <a:defRPr/>
            </a:pP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a:t>
            </a:r>
            <a:r>
              <a:rPr lang="en-US" sz="2700" b="1" dirty="0" smtClean="0">
                <a:latin typeface="Tahoma" panose="020B0604030504040204" pitchFamily="34" charset="0"/>
                <a:ea typeface="Tahoma" panose="020B0604030504040204" pitchFamily="34" charset="0"/>
                <a:cs typeface="Tahoma" panose="020B0604030504040204" pitchFamily="34" charset="0"/>
              </a:rPr>
              <a:t>University</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66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011613" cy="38687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6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19400"/>
            <a:ext cx="36941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4147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itle 3"/>
          <p:cNvSpPr>
            <a:spLocks noGrp="1"/>
          </p:cNvSpPr>
          <p:nvPr>
            <p:ph type="title"/>
          </p:nvPr>
        </p:nvSpPr>
        <p:spPr>
          <a:xfrm>
            <a:off x="914400" y="838200"/>
            <a:ext cx="7620000" cy="2760663"/>
          </a:xfrm>
        </p:spPr>
        <p:txBody>
          <a:bodyPr/>
          <a:lstStyle/>
          <a:p>
            <a:r>
              <a:rPr lang="en-US" altLang="en-US" sz="4000" dirty="0" smtClean="0">
                <a:solidFill>
                  <a:srgbClr val="0070C0"/>
                </a:solidFill>
                <a:latin typeface="Tahoma" panose="020B0604030504040204" pitchFamily="34" charset="0"/>
                <a:cs typeface="Tahoma" panose="020B0604030504040204" pitchFamily="34" charset="0"/>
              </a:rPr>
              <a:t>Audience Poll </a:t>
            </a:r>
            <a:r>
              <a:rPr lang="en-US" altLang="en-US" sz="4000" dirty="0" smtClean="0">
                <a:solidFill>
                  <a:srgbClr val="0070C0"/>
                </a:solidFill>
                <a:latin typeface="Tahoma" panose="020B0604030504040204" pitchFamily="34" charset="0"/>
                <a:cs typeface="Tahoma" panose="020B0604030504040204" pitchFamily="34" charset="0"/>
              </a:rPr>
              <a:t>#4: </a:t>
            </a:r>
            <a:r>
              <a:rPr lang="en-US" altLang="en-US" sz="3200" dirty="0" smtClean="0">
                <a:solidFill>
                  <a:srgbClr val="FF0000"/>
                </a:solidFill>
                <a:latin typeface="Tahoma" panose="020B0604030504040204" pitchFamily="34" charset="0"/>
                <a:cs typeface="Tahoma" panose="020B0604030504040204" pitchFamily="34" charset="0"/>
              </a:rPr>
              <a:t/>
            </a:r>
            <a:br>
              <a:rPr lang="en-US" altLang="en-US" sz="3200" dirty="0" smtClean="0">
                <a:solidFill>
                  <a:srgbClr val="FF000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Would you like to research MOOCs now</a:t>
            </a:r>
            <a:r>
              <a:rPr lang="en-US" altLang="en-US" sz="3200" dirty="0" smtClean="0">
                <a:solidFill>
                  <a:srgbClr val="FF0000"/>
                </a:solidFill>
                <a:latin typeface="Tahoma" panose="020B0604030504040204" pitchFamily="34" charset="0"/>
                <a:cs typeface="Tahoma" panose="020B0604030504040204" pitchFamily="34" charset="0"/>
              </a:rPr>
              <a:t>? What was your idea?</a:t>
            </a:r>
            <a:r>
              <a:rPr lang="en-US" altLang="en-US" dirty="0" smtClean="0">
                <a:solidFill>
                  <a:srgbClr val="FF0000"/>
                </a:solidFill>
                <a:latin typeface="Tahoma" panose="020B0604030504040204" pitchFamily="34" charset="0"/>
                <a:cs typeface="Tahoma" panose="020B0604030504040204" pitchFamily="34" charset="0"/>
              </a:rPr>
              <a:t/>
            </a:r>
            <a:br>
              <a:rPr lang="en-US" altLang="en-US" dirty="0" smtClean="0">
                <a:solidFill>
                  <a:srgbClr val="FF0000"/>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A. Yes…</a:t>
            </a:r>
            <a:br>
              <a:rPr lang="en-US" altLang="en-US" sz="2700" dirty="0" smtClean="0">
                <a:solidFill>
                  <a:schemeClr val="tx1"/>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B. No…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609704"/>
            <a:ext cx="5334000" cy="3210196"/>
          </a:xfrm>
          <a:prstGeom prst="rect">
            <a:avLst/>
          </a:prstGeom>
        </p:spPr>
      </p:pic>
    </p:spTree>
    <p:extLst>
      <p:ext uri="{BB962C8B-B14F-4D97-AF65-F5344CB8AC3E}">
        <p14:creationId xmlns:p14="http://schemas.microsoft.com/office/powerpoint/2010/main" val="797174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itle 1"/>
          <p:cNvSpPr>
            <a:spLocks noGrp="1"/>
          </p:cNvSpPr>
          <p:nvPr>
            <p:ph type="title"/>
          </p:nvPr>
        </p:nvSpPr>
        <p:spPr>
          <a:xfrm>
            <a:off x="609600" y="152400"/>
            <a:ext cx="8153400" cy="2590800"/>
          </a:xfrm>
        </p:spPr>
        <p:txBody>
          <a:bodyPr/>
          <a:lstStyle/>
          <a:p>
            <a:r>
              <a:rPr lang="en-US" altLang="en-US" sz="4400" smtClean="0">
                <a:solidFill>
                  <a:srgbClr val="FF0000"/>
                </a:solidFill>
                <a:latin typeface="Tahoma" panose="020B0604030504040204" pitchFamily="34" charset="0"/>
                <a:cs typeface="Tahoma" panose="020B0604030504040204" pitchFamily="34" charset="0"/>
              </a:rPr>
              <a:t>We are entering a jumping off point…</a:t>
            </a:r>
            <a:r>
              <a:rPr lang="en-US" altLang="en-US" sz="2400" smtClean="0">
                <a:solidFill>
                  <a:srgbClr val="FF0000"/>
                </a:solidFill>
                <a:latin typeface="Tahoma" panose="020B0604030504040204" pitchFamily="34" charset="0"/>
                <a:cs typeface="Tahoma" panose="020B0604030504040204" pitchFamily="34" charset="0"/>
              </a:rPr>
              <a:t/>
            </a:r>
            <a:br>
              <a:rPr lang="en-US" altLang="en-US" sz="2400" smtClean="0">
                <a:solidFill>
                  <a:srgbClr val="FF0000"/>
                </a:solidFill>
                <a:latin typeface="Tahoma" panose="020B0604030504040204" pitchFamily="34" charset="0"/>
                <a:cs typeface="Tahoma" panose="020B0604030504040204" pitchFamily="34" charset="0"/>
              </a:rPr>
            </a:br>
            <a:r>
              <a:rPr lang="en-US" altLang="en-US" sz="2400" smtClean="0">
                <a:solidFill>
                  <a:srgbClr val="FF0000"/>
                </a:solidFill>
                <a:latin typeface="Tahoma" panose="020B0604030504040204" pitchFamily="34" charset="0"/>
                <a:cs typeface="Tahoma" panose="020B0604030504040204" pitchFamily="34" charset="0"/>
              </a:rPr>
              <a:t>(South University of Science and Technology of China, Wednesday June 10, 2015)</a:t>
            </a:r>
          </a:p>
        </p:txBody>
      </p:sp>
      <p:pic>
        <p:nvPicPr>
          <p:cNvPr id="57241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650993"/>
            <a:ext cx="6595353" cy="420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20963"/>
            <a:ext cx="5715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476" y="2603126"/>
            <a:ext cx="6553200" cy="430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020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457200" y="228600"/>
            <a:ext cx="8382000" cy="2133600"/>
          </a:xfrm>
        </p:spPr>
        <p:txBody>
          <a:bodyPr/>
          <a:lstStyle/>
          <a:p>
            <a:r>
              <a:rPr lang="en-US" altLang="en-US" sz="4800" b="1" smtClean="0">
                <a:solidFill>
                  <a:srgbClr val="0070C0"/>
                </a:solidFill>
                <a:latin typeface="Tahoma" panose="020B0604030504040204" pitchFamily="34" charset="0"/>
                <a:cs typeface="Tahoma" panose="020B0604030504040204" pitchFamily="34" charset="0"/>
              </a:rPr>
              <a:t>Things are heating up</a:t>
            </a:r>
            <a:r>
              <a:rPr lang="en-US" altLang="en-US" smtClean="0">
                <a:solidFill>
                  <a:srgbClr val="0070C0"/>
                </a:solidFill>
                <a:cs typeface="Tahoma" panose="020B0604030504040204" pitchFamily="34" charset="0"/>
              </a:rPr>
              <a:t>!</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5" name="Picture 2" descr="6147ebdc-1326-4cd6-af92-42626eb003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2133600"/>
            <a:ext cx="29083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51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pic>
        <p:nvPicPr>
          <p:cNvPr id="9" name="Picture 2"/>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4114800" y="2665635"/>
            <a:ext cx="1742860" cy="246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685800"/>
            <a:ext cx="8686800" cy="2286000"/>
          </a:xfrm>
        </p:spPr>
        <p:txBody>
          <a:bodyPr/>
          <a:lstStyle/>
          <a:p>
            <a:pPr eaLnBrk="1" hangingPunct="1"/>
            <a:r>
              <a:rPr lang="en-US" sz="4000" b="1" dirty="0" smtClean="0">
                <a:solidFill>
                  <a:srgbClr val="FF0000"/>
                </a:solidFill>
                <a:latin typeface="Tahoma" panose="020B0604030504040204" pitchFamily="34" charset="0"/>
                <a:cs typeface="Tahoma" panose="020B0604030504040204" pitchFamily="34" charset="0"/>
              </a:rPr>
              <a:t>Want something FREE?</a:t>
            </a:r>
            <a:r>
              <a:rPr lang="en-US" sz="3600" b="1" dirty="0" smtClean="0">
                <a:solidFill>
                  <a:srgbClr val="FF0000"/>
                </a:solidFill>
                <a:latin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Introducing the “TEC-VARIETY” book…(Framework #1)</a:t>
            </a:r>
            <a:r>
              <a:rPr lang="en-US" b="1" dirty="0">
                <a:solidFill>
                  <a:srgbClr val="FF0000"/>
                </a:solidFill>
                <a:latin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cs typeface="Tahoma" panose="020B0604030504040204" pitchFamily="34" charset="0"/>
                <a:hlinkClick r:id="rId2"/>
              </a:rPr>
              <a:t>http://tec-variety.com</a:t>
            </a:r>
            <a:r>
              <a:rPr lang="en-US" sz="2800" b="1" dirty="0" smtClean="0">
                <a:solidFill>
                  <a:srgbClr val="FF0000"/>
                </a:solidFill>
                <a:latin typeface="Tahoma" panose="020B0604030504040204" pitchFamily="34" charset="0"/>
                <a:cs typeface="Tahoma" panose="020B0604030504040204" pitchFamily="34" charset="0"/>
                <a:hlinkClick r:id="rId2"/>
              </a:rPr>
              <a:t>/</a:t>
            </a:r>
            <a:r>
              <a:rPr lang="en-US" sz="2800" b="1" dirty="0" smtClean="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0"/>
            <a:ext cx="2592435" cy="3581400"/>
          </a:xfrm>
          <a:prstGeom prst="rect">
            <a:avLst/>
          </a:prstGeom>
        </p:spPr>
      </p:pic>
      <p:pic>
        <p:nvPicPr>
          <p:cNvPr id="6" name="Picture 5"/>
          <p:cNvPicPr>
            <a:picLocks noChangeAspect="1"/>
          </p:cNvPicPr>
          <p:nvPr/>
        </p:nvPicPr>
        <p:blipFill>
          <a:blip r:embed="rId4"/>
          <a:stretch>
            <a:fillRect/>
          </a:stretch>
        </p:blipFill>
        <p:spPr>
          <a:xfrm>
            <a:off x="2971800" y="3200400"/>
            <a:ext cx="6092171" cy="2819400"/>
          </a:xfrm>
          <a:prstGeom prst="rect">
            <a:avLst/>
          </a:prstGeom>
        </p:spPr>
      </p:pic>
      <p:pic>
        <p:nvPicPr>
          <p:cNvPr id="5" name="Picture 4"/>
          <p:cNvPicPr>
            <a:picLocks noChangeAspect="1"/>
          </p:cNvPicPr>
          <p:nvPr/>
        </p:nvPicPr>
        <p:blipFill rotWithShape="1">
          <a:blip r:embed="rId5"/>
          <a:srcRect l="13522" t="33773" r="17894" b="7124"/>
          <a:stretch/>
        </p:blipFill>
        <p:spPr>
          <a:xfrm>
            <a:off x="3048000" y="3268384"/>
            <a:ext cx="6096000" cy="3346822"/>
          </a:xfrm>
          <a:prstGeom prst="rect">
            <a:avLst/>
          </a:prstGeom>
        </p:spPr>
      </p:pic>
    </p:spTree>
    <p:extLst>
      <p:ext uri="{BB962C8B-B14F-4D97-AF65-F5344CB8AC3E}">
        <p14:creationId xmlns:p14="http://schemas.microsoft.com/office/powerpoint/2010/main" val="1229916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15938"/>
            <a:ext cx="8458200" cy="2362200"/>
          </a:xfrm>
        </p:spPr>
        <p:txBody>
          <a:bodyPr/>
          <a:lstStyle/>
          <a:p>
            <a:pPr>
              <a:defRPr/>
            </a:pPr>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December 13, 2013</a:t>
            </a:r>
            <a:r>
              <a:rPr lang="en-US" sz="2600" dirty="0" smtClean="0">
                <a:latin typeface="Tahoma" panose="020B0604030504040204" pitchFamily="34" charset="0"/>
                <a:ea typeface="Tahoma" panose="020B0604030504040204" pitchFamily="34" charset="0"/>
                <a:cs typeface="Tahoma" panose="020B0604030504040204" pitchFamily="34" charset="0"/>
              </a:rPr>
              <a:t/>
            </a:r>
            <a:br>
              <a:rPr lang="en-US" sz="2600" dirty="0" smtClean="0">
                <a:latin typeface="Tahoma" panose="020B0604030504040204" pitchFamily="34" charset="0"/>
                <a:ea typeface="Tahoma" panose="020B0604030504040204" pitchFamily="34" charset="0"/>
                <a:cs typeface="Tahoma" panose="020B0604030504040204" pitchFamily="34" charset="0"/>
              </a:rPr>
            </a:br>
            <a:r>
              <a:rPr lang="en-US" sz="2600" dirty="0" smtClean="0">
                <a:latin typeface="Tahoma" panose="020B0604030504040204" pitchFamily="34" charset="0"/>
                <a:ea typeface="Tahoma" panose="020B0604030504040204" pitchFamily="34" charset="0"/>
                <a:cs typeface="Tahoma" panose="020B0604030504040204" pitchFamily="34" charset="0"/>
              </a:rPr>
              <a:t>Former </a:t>
            </a:r>
            <a:r>
              <a:rPr lang="en-US" sz="2600" dirty="0">
                <a:latin typeface="Tahoma" panose="020B0604030504040204" pitchFamily="34" charset="0"/>
                <a:ea typeface="Tahoma" panose="020B0604030504040204" pitchFamily="34" charset="0"/>
                <a:cs typeface="Tahoma" panose="020B0604030504040204" pitchFamily="34" charset="0"/>
              </a:rPr>
              <a:t>MIT president Charles M. Vest dies at 72</a:t>
            </a:r>
            <a:br>
              <a:rPr lang="en-US" sz="2600" dirty="0">
                <a:latin typeface="Tahoma" panose="020B0604030504040204" pitchFamily="34" charset="0"/>
                <a:ea typeface="Tahoma" panose="020B0604030504040204" pitchFamily="34" charset="0"/>
                <a:cs typeface="Tahoma" panose="020B0604030504040204" pitchFamily="34" charset="0"/>
              </a:rPr>
            </a:br>
            <a:r>
              <a:rPr lang="en-US" sz="2600" dirty="0">
                <a:latin typeface="Tahoma" panose="020B0604030504040204" pitchFamily="34" charset="0"/>
                <a:ea typeface="Tahoma" panose="020B0604030504040204" pitchFamily="34" charset="0"/>
                <a:cs typeface="Tahoma" panose="020B0604030504040204" pitchFamily="34" charset="0"/>
              </a:rPr>
              <a:t>As the Institute’s leader from 1990 to 2004, he sparked a period of dynamism</a:t>
            </a:r>
            <a:r>
              <a:rPr lang="en-US" dirty="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Steve </a:t>
            </a:r>
            <a:r>
              <a:rPr lang="en-US" sz="2000" dirty="0" err="1">
                <a:latin typeface="Tahoma" panose="020B0604030504040204" pitchFamily="34" charset="0"/>
                <a:ea typeface="Tahoma" panose="020B0604030504040204" pitchFamily="34" charset="0"/>
                <a:cs typeface="Tahoma" panose="020B0604030504040204" pitchFamily="34" charset="0"/>
              </a:rPr>
              <a:t>Bradt</a:t>
            </a:r>
            <a:r>
              <a:rPr lang="en-US" sz="2000" dirty="0">
                <a:latin typeface="Tahoma" panose="020B0604030504040204" pitchFamily="34" charset="0"/>
                <a:ea typeface="Tahoma" panose="020B0604030504040204" pitchFamily="34" charset="0"/>
                <a:cs typeface="Tahoma" panose="020B0604030504040204" pitchFamily="34" charset="0"/>
              </a:rPr>
              <a:t>, MIT News </a:t>
            </a:r>
            <a:r>
              <a:rPr lang="en-US" sz="2000" dirty="0" smtClean="0">
                <a:latin typeface="Tahoma" panose="020B0604030504040204" pitchFamily="34" charset="0"/>
                <a:ea typeface="Tahoma" panose="020B0604030504040204" pitchFamily="34" charset="0"/>
                <a:cs typeface="Tahoma" panose="020B0604030504040204" pitchFamily="34" charset="0"/>
              </a:rPr>
              <a:t>Office</a:t>
            </a:r>
            <a:br>
              <a:rPr lang="en-US" sz="2000" dirty="0" smtClean="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hlinkClick r:id="rId2"/>
              </a:rPr>
              <a:t>http://</a:t>
            </a:r>
            <a:r>
              <a:rPr lang="en-US" sz="1050" dirty="0" smtClean="0">
                <a:latin typeface="Tahoma" panose="020B0604030504040204" pitchFamily="34" charset="0"/>
                <a:ea typeface="Tahoma" panose="020B0604030504040204" pitchFamily="34" charset="0"/>
                <a:cs typeface="Tahoma" panose="020B0604030504040204" pitchFamily="34" charset="0"/>
                <a:hlinkClick r:id="rId2"/>
              </a:rPr>
              <a:t>web.mit.edu/newsoffice/2013/former-mit-president-charles-m-vest-dies-at-72-1213.html</a:t>
            </a:r>
            <a:r>
              <a:rPr lang="en-US" sz="1050" dirty="0" smtClean="0">
                <a:latin typeface="Tahoma" panose="020B0604030504040204" pitchFamily="34" charset="0"/>
                <a:ea typeface="Tahoma" panose="020B0604030504040204" pitchFamily="34" charset="0"/>
                <a:cs typeface="Tahoma" panose="020B0604030504040204" pitchFamily="34" charset="0"/>
              </a:rPr>
              <a:t> </a:t>
            </a: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446467" name="Picture 1"/>
          <p:cNvPicPr>
            <a:picLocks noChangeAspect="1"/>
          </p:cNvPicPr>
          <p:nvPr/>
        </p:nvPicPr>
        <p:blipFill>
          <a:blip r:embed="rId3" cstate="print">
            <a:extLst>
              <a:ext uri="{28A0092B-C50C-407E-A947-70E740481C1C}">
                <a14:useLocalDpi xmlns:a14="http://schemas.microsoft.com/office/drawing/2010/main" val="0"/>
              </a:ext>
            </a:extLst>
          </a:blip>
          <a:srcRect l="19365" t="14516" r="33192" b="3226"/>
          <a:stretch>
            <a:fillRect/>
          </a:stretch>
        </p:blipFill>
        <p:spPr bwMode="auto">
          <a:xfrm>
            <a:off x="3124200" y="2989263"/>
            <a:ext cx="3716338"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224338"/>
            <a:ext cx="1871663"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2283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Title 3"/>
          <p:cNvSpPr>
            <a:spLocks noGrp="1"/>
          </p:cNvSpPr>
          <p:nvPr>
            <p:ph type="title"/>
          </p:nvPr>
        </p:nvSpPr>
        <p:spPr>
          <a:xfrm>
            <a:off x="762000" y="609600"/>
            <a:ext cx="7620000" cy="3276600"/>
          </a:xfrm>
        </p:spPr>
        <p:txBody>
          <a:bodyPr/>
          <a:lstStyle/>
          <a:p>
            <a:r>
              <a:rPr lang="en-US" altLang="en-US" sz="3600" smtClean="0">
                <a:solidFill>
                  <a:srgbClr val="0070C0"/>
                </a:solidFill>
                <a:latin typeface="Tahoma" panose="020B0604030504040204" pitchFamily="34" charset="0"/>
                <a:cs typeface="Tahoma" panose="020B0604030504040204" pitchFamily="34" charset="0"/>
              </a:rPr>
              <a:t>Charles Wedemeyer Quote #2: </a:t>
            </a:r>
            <a:r>
              <a:rPr lang="en-US" altLang="en-US" sz="2000" smtClean="0">
                <a:solidFill>
                  <a:srgbClr val="0070C0"/>
                </a:solidFill>
                <a:latin typeface="Tahoma" panose="020B0604030504040204" pitchFamily="34" charset="0"/>
                <a:cs typeface="Tahoma" panose="020B0604030504040204" pitchFamily="34" charset="0"/>
              </a:rPr>
              <a:t/>
            </a:r>
            <a:br>
              <a:rPr lang="en-US" altLang="en-US" sz="2000" smtClean="0">
                <a:solidFill>
                  <a:srgbClr val="0070C0"/>
                </a:solidFill>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”If America is on the threshold of becoming a Learning Society, non-traditional learning may be its most genuine ingredient.”</a:t>
            </a:r>
            <a:br>
              <a:rPr lang="en-US" altLang="en-US" sz="3200" smtClean="0">
                <a:latin typeface="Tahoma" panose="020B0604030504040204" pitchFamily="34" charset="0"/>
                <a:cs typeface="Tahoma" panose="020B0604030504040204" pitchFamily="34" charset="0"/>
              </a:rPr>
            </a:br>
            <a:r>
              <a:rPr lang="en-US" altLang="en-US" sz="3200" smtClean="0">
                <a:latin typeface="Tahoma" panose="020B0604030504040204" pitchFamily="34" charset="0"/>
                <a:cs typeface="Tahoma" panose="020B0604030504040204" pitchFamily="34" charset="0"/>
              </a:rPr>
              <a:t>(Charles Wedemeyer, 1981, p. 219)</a:t>
            </a:r>
          </a:p>
        </p:txBody>
      </p:sp>
      <p:pic>
        <p:nvPicPr>
          <p:cNvPr id="4474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4114800"/>
            <a:ext cx="90916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9569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smtClean="0">
                <a:solidFill>
                  <a:srgbClr val="FF0000"/>
                </a:solidFill>
                <a:latin typeface="Tahoma" pitchFamily="34" charset="0"/>
                <a:cs typeface="Tahoma" pitchFamily="34" charset="0"/>
              </a:rPr>
              <a:t>Any Comments or Questions?</a:t>
            </a:r>
            <a:r>
              <a:rPr lang="en-US" sz="2800" b="1" dirty="0" smtClean="0">
                <a:solidFill>
                  <a:srgbClr val="FF0000"/>
                </a:solidFill>
                <a:latin typeface="Tahoma" pitchFamily="34" charset="0"/>
                <a:cs typeface="Tahoma" pitchFamily="34" charset="0"/>
              </a:rPr>
              <a:t/>
            </a:r>
            <a:br>
              <a:rPr lang="en-US" sz="2800" b="1" dirty="0" smtClean="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smtClean="0">
                <a:solidFill>
                  <a:srgbClr val="00B050"/>
                </a:solidFill>
                <a:latin typeface="Tahoma" pitchFamily="34" charset="0"/>
                <a:cs typeface="Tahoma" pitchFamily="34" charset="0"/>
              </a:rPr>
              <a:t>Free 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6"/>
              </a:rPr>
              <a:t>http://tec-variety.com</a:t>
            </a:r>
            <a:r>
              <a:rPr lang="en-US" sz="2800" b="1" dirty="0" smtClean="0">
                <a:solidFill>
                  <a:srgbClr val="00B050"/>
                </a:solidFill>
                <a:latin typeface="Tahoma" pitchFamily="34" charset="0"/>
                <a:cs typeface="Tahoma" pitchFamily="34" charset="0"/>
                <a:hlinkClick r:id="rId6"/>
              </a:rPr>
              <a:t>/</a:t>
            </a:r>
            <a:r>
              <a:rPr lang="en-US" sz="2800" b="1" dirty="0" smtClean="0">
                <a:solidFill>
                  <a:srgbClr val="00B050"/>
                </a:solidFill>
                <a:latin typeface="Tahoma" pitchFamily="34" charset="0"/>
                <a:cs typeface="Tahoma" pitchFamily="34" charset="0"/>
              </a:rPr>
              <a:t/>
            </a:r>
            <a:br>
              <a:rPr lang="en-US" sz="2800" b="1" dirty="0" smtClean="0">
                <a:solidFill>
                  <a:srgbClr val="00B050"/>
                </a:solidFill>
                <a:latin typeface="Tahoma" pitchFamily="34" charset="0"/>
                <a:cs typeface="Tahoma" pitchFamily="34" charset="0"/>
              </a:rPr>
            </a:br>
            <a:r>
              <a:rPr lang="en-US" sz="2800" b="1" dirty="0" err="1" smtClean="0">
                <a:solidFill>
                  <a:srgbClr val="00B050"/>
                </a:solidFill>
                <a:latin typeface="Tahoma" pitchFamily="34" charset="0"/>
                <a:cs typeface="Tahoma" pitchFamily="34" charset="0"/>
              </a:rPr>
              <a:t>MOOCsBook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7"/>
              </a:rPr>
              <a:t>http://moocsbook.com</a:t>
            </a:r>
            <a:r>
              <a:rPr lang="en-US" sz="2800" b="1" dirty="0" smtClean="0">
                <a:solidFill>
                  <a:srgbClr val="00B050"/>
                </a:solidFill>
                <a:latin typeface="Tahoma" pitchFamily="34" charset="0"/>
                <a:cs typeface="Tahoma" pitchFamily="34" charset="0"/>
                <a:hlinkClick r:id="rId7"/>
              </a:rPr>
              <a:t>/</a:t>
            </a:r>
            <a:r>
              <a:rPr lang="en-US" sz="2800" b="1" dirty="0" smtClean="0">
                <a:solidFill>
                  <a:srgbClr val="00B050"/>
                </a:solidFill>
                <a:latin typeface="Tahoma" pitchFamily="34" charset="0"/>
                <a:cs typeface="Tahoma" pitchFamily="34" charset="0"/>
              </a:rPr>
              <a:t>  </a:t>
            </a:r>
            <a:br>
              <a:rPr lang="en-US" sz="2800" b="1" dirty="0" smtClean="0">
                <a:solidFill>
                  <a:srgbClr val="00B050"/>
                </a:solidFill>
                <a:latin typeface="Tahoma" pitchFamily="34" charset="0"/>
                <a:cs typeface="Tahoma" pitchFamily="34" charset="0"/>
              </a:rPr>
            </a:br>
            <a:r>
              <a:rPr lang="en-US" sz="2800" b="1" dirty="0" smtClean="0">
                <a:solidFill>
                  <a:srgbClr val="00B0F0"/>
                </a:solidFill>
                <a:latin typeface="Tahoma" pitchFamily="34" charset="0"/>
                <a:cs typeface="Tahoma" pitchFamily="34" charset="0"/>
              </a:rPr>
              <a:t>	</a:t>
            </a:r>
            <a:endParaRPr lang="en-US" sz="2800" b="1" dirty="0" smtClean="0">
              <a:solidFill>
                <a:schemeClr val="tx1"/>
              </a:solidFill>
              <a:latin typeface="Tahoma" pitchFamily="34" charset="0"/>
              <a:cs typeface="Tahoma" pitchFamily="34" charset="0"/>
            </a:endParaRPr>
          </a:p>
        </p:txBody>
      </p:sp>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55405" y="3881255"/>
            <a:ext cx="487363" cy="487363"/>
          </a:xfrm>
          <a:prstGeom prst="rect">
            <a:avLst/>
          </a:prstGeom>
        </p:spPr>
      </p:pic>
      <p:pic>
        <p:nvPicPr>
          <p:cNvPr id="13" name="Picture 2" descr="C:\Users\Curtis\Desktop\Curt's Documents\Curt's Pics\Curt\Keynote, best of, and funny pics\Best Pics to pick from March 2012\BONK MOOC (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3507" y="4346272"/>
            <a:ext cx="3240294" cy="243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justgabe.com/wp-content/uploads/2011/04/enga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5030" y="5683109"/>
            <a:ext cx="1538038" cy="117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1368" y="433097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12" cstate="print">
            <a:extLst>
              <a:ext uri="{28A0092B-C50C-407E-A947-70E740481C1C}">
                <a14:useLocalDpi xmlns:a14="http://schemas.microsoft.com/office/drawing/2010/main" val="0"/>
              </a:ext>
            </a:extLst>
          </a:blip>
          <a:srcRect l="29437" t="7538" r="27048" b="2003"/>
          <a:stretch>
            <a:fillRect/>
          </a:stretch>
        </p:blipFill>
        <p:spPr bwMode="auto">
          <a:xfrm>
            <a:off x="2305114" y="4346272"/>
            <a:ext cx="1768622" cy="24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picoutther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235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June 19, 2013</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2400" smtClean="0">
                <a:latin typeface="Tahoma" panose="020B0604030504040204" pitchFamily="34" charset="0"/>
                <a:cs typeface="Tahoma" panose="020B0604030504040204" pitchFamily="34" charset="0"/>
              </a:rPr>
              <a:t>2013 is “</a:t>
            </a:r>
            <a:r>
              <a:rPr lang="en-US" altLang="en-US" smtClean="0">
                <a:latin typeface="Tahoma" panose="020B0604030504040204" pitchFamily="34" charset="0"/>
                <a:cs typeface="Tahoma" panose="020B0604030504040204" pitchFamily="34" charset="0"/>
              </a:rPr>
              <a:t>The Year of the Anti-MOOC”</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George Siemens, UW-Madison Summit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http://globalhighered.wordpress.com/european-moocs-in-global-context/</a:t>
            </a:r>
            <a:r>
              <a:rPr lang="en-US" altLang="en-US" sz="900" smtClean="0">
                <a:latin typeface="Tahoma" panose="020B0604030504040204" pitchFamily="34" charset="0"/>
                <a:cs typeface="Tahoma" panose="020B0604030504040204" pitchFamily="34" charset="0"/>
              </a:rPr>
              <a:t> </a:t>
            </a:r>
          </a:p>
        </p:txBody>
      </p:sp>
      <p:pic>
        <p:nvPicPr>
          <p:cNvPr id="667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31511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053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554793"/>
          </a:xfrm>
        </p:spPr>
        <p:txBody>
          <a:bodyPr/>
          <a:lstStyle/>
          <a:p>
            <a:r>
              <a:rPr lang="en-US" sz="4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MOOCs Disruptive?</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14, 2014 (2:25)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online </a:t>
            </a:r>
            <a:r>
              <a:rPr lang="en-US" sz="2800" b="1" dirty="0" err="1">
                <a:latin typeface="Tahoma" panose="020B0604030504040204" pitchFamily="34" charset="0"/>
                <a:ea typeface="Tahoma" panose="020B0604030504040204" pitchFamily="34" charset="0"/>
                <a:cs typeface="Tahoma" panose="020B0604030504040204" pitchFamily="34" charset="0"/>
              </a:rPr>
              <a:t>ed</a:t>
            </a:r>
            <a:r>
              <a:rPr lang="en-US" sz="2800" b="1" dirty="0">
                <a:latin typeface="Tahoma" panose="020B0604030504040204" pitchFamily="34" charset="0"/>
                <a:ea typeface="Tahoma" panose="020B0604030504040204" pitchFamily="34" charset="0"/>
                <a:cs typeface="Tahoma" panose="020B0604030504040204" pitchFamily="34" charset="0"/>
              </a:rPr>
              <a:t> disrupts the traditional model,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Fareed </a:t>
            </a:r>
            <a:r>
              <a:rPr lang="en-US" sz="1200" b="1" dirty="0" err="1">
                <a:latin typeface="Tahoma" panose="020B0604030504040204" pitchFamily="34" charset="0"/>
                <a:ea typeface="Tahoma" panose="020B0604030504040204" pitchFamily="34" charset="0"/>
                <a:cs typeface="Tahoma" panose="020B0604030504040204" pitchFamily="34" charset="0"/>
              </a:rPr>
              <a:t>Zakaria</a:t>
            </a:r>
            <a:r>
              <a:rPr lang="en-US" sz="1200" b="1" dirty="0">
                <a:latin typeface="Tahoma" panose="020B0604030504040204" pitchFamily="34" charset="0"/>
                <a:ea typeface="Tahoma" panose="020B0604030504040204" pitchFamily="34" charset="0"/>
                <a:cs typeface="Tahoma" panose="020B0604030504040204" pitchFamily="34" charset="0"/>
              </a:rPr>
              <a:t> GPS, </a:t>
            </a:r>
            <a:r>
              <a:rPr lang="en-US" sz="1200" b="1" dirty="0" smtClean="0">
                <a:latin typeface="Tahoma" panose="020B0604030504040204" pitchFamily="34" charset="0"/>
                <a:ea typeface="Tahoma" panose="020B0604030504040204" pitchFamily="34" charset="0"/>
                <a:cs typeface="Tahoma" panose="020B0604030504040204" pitchFamily="34" charset="0"/>
              </a:rPr>
              <a:t>CNN, </a:t>
            </a:r>
            <a:r>
              <a:rPr lang="en-US" sz="1200" b="1" dirty="0">
                <a:latin typeface="Tahoma" panose="020B0604030504040204" pitchFamily="34" charset="0"/>
                <a:ea typeface="Tahoma" panose="020B0604030504040204" pitchFamily="34" charset="0"/>
                <a:cs typeface="Tahoma" panose="020B0604030504040204" pitchFamily="34" charset="0"/>
              </a:rPr>
              <a:t>On GPS, </a:t>
            </a:r>
            <a:r>
              <a:rPr lang="en-US" sz="1200" b="1" dirty="0" smtClean="0">
                <a:latin typeface="Tahoma" panose="020B0604030504040204" pitchFamily="34" charset="0"/>
                <a:ea typeface="Tahoma" panose="020B0604030504040204" pitchFamily="34" charset="0"/>
                <a:cs typeface="Tahoma" panose="020B0604030504040204" pitchFamily="34" charset="0"/>
              </a:rPr>
              <a:t>Stuart Butler </a:t>
            </a:r>
            <a:r>
              <a:rPr lang="en-US" sz="1200" b="1" dirty="0">
                <a:latin typeface="Tahoma" panose="020B0604030504040204" pitchFamily="34" charset="0"/>
                <a:ea typeface="Tahoma" panose="020B0604030504040204" pitchFamily="34" charset="0"/>
                <a:cs typeface="Tahoma" panose="020B0604030504040204" pitchFamily="34" charset="0"/>
              </a:rPr>
              <a:t>&amp; </a:t>
            </a:r>
            <a:r>
              <a:rPr lang="en-US" sz="1200" b="1" dirty="0" err="1">
                <a:latin typeface="Tahoma" panose="020B0604030504040204" pitchFamily="34" charset="0"/>
                <a:ea typeface="Tahoma" panose="020B0604030504040204" pitchFamily="34" charset="0"/>
                <a:cs typeface="Tahoma" panose="020B0604030504040204" pitchFamily="34" charset="0"/>
              </a:rPr>
              <a:t>Anant</a:t>
            </a:r>
            <a:r>
              <a:rPr lang="en-US" sz="1200" b="1" i="1" dirty="0">
                <a:latin typeface="Tahoma" panose="020B0604030504040204" pitchFamily="34" charset="0"/>
                <a:ea typeface="Tahoma" panose="020B0604030504040204" pitchFamily="34" charset="0"/>
                <a:cs typeface="Tahoma" panose="020B0604030504040204" pitchFamily="34" charset="0"/>
              </a:rPr>
              <a:t> </a:t>
            </a:r>
            <a:r>
              <a:rPr lang="en-US" sz="1200" b="1" dirty="0" smtClean="0">
                <a:latin typeface="Tahoma" panose="020B0604030504040204" pitchFamily="34" charset="0"/>
                <a:ea typeface="Tahoma" panose="020B0604030504040204" pitchFamily="34" charset="0"/>
                <a:cs typeface="Tahoma" panose="020B0604030504040204" pitchFamily="34" charset="0"/>
              </a:rPr>
              <a:t>Agarwal </a:t>
            </a:r>
            <a:r>
              <a:rPr lang="en-US" sz="1200" b="1" dirty="0">
                <a:latin typeface="Tahoma" panose="020B0604030504040204" pitchFamily="34" charset="0"/>
                <a:ea typeface="Tahoma" panose="020B0604030504040204" pitchFamily="34" charset="0"/>
                <a:cs typeface="Tahoma" panose="020B0604030504040204" pitchFamily="34" charset="0"/>
              </a:rPr>
              <a:t>explain why students are drawn to online higher education: tuition debt &amp; exciting new technologies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u="sng" dirty="0" smtClean="0">
                <a:latin typeface="Tahoma" panose="020B0604030504040204" pitchFamily="34" charset="0"/>
                <a:ea typeface="Tahoma" panose="020B0604030504040204" pitchFamily="34" charset="0"/>
                <a:cs typeface="Tahoma" panose="020B0604030504040204" pitchFamily="34" charset="0"/>
                <a:hlinkClick r:id="rId2"/>
              </a:rPr>
              <a:t>www.cnn.com/video/data/2.0/video/bestoftv/2014/11/15/exp-gps-moocs-sot.cnn.html</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l="9714" t="21232" r="19994" b="13115"/>
          <a:stretch/>
        </p:blipFill>
        <p:spPr>
          <a:xfrm>
            <a:off x="-93560" y="2926743"/>
            <a:ext cx="4859906" cy="3294657"/>
          </a:xfrm>
          <a:prstGeom prst="rect">
            <a:avLst/>
          </a:prstGeom>
        </p:spPr>
      </p:pic>
      <p:pic>
        <p:nvPicPr>
          <p:cNvPr id="7" name="Picture 6"/>
          <p:cNvPicPr>
            <a:picLocks noChangeAspect="1"/>
          </p:cNvPicPr>
          <p:nvPr/>
        </p:nvPicPr>
        <p:blipFill rotWithShape="1">
          <a:blip r:embed="rId4"/>
          <a:srcRect l="13076" t="23045" r="20651" b="13856"/>
          <a:stretch/>
        </p:blipFill>
        <p:spPr>
          <a:xfrm>
            <a:off x="4303049" y="2926743"/>
            <a:ext cx="4840951" cy="3009240"/>
          </a:xfrm>
          <a:prstGeom prst="rect">
            <a:avLst/>
          </a:prstGeom>
        </p:spPr>
      </p:pic>
    </p:spTree>
    <p:extLst>
      <p:ext uri="{BB962C8B-B14F-4D97-AF65-F5344CB8AC3E}">
        <p14:creationId xmlns:p14="http://schemas.microsoft.com/office/powerpoint/2010/main" val="588810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Title 1"/>
          <p:cNvSpPr>
            <a:spLocks noGrp="1"/>
          </p:cNvSpPr>
          <p:nvPr>
            <p:ph type="title"/>
          </p:nvPr>
        </p:nvSpPr>
        <p:spPr>
          <a:xfrm>
            <a:off x="457200" y="685800"/>
            <a:ext cx="8229600" cy="2362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How Disruptive?</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chemeClr val="tx1"/>
                </a:solidFill>
                <a:latin typeface="Tahoma" panose="020B0604030504040204" pitchFamily="34" charset="0"/>
                <a:cs typeface="Tahoma" panose="020B0604030504040204" pitchFamily="34" charset="0"/>
              </a:rPr>
              <a:t>40,000+ people in a MOOC on Mythology…</a:t>
            </a:r>
            <a:r>
              <a:rPr lang="en-US" altLang="en-US" sz="1200" b="1" dirty="0" smtClean="0">
                <a:latin typeface="Tahoma" panose="020B0604030504040204" pitchFamily="34" charset="0"/>
                <a:cs typeface="Tahoma" panose="020B0604030504040204" pitchFamily="34" charset="0"/>
              </a:rPr>
              <a:t/>
            </a:r>
            <a:br>
              <a:rPr lang="en-US" altLang="en-US" sz="12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rPr>
              <a:t>Softcover </a:t>
            </a:r>
            <a:r>
              <a:rPr lang="en-US" altLang="en-US" sz="1200" b="1" dirty="0" smtClean="0">
                <a:latin typeface="Tahoma" panose="020B0604030504040204" pitchFamily="34" charset="0"/>
                <a:cs typeface="Tahoma" panose="020B0604030504040204" pitchFamily="34" charset="0"/>
              </a:rPr>
              <a:t>($30): </a:t>
            </a:r>
            <a:r>
              <a:rPr lang="en-US" altLang="en-US" sz="1200" b="1" dirty="0" smtClean="0">
                <a:hlinkClick r:id="rId2"/>
              </a:rPr>
              <a:t>http://www.parlorpress.com/invasion_of_the_moocs</a:t>
            </a:r>
            <a:r>
              <a:rPr lang="en-US" altLang="en-US" sz="1200" b="1" dirty="0" smtClean="0"/>
              <a:t> </a:t>
            </a:r>
            <a:br>
              <a:rPr lang="en-US" altLang="en-US" sz="1200" b="1" dirty="0" smtClean="0"/>
            </a:br>
            <a:r>
              <a:rPr lang="en-US" altLang="en-US" sz="1200" b="1" dirty="0" smtClean="0"/>
              <a:t>Free (PDF): </a:t>
            </a:r>
            <a:r>
              <a:rPr lang="en-AU" altLang="en-US" sz="1200" dirty="0" smtClean="0">
                <a:hlinkClick r:id="rId3"/>
              </a:rPr>
              <a:t>http://www.parlorpress.com/pdf/invasion_of_the_moocs.pdf</a:t>
            </a:r>
            <a:endParaRPr lang="en-US" altLang="en-US" sz="1200" b="1" dirty="0" smtClean="0">
              <a:solidFill>
                <a:schemeClr val="tx1"/>
              </a:solidFill>
              <a:latin typeface="Tahoma" panose="020B0604030504040204" pitchFamily="34" charset="0"/>
              <a:cs typeface="Tahoma" panose="020B0604030504040204" pitchFamily="34" charset="0"/>
            </a:endParaRPr>
          </a:p>
        </p:txBody>
      </p:sp>
      <p:pic>
        <p:nvPicPr>
          <p:cNvPr id="1031172"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352800"/>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52399" y="3429000"/>
            <a:ext cx="5960533" cy="3352800"/>
          </a:xfrm>
          <a:prstGeom prst="rect">
            <a:avLst/>
          </a:prstGeom>
        </p:spPr>
      </p:pic>
    </p:spTree>
    <p:extLst>
      <p:ext uri="{BB962C8B-B14F-4D97-AF65-F5344CB8AC3E}">
        <p14:creationId xmlns:p14="http://schemas.microsoft.com/office/powerpoint/2010/main" val="2303561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35094"/>
            <a:ext cx="4114800" cy="4114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0528"/>
            <a:ext cx="4572000" cy="2682240"/>
          </a:xfrm>
          <a:prstGeom prst="rect">
            <a:avLst/>
          </a:prstGeom>
        </p:spPr>
      </p:pic>
    </p:spTree>
    <p:extLst>
      <p:ext uri="{BB962C8B-B14F-4D97-AF65-F5344CB8AC3E}">
        <p14:creationId xmlns:p14="http://schemas.microsoft.com/office/powerpoint/2010/main" val="1735560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523984" cy="5562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2" y="1676400"/>
            <a:ext cx="8929599" cy="4343400"/>
          </a:xfrm>
          <a:prstGeom prst="rect">
            <a:avLst/>
          </a:prstGeom>
        </p:spPr>
      </p:pic>
    </p:spTree>
    <p:extLst>
      <p:ext uri="{BB962C8B-B14F-4D97-AF65-F5344CB8AC3E}">
        <p14:creationId xmlns:p14="http://schemas.microsoft.com/office/powerpoint/2010/main" val="81555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 y="0"/>
            <a:ext cx="8122920" cy="28956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December 7</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To Higher Ed What Netflix Is To Movie Theaters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Forbes, Joseph Holmes</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2"/>
              </a:rPr>
              <a:t>http://www.forbes.com/sites/berlinschoolofcreativeleadership/2015/12/07/moocs-are-to-highered-what-netflix-is-to-movie-theaters/#</a:t>
            </a:r>
            <a:r>
              <a:rPr lang="en-US" sz="700" b="1" dirty="0" smtClean="0">
                <a:latin typeface="Tahoma" panose="020B0604030504040204" pitchFamily="34" charset="0"/>
                <a:ea typeface="Tahoma" panose="020B0604030504040204" pitchFamily="34" charset="0"/>
                <a:cs typeface="Tahoma" panose="020B0604030504040204" pitchFamily="34" charset="0"/>
                <a:hlinkClick r:id="rId2"/>
              </a:rPr>
              <a:t>76f3e4a176f7</a:t>
            </a:r>
            <a:r>
              <a:rPr lang="en-US" sz="700" b="1" dirty="0">
                <a:latin typeface="Tahoma" panose="020B0604030504040204" pitchFamily="34" charset="0"/>
                <a:ea typeface="Tahoma" panose="020B0604030504040204" pitchFamily="34" charset="0"/>
                <a:cs typeface="Tahoma" panose="020B0604030504040204" pitchFamily="34" charset="0"/>
              </a:rPr>
              <a:t/>
            </a:r>
            <a:br>
              <a:rPr lang="en-US" sz="700" b="1" dirty="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3"/>
              </a:rPr>
              <a:t>http://www.gathereducation.com/blog/2015/how-moocs-are-the-netflix-of-higher-education</a:t>
            </a:r>
            <a:r>
              <a:rPr lang="en-US" sz="700" b="1" dirty="0" smtClean="0">
                <a:latin typeface="Tahoma" panose="020B0604030504040204" pitchFamily="34" charset="0"/>
                <a:ea typeface="Tahoma" panose="020B0604030504040204" pitchFamily="34" charset="0"/>
                <a:cs typeface="Tahoma" panose="020B0604030504040204" pitchFamily="34" charset="0"/>
                <a:hlinkClick r:id="rId3"/>
              </a:rPr>
              <a:t>/</a:t>
            </a:r>
            <a:r>
              <a:rPr lang="en-US" sz="700" b="1" dirty="0" smtClean="0">
                <a:latin typeface="Tahoma" panose="020B0604030504040204" pitchFamily="34" charset="0"/>
                <a:ea typeface="Tahoma" panose="020B0604030504040204" pitchFamily="34" charset="0"/>
                <a:cs typeface="Tahoma" panose="020B0604030504040204" pitchFamily="34" charset="0"/>
              </a:rPr>
              <a:t>  </a:t>
            </a:r>
            <a:endParaRPr lang="en-US" sz="7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11863" t="19243" r="18148" b="1346"/>
          <a:stretch/>
        </p:blipFill>
        <p:spPr>
          <a:xfrm>
            <a:off x="76200" y="2743200"/>
            <a:ext cx="4114801" cy="4114800"/>
          </a:xfrm>
          <a:prstGeom prst="rect">
            <a:avLst/>
          </a:prstGeom>
        </p:spPr>
      </p:pic>
      <p:pic>
        <p:nvPicPr>
          <p:cNvPr id="3" name="Picture 2"/>
          <p:cNvPicPr>
            <a:picLocks noChangeAspect="1"/>
          </p:cNvPicPr>
          <p:nvPr/>
        </p:nvPicPr>
        <p:blipFill rotWithShape="1">
          <a:blip r:embed="rId5"/>
          <a:srcRect l="3688" t="13876" r="29158" b="27846"/>
          <a:stretch/>
        </p:blipFill>
        <p:spPr>
          <a:xfrm>
            <a:off x="4907280" y="2819400"/>
            <a:ext cx="4160520" cy="3200400"/>
          </a:xfrm>
          <a:prstGeom prst="rect">
            <a:avLst/>
          </a:prstGeom>
        </p:spPr>
      </p:pic>
    </p:spTree>
    <p:extLst>
      <p:ext uri="{BB962C8B-B14F-4D97-AF65-F5344CB8AC3E}">
        <p14:creationId xmlns:p14="http://schemas.microsoft.com/office/powerpoint/2010/main" val="2353145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Kirk </a:t>
            </a:r>
            <a:r>
              <a:rPr lang="en-US" sz="2000" b="1" dirty="0" err="1" smtClean="0">
                <a:latin typeface="Tahoma" panose="020B0604030504040204" pitchFamily="34" charset="0"/>
                <a:ea typeface="Tahoma" panose="020B0604030504040204" pitchFamily="34" charset="0"/>
                <a:cs typeface="Tahoma" panose="020B0604030504040204" pitchFamily="34" charset="0"/>
              </a:rPr>
              <a:t>Pinho</a:t>
            </a:r>
            <a:r>
              <a:rPr lang="en-US" sz="2000" b="1"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More than 3.25 million people took massive open online courses through the University of Michigan during the last three years — a figure equivalent to 76 percent of the metro Detroit population of 4.29 million.</a:t>
            </a:r>
          </a:p>
        </p:txBody>
      </p:sp>
    </p:spTree>
    <p:extLst>
      <p:ext uri="{BB962C8B-B14F-4D97-AF65-F5344CB8AC3E}">
        <p14:creationId xmlns:p14="http://schemas.microsoft.com/office/powerpoint/2010/main" val="902868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Kirk </a:t>
            </a:r>
            <a:r>
              <a:rPr lang="en-US" sz="2000" b="1" dirty="0" err="1" smtClean="0">
                <a:latin typeface="Tahoma" panose="020B0604030504040204" pitchFamily="34" charset="0"/>
                <a:ea typeface="Tahoma" panose="020B0604030504040204" pitchFamily="34" charset="0"/>
                <a:cs typeface="Tahoma" panose="020B0604030504040204" pitchFamily="34" charset="0"/>
              </a:rPr>
              <a:t>Pinho</a:t>
            </a:r>
            <a:r>
              <a:rPr lang="en-US" sz="2000" b="1"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r>
              <a:rPr lang="en-US"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And </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all told, there have been between 16 million and 18 million people enrolled in MOOCs, about 2,500 of which had started or were scheduled to start as of July 2015, </a:t>
            </a:r>
            <a:r>
              <a:rPr lang="en-US" sz="1800" b="1" dirty="0">
                <a:latin typeface="Tahoma" panose="020B0604030504040204" pitchFamily="34" charset="0"/>
                <a:ea typeface="Tahoma" panose="020B0604030504040204" pitchFamily="34" charset="0"/>
                <a:cs typeface="Tahoma" panose="020B0604030504040204" pitchFamily="34" charset="0"/>
              </a:rPr>
              <a:t>according to </a:t>
            </a:r>
            <a:r>
              <a:rPr lang="en-US" sz="1800" b="1" dirty="0" err="1">
                <a:latin typeface="Tahoma" panose="020B0604030504040204" pitchFamily="34" charset="0"/>
                <a:ea typeface="Tahoma" panose="020B0604030504040204" pitchFamily="34" charset="0"/>
                <a:cs typeface="Tahoma" panose="020B0604030504040204" pitchFamily="34" charset="0"/>
              </a:rPr>
              <a:t>EdSurge</a:t>
            </a:r>
            <a:r>
              <a:rPr lang="en-US" sz="1800" b="1" dirty="0">
                <a:latin typeface="Tahoma" panose="020B0604030504040204" pitchFamily="34" charset="0"/>
                <a:ea typeface="Tahoma" panose="020B0604030504040204" pitchFamily="34" charset="0"/>
                <a:cs typeface="Tahoma" panose="020B0604030504040204" pitchFamily="34" charset="0"/>
              </a:rPr>
              <a:t> Inc., an independent Burlingame, Calif.-based education technology information provider.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A typical MOOC enrollment level is around 25,000 students, </a:t>
            </a:r>
            <a:r>
              <a:rPr lang="en-US" sz="1800" b="1" dirty="0">
                <a:latin typeface="Tahoma" panose="020B0604030504040204" pitchFamily="34" charset="0"/>
                <a:ea typeface="Tahoma" panose="020B0604030504040204" pitchFamily="34" charset="0"/>
                <a:cs typeface="Tahoma" panose="020B0604030504040204" pitchFamily="34" charset="0"/>
              </a:rPr>
              <a:t>according to research by Katy Jordan, a Ph.D. candidate focusing on technology-enhanced learning at The Open University in the United Kingdom. </a:t>
            </a:r>
            <a:br>
              <a:rPr lang="en-US" sz="1800" b="1" dirty="0">
                <a:latin typeface="Tahoma" panose="020B0604030504040204" pitchFamily="34" charset="0"/>
                <a:ea typeface="Tahoma" panose="020B0604030504040204" pitchFamily="34" charset="0"/>
                <a:cs typeface="Tahoma" panose="020B0604030504040204" pitchFamily="34" charset="0"/>
              </a:rPr>
            </a:b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0615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457199"/>
            <a:ext cx="7391400" cy="2021927"/>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State of the MOOC 2016: </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Year of Massive Landscape Change For Massive Open Online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Courses</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Online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Course Report</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675" b="1" dirty="0">
                <a:latin typeface="Tahoma" panose="020B0604030504040204" pitchFamily="34" charset="0"/>
                <a:ea typeface="Tahoma" panose="020B0604030504040204" pitchFamily="34" charset="0"/>
                <a:cs typeface="Tahoma" panose="020B0604030504040204" pitchFamily="34" charset="0"/>
              </a:rPr>
              <a:t> </a:t>
            </a:r>
            <a:r>
              <a:rPr lang="en-US" sz="675" b="1" dirty="0" smtClean="0">
                <a:latin typeface="Tahoma" panose="020B0604030504040204" pitchFamily="34" charset="0"/>
                <a:ea typeface="Tahoma" panose="020B0604030504040204" pitchFamily="34" charset="0"/>
                <a:cs typeface="Tahoma" panose="020B0604030504040204" pitchFamily="34" charset="0"/>
              </a:rPr>
              <a:t/>
            </a:r>
            <a:br>
              <a:rPr lang="en-US" sz="675" b="1" dirty="0" smtClean="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3"/>
              </a:rPr>
              <a:t>http://chronicle.com/blogs/wiredcampus/moocs-are-still-rising-at-least-in-numbers/57527</a:t>
            </a:r>
            <a:r>
              <a:rPr lang="en-US" sz="700" b="1" dirty="0">
                <a:latin typeface="Tahoma" panose="020B0604030504040204" pitchFamily="34" charset="0"/>
                <a:ea typeface="Tahoma" panose="020B0604030504040204" pitchFamily="34" charset="0"/>
                <a:cs typeface="Tahoma" panose="020B0604030504040204" pitchFamily="34" charset="0"/>
              </a:rPr>
              <a:t> </a:t>
            </a:r>
            <a:endParaRPr lang="en-US" sz="675"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728" t="35739" r="45100" b="13402"/>
          <a:stretch/>
        </p:blipFill>
        <p:spPr>
          <a:xfrm>
            <a:off x="152400" y="2741443"/>
            <a:ext cx="5117881" cy="4116557"/>
          </a:xfrm>
          <a:prstGeom prst="rect">
            <a:avLst/>
          </a:prstGeom>
        </p:spPr>
      </p:pic>
      <p:pic>
        <p:nvPicPr>
          <p:cNvPr id="4" name="Picture 5"/>
          <p:cNvPicPr>
            <a:picLocks noChangeAspect="1"/>
          </p:cNvPicPr>
          <p:nvPr/>
        </p:nvPicPr>
        <p:blipFill>
          <a:blip r:embed="rId5">
            <a:extLst>
              <a:ext uri="{28A0092B-C50C-407E-A947-70E740481C1C}">
                <a14:useLocalDpi xmlns:a14="http://schemas.microsoft.com/office/drawing/2010/main" val="0"/>
              </a:ext>
            </a:extLst>
          </a:blip>
          <a:srcRect l="1253" t="14542" r="957" b="2177"/>
          <a:stretch>
            <a:fillRect/>
          </a:stretch>
        </p:blipFill>
        <p:spPr bwMode="auto">
          <a:xfrm>
            <a:off x="5418138" y="3429000"/>
            <a:ext cx="3725862"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l="8186" t="23122" r="43829" b="16763"/>
          <a:stretch>
            <a:fillRect/>
          </a:stretch>
        </p:blipFill>
        <p:spPr bwMode="auto">
          <a:xfrm>
            <a:off x="76200" y="2735263"/>
            <a:ext cx="5181600"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9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2057400"/>
          </a:xfrm>
        </p:spPr>
        <p:txBody>
          <a:bodyPr>
            <a:noAutofit/>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11, 2016</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We're All </a:t>
            </a:r>
            <a:r>
              <a:rPr lang="en-US" sz="4000" b="1" dirty="0" smtClean="0">
                <a:latin typeface="Tahoma" panose="020B0604030504040204" pitchFamily="34" charset="0"/>
                <a:ea typeface="Tahoma" panose="020B0604030504040204" pitchFamily="34" charset="0"/>
                <a:cs typeface="Tahoma" panose="020B0604030504040204" pitchFamily="34" charset="0"/>
              </a:rPr>
              <a:t>Failures</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The </a:t>
            </a:r>
            <a:r>
              <a:rPr lang="en-US" sz="2400" b="1" dirty="0" smtClean="0">
                <a:latin typeface="Tahoma" panose="020B0604030504040204" pitchFamily="34" charset="0"/>
                <a:ea typeface="Tahoma" panose="020B0604030504040204" pitchFamily="34" charset="0"/>
                <a:cs typeface="Tahoma" panose="020B0604030504040204" pitchFamily="34" charset="0"/>
              </a:rPr>
              <a:t>Chronicle of Higher Education</a:t>
            </a:r>
            <a:r>
              <a:rPr lang="en-US" sz="700" b="1" dirty="0">
                <a:latin typeface="Tahoma" panose="020B0604030504040204" pitchFamily="34" charset="0"/>
                <a:ea typeface="Tahoma" panose="020B0604030504040204" pitchFamily="34" charset="0"/>
                <a:cs typeface="Tahoma" panose="020B0604030504040204" pitchFamily="34" charset="0"/>
              </a:rPr>
              <a:t/>
            </a:r>
            <a:br>
              <a:rPr lang="en-US" sz="7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600" b="1" dirty="0" smtClean="0">
                <a:latin typeface="Tahoma" panose="020B0604030504040204" pitchFamily="34" charset="0"/>
                <a:ea typeface="Tahoma" panose="020B0604030504040204" pitchFamily="34" charset="0"/>
                <a:cs typeface="Tahoma" panose="020B0604030504040204" pitchFamily="34" charset="0"/>
                <a:hlinkClick r:id="rId2"/>
              </a:rPr>
              <a:t>chroniclevitae.com/news/1391-we-re-all-failures?cid=at&amp;utm_source=at&amp;utm_medium=en&amp;elqTrackId=4fb9cc139bc44f8995a1fa5e537c1fd1&amp;elq=c0dd0d45a2514289916fc3f4d5577e5f&amp;elqaid=9077&amp;elqat=1&amp;elqCampaignId=3137</a:t>
            </a:r>
            <a:r>
              <a:rPr lang="en-US" sz="600" b="1" dirty="0" smtClean="0">
                <a:latin typeface="Tahoma" panose="020B0604030504040204" pitchFamily="34" charset="0"/>
                <a:ea typeface="Tahoma" panose="020B0604030504040204" pitchFamily="34" charset="0"/>
                <a:cs typeface="Tahoma" panose="020B0604030504040204" pitchFamily="34" charset="0"/>
              </a:rPr>
              <a:t> </a:t>
            </a:r>
            <a:endParaRPr lang="en-US" sz="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2429" t="20975" r="10510" b="16102"/>
          <a:stretch/>
        </p:blipFill>
        <p:spPr>
          <a:xfrm>
            <a:off x="1828800" y="2728452"/>
            <a:ext cx="6096000" cy="4129548"/>
          </a:xfrm>
          <a:prstGeom prst="rect">
            <a:avLst/>
          </a:prstGeom>
        </p:spPr>
      </p:pic>
    </p:spTree>
    <p:extLst>
      <p:ext uri="{BB962C8B-B14F-4D97-AF65-F5344CB8AC3E}">
        <p14:creationId xmlns:p14="http://schemas.microsoft.com/office/powerpoint/2010/main" val="2897252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381000"/>
            <a:ext cx="8289925" cy="1905000"/>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State of the MOOC 2016: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A </a:t>
            </a:r>
            <a:r>
              <a:rPr lang="en-US" sz="2700" b="1" dirty="0">
                <a:latin typeface="Tahoma" panose="020B0604030504040204" pitchFamily="34" charset="0"/>
                <a:ea typeface="Tahoma" panose="020B0604030504040204" pitchFamily="34" charset="0"/>
                <a:cs typeface="Tahoma" panose="020B0604030504040204" pitchFamily="34" charset="0"/>
              </a:rPr>
              <a:t>Year of Massive Landscape Change For Massive Open Online </a:t>
            </a:r>
            <a:r>
              <a:rPr lang="en-US" sz="2700" b="1" dirty="0" smtClean="0">
                <a:latin typeface="Tahoma" panose="020B0604030504040204" pitchFamily="34" charset="0"/>
                <a:ea typeface="Tahoma" panose="020B0604030504040204" pitchFamily="34" charset="0"/>
                <a:cs typeface="Tahoma" panose="020B0604030504040204" pitchFamily="34" charset="0"/>
              </a:rPr>
              <a:t>Courses, Online Course Report</a:t>
            </a:r>
            <a:r>
              <a:rPr lang="en-US" sz="3100" b="1" dirty="0">
                <a:latin typeface="Tahoma" panose="020B0604030504040204" pitchFamily="34" charset="0"/>
                <a:ea typeface="Tahoma" panose="020B0604030504040204" pitchFamily="34" charset="0"/>
                <a:cs typeface="Tahoma" panose="020B0604030504040204" pitchFamily="34" charset="0"/>
              </a:rPr>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646147" name="Picture 4"/>
          <p:cNvPicPr>
            <a:picLocks noChangeAspect="1"/>
          </p:cNvPicPr>
          <p:nvPr/>
        </p:nvPicPr>
        <p:blipFill rotWithShape="1">
          <a:blip r:embed="rId3">
            <a:extLst>
              <a:ext uri="{28A0092B-C50C-407E-A947-70E740481C1C}">
                <a14:useLocalDpi xmlns:a14="http://schemas.microsoft.com/office/drawing/2010/main" val="0"/>
              </a:ext>
            </a:extLst>
          </a:blip>
          <a:srcRect l="7766" t="36485" r="39694" b="27706"/>
          <a:stretch/>
        </p:blipFill>
        <p:spPr bwMode="auto">
          <a:xfrm>
            <a:off x="2266545" y="2782111"/>
            <a:ext cx="6858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cstate="print">
            <a:extLst>
              <a:ext uri="{28A0092B-C50C-407E-A947-70E740481C1C}">
                <a14:useLocalDpi xmlns:a14="http://schemas.microsoft.com/office/drawing/2010/main" val="0"/>
              </a:ext>
            </a:extLst>
          </a:blip>
          <a:srcRect l="3870" t="10159" r="37119" b="30159"/>
          <a:stretch>
            <a:fillRect/>
          </a:stretch>
        </p:blipFill>
        <p:spPr bwMode="auto">
          <a:xfrm>
            <a:off x="0" y="2971800"/>
            <a:ext cx="2619653" cy="201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329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 y="609600"/>
            <a:ext cx="8229600" cy="1752600"/>
          </a:xfrm>
        </p:spPr>
        <p:txBody>
          <a:bodyPr>
            <a:normAutofit fontScale="90000"/>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5, 2016</a:t>
            </a:r>
            <a:r>
              <a:rPr lang="en-US" sz="2000" dirty="0"/>
              <a:t/>
            </a:r>
            <a:br>
              <a:rPr lang="en-US" sz="2000" dirty="0"/>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Use Of MOOCs And Online Education Is Exploding: Here's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Why</a:t>
            </a: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Josh </a:t>
            </a:r>
            <a:r>
              <a:rPr lang="en-US" sz="2000" b="1" dirty="0" err="1" smtClean="0">
                <a:latin typeface="Tahoma" panose="020B0604030504040204" pitchFamily="34" charset="0"/>
                <a:ea typeface="Tahoma" panose="020B0604030504040204" pitchFamily="34" charset="0"/>
                <a:cs typeface="Tahoma" panose="020B0604030504040204" pitchFamily="34" charset="0"/>
              </a:rPr>
              <a:t>Bersin</a:t>
            </a:r>
            <a:r>
              <a:rPr lang="en-US" sz="2000" b="1" dirty="0" smtClean="0">
                <a:latin typeface="Tahoma" panose="020B0604030504040204" pitchFamily="34" charset="0"/>
                <a:ea typeface="Tahoma" panose="020B0604030504040204" pitchFamily="34" charset="0"/>
                <a:cs typeface="Tahoma" panose="020B0604030504040204" pitchFamily="34" charset="0"/>
              </a:rPr>
              <a:t>, Forbes</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http://www.forbes.com/sites/joshbersin/2016/01/05/use-of-moocs-and-online-education-is-exploding-heres-why/#</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290acdda7f09</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1213" t="30525" r="18144" b="2067"/>
          <a:stretch/>
        </p:blipFill>
        <p:spPr>
          <a:xfrm>
            <a:off x="838200" y="2667000"/>
            <a:ext cx="4800600" cy="4038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645" y="3352800"/>
            <a:ext cx="4448175" cy="3505200"/>
          </a:xfrm>
          <a:prstGeom prst="rect">
            <a:avLst/>
          </a:prstGeom>
        </p:spPr>
      </p:pic>
    </p:spTree>
    <p:extLst>
      <p:ext uri="{BB962C8B-B14F-4D97-AF65-F5344CB8AC3E}">
        <p14:creationId xmlns:p14="http://schemas.microsoft.com/office/powerpoint/2010/main" val="2862770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Title 3"/>
          <p:cNvSpPr>
            <a:spLocks noGrp="1"/>
          </p:cNvSpPr>
          <p:nvPr>
            <p:ph type="title"/>
          </p:nvPr>
        </p:nvSpPr>
        <p:spPr>
          <a:xfrm>
            <a:off x="457200" y="0"/>
            <a:ext cx="8458200" cy="2895600"/>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October 19, 2015</a:t>
            </a:r>
            <a:r>
              <a:rPr lang="en-US" altLang="en-US" sz="4000" b="1" smtClean="0">
                <a:latin typeface="Tahoma" panose="020B0604030504040204" pitchFamily="34" charset="0"/>
                <a:cs typeface="Tahoma" panose="020B0604030504040204" pitchFamily="34" charset="0"/>
              </a:rPr>
              <a:t/>
            </a:r>
            <a:br>
              <a:rPr lang="en-US" altLang="en-US" sz="40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MOOCs Are Still Rising, at Least in Numbers</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Ellen Wexler, Chronicle of Higher Education</a:t>
            </a:r>
            <a:r>
              <a:rPr lang="en-US" altLang="en-US" sz="1800" b="1" smtClean="0">
                <a:latin typeface="Tahoma" panose="020B0604030504040204" pitchFamily="34" charset="0"/>
                <a:cs typeface="Tahoma" panose="020B0604030504040204" pitchFamily="34" charset="0"/>
              </a:rPr>
              <a:t/>
            </a:r>
            <a:br>
              <a:rPr lang="en-US" altLang="en-US" sz="18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http://chronicle.com/blogs/wiredcampus/moocs-are-still-rising-at-least-in-numbers/57527</a:t>
            </a:r>
            <a:r>
              <a:rPr lang="en-US" altLang="en-US" sz="1000" b="1" smtClean="0">
                <a:latin typeface="Tahoma" panose="020B0604030504040204" pitchFamily="34" charset="0"/>
                <a:cs typeface="Tahoma" panose="020B0604030504040204" pitchFamily="34" charset="0"/>
              </a:rPr>
              <a:t> </a:t>
            </a:r>
          </a:p>
        </p:txBody>
      </p:sp>
      <p:pic>
        <p:nvPicPr>
          <p:cNvPr id="644099" name="Picture 1"/>
          <p:cNvPicPr>
            <a:picLocks noChangeAspect="1"/>
          </p:cNvPicPr>
          <p:nvPr/>
        </p:nvPicPr>
        <p:blipFill>
          <a:blip r:embed="rId3">
            <a:extLst>
              <a:ext uri="{28A0092B-C50C-407E-A947-70E740481C1C}">
                <a14:useLocalDpi xmlns:a14="http://schemas.microsoft.com/office/drawing/2010/main" val="0"/>
              </a:ext>
            </a:extLst>
          </a:blip>
          <a:srcRect l="8369" t="28236" r="43797" b="11263"/>
          <a:stretch>
            <a:fillRect/>
          </a:stretch>
        </p:blipFill>
        <p:spPr bwMode="auto">
          <a:xfrm>
            <a:off x="2286000" y="25146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780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Title 1"/>
          <p:cNvSpPr>
            <a:spLocks noGrp="1"/>
          </p:cNvSpPr>
          <p:nvPr>
            <p:ph type="title"/>
          </p:nvPr>
        </p:nvSpPr>
        <p:spPr>
          <a:xfrm>
            <a:off x="457200" y="401638"/>
            <a:ext cx="7924800" cy="2544762"/>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January 14, 2016</a:t>
            </a:r>
            <a:r>
              <a:rPr lang="en-US" altLang="en-US" sz="3600" b="1" smtClean="0">
                <a:latin typeface="Tahoma" panose="020B0604030504040204" pitchFamily="34" charset="0"/>
                <a:cs typeface="Tahoma" panose="020B0604030504040204" pitchFamily="34" charset="0"/>
              </a:rPr>
              <a:t/>
            </a:r>
            <a:br>
              <a:rPr lang="en-US" altLang="en-US" sz="3600" b="1" smtClean="0">
                <a:latin typeface="Tahoma" panose="020B0604030504040204" pitchFamily="34" charset="0"/>
                <a:cs typeface="Tahoma" panose="020B0604030504040204" pitchFamily="34" charset="0"/>
              </a:rPr>
            </a:br>
            <a:r>
              <a:rPr lang="en-US" altLang="en-US" sz="3200" b="1" smtClean="0">
                <a:latin typeface="Tahoma" panose="020B0604030504040204" pitchFamily="34" charset="0"/>
                <a:cs typeface="Tahoma" panose="020B0604030504040204" pitchFamily="34" charset="0"/>
              </a:rPr>
              <a:t>Why You Should Care That MOOCs Had a Great 2015</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Bravetta Hassell, Chief Learning Officer</a:t>
            </a:r>
            <a:endParaRPr lang="en-US" altLang="en-US" sz="700" b="1" smtClean="0">
              <a:latin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762000" y="2971800"/>
            <a:ext cx="7848600" cy="3657600"/>
          </a:xfrm>
        </p:spPr>
        <p:txBody>
          <a:bodyPr/>
          <a:lstStyle/>
          <a:p>
            <a:pPr marL="0" indent="0">
              <a:spcBef>
                <a:spcPts val="0"/>
              </a:spcBef>
              <a:buFont typeface="Arial" panose="020B0604020202020204" pitchFamily="34" charset="0"/>
              <a:buNone/>
              <a:defRPr/>
            </a:pPr>
            <a:r>
              <a:rPr lang="en-US" sz="2600" b="1" dirty="0" smtClean="0">
                <a:latin typeface="Tahoma" panose="020B0604030504040204" pitchFamily="34" charset="0"/>
                <a:ea typeface="Tahoma" panose="020B0604030504040204" pitchFamily="34" charset="0"/>
                <a:cs typeface="Tahoma" panose="020B0604030504040204" pitchFamily="34" charset="0"/>
                <a:hlinkClick r:id="rId2"/>
              </a:rPr>
              <a:t>data </a:t>
            </a:r>
            <a:r>
              <a:rPr lang="en-US" sz="2600" b="1" dirty="0">
                <a:latin typeface="Tahoma" panose="020B0604030504040204" pitchFamily="34" charset="0"/>
                <a:ea typeface="Tahoma" panose="020B0604030504040204" pitchFamily="34" charset="0"/>
                <a:cs typeface="Tahoma" panose="020B0604030504040204" pitchFamily="34" charset="0"/>
                <a:hlinkClick r:id="rId2"/>
              </a:rPr>
              <a:t>collected by Class Central</a:t>
            </a:r>
            <a:r>
              <a:rPr lang="en-US" sz="2600" b="1" dirty="0">
                <a:latin typeface="Tahoma" panose="020B0604030504040204" pitchFamily="34" charset="0"/>
                <a:ea typeface="Tahoma" panose="020B0604030504040204" pitchFamily="34" charset="0"/>
                <a:cs typeface="Tahoma" panose="020B0604030504040204" pitchFamily="34" charset="0"/>
              </a:rPr>
              <a:t>:</a:t>
            </a:r>
          </a:p>
          <a:p>
            <a:pPr>
              <a:spcBef>
                <a:spcPts val="0"/>
              </a:spcBef>
              <a:defRPr/>
            </a:pPr>
            <a:r>
              <a:rPr lang="en-US" sz="2400" b="1" dirty="0">
                <a:latin typeface="Tahoma" panose="020B0604030504040204" pitchFamily="34" charset="0"/>
                <a:ea typeface="Tahoma" panose="020B0604030504040204" pitchFamily="34" charset="0"/>
                <a:cs typeface="Tahoma" panose="020B0604030504040204" pitchFamily="34" charset="0"/>
              </a:rPr>
              <a:t>35 million: total number of students who signed up for at least one course</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2400" b="1" dirty="0">
                <a:latin typeface="Tahoma" panose="020B0604030504040204" pitchFamily="34" charset="0"/>
                <a:ea typeface="Tahoma" panose="020B0604030504040204" pitchFamily="34" charset="0"/>
                <a:cs typeface="Tahoma" panose="020B0604030504040204" pitchFamily="34" charset="0"/>
              </a:rPr>
              <a:t>1,800: number of new courses announced</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2400" b="1" dirty="0" smtClean="0">
                <a:latin typeface="Tahoma" panose="020B0604030504040204" pitchFamily="34" charset="0"/>
                <a:ea typeface="Tahoma" panose="020B0604030504040204" pitchFamily="34" charset="0"/>
                <a:cs typeface="Tahoma" panose="020B0604030504040204" pitchFamily="34" charset="0"/>
              </a:rPr>
              <a:t>75 </a:t>
            </a:r>
            <a:r>
              <a:rPr lang="en-US" sz="2400" b="1" dirty="0">
                <a:latin typeface="Tahoma" panose="020B0604030504040204" pitchFamily="34" charset="0"/>
                <a:ea typeface="Tahoma" panose="020B0604030504040204" pitchFamily="34" charset="0"/>
                <a:cs typeface="Tahoma" panose="020B0604030504040204" pitchFamily="34" charset="0"/>
              </a:rPr>
              <a:t>percent: the amount of courses available in </a:t>
            </a:r>
            <a:r>
              <a:rPr lang="en-US" sz="2400" b="1" dirty="0" smtClean="0">
                <a:latin typeface="Tahoma" panose="020B0604030504040204" pitchFamily="34" charset="0"/>
                <a:ea typeface="Tahoma" panose="020B0604030504040204" pitchFamily="34" charset="0"/>
                <a:cs typeface="Tahoma" panose="020B0604030504040204" pitchFamily="34" charset="0"/>
              </a:rPr>
              <a:t>English (was 80 percent in 2014).</a:t>
            </a:r>
            <a:endParaRPr lang="en-US" sz="2400" b="1" dirty="0">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2400" b="1" dirty="0">
                <a:latin typeface="Tahoma" panose="020B0604030504040204" pitchFamily="34" charset="0"/>
                <a:ea typeface="Tahoma" panose="020B0604030504040204" pitchFamily="34" charset="0"/>
                <a:cs typeface="Tahoma" panose="020B0604030504040204" pitchFamily="34" charset="0"/>
              </a:rPr>
              <a:t>2,200: courses offered for the first time</a:t>
            </a:r>
            <a:r>
              <a:rPr lang="en-US" sz="2400" b="1" dirty="0" smtClean="0">
                <a:latin typeface="Tahoma" panose="020B0604030504040204" pitchFamily="34" charset="0"/>
                <a:ea typeface="Tahoma" panose="020B0604030504040204" pitchFamily="34" charset="0"/>
                <a:cs typeface="Tahoma" panose="020B0604030504040204" pitchFamily="34" charset="0"/>
              </a:rPr>
              <a:t>.</a:t>
            </a:r>
          </a:p>
          <a:p>
            <a:pPr>
              <a:spcBef>
                <a:spcPts val="0"/>
              </a:spcBef>
              <a:defRPr/>
            </a:pPr>
            <a:r>
              <a:rPr lang="en-US" sz="2400" b="1" dirty="0" err="1">
                <a:latin typeface="Tahoma" panose="020B0604030504040204" pitchFamily="34" charset="0"/>
                <a:ea typeface="Tahoma" panose="020B0604030504040204" pitchFamily="34" charset="0"/>
                <a:cs typeface="Tahoma" panose="020B0604030504040204" pitchFamily="34" charset="0"/>
                <a:hlinkClick r:id="rId3"/>
              </a:rPr>
              <a:t>Reportlinker</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estimates the MOOC market to grow by nearly $7 billion by 2020</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a:p>
            <a:pPr>
              <a:defRPr/>
            </a:pPr>
            <a:endParaRPr lang="en-US" dirty="0"/>
          </a:p>
        </p:txBody>
      </p:sp>
    </p:spTree>
    <p:extLst>
      <p:ext uri="{BB962C8B-B14F-4D97-AF65-F5344CB8AC3E}">
        <p14:creationId xmlns:p14="http://schemas.microsoft.com/office/powerpoint/2010/main" val="2975693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itle 1"/>
          <p:cNvSpPr>
            <a:spLocks noGrp="1"/>
          </p:cNvSpPr>
          <p:nvPr>
            <p:ph type="title"/>
          </p:nvPr>
        </p:nvSpPr>
        <p:spPr>
          <a:xfrm>
            <a:off x="457200" y="274638"/>
            <a:ext cx="8458200" cy="2468562"/>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January 14, 2016</a:t>
            </a:r>
            <a:r>
              <a:rPr lang="en-US" altLang="en-US" sz="3600" b="1" smtClean="0">
                <a:latin typeface="Tahoma" panose="020B0604030504040204" pitchFamily="34" charset="0"/>
                <a:cs typeface="Tahoma" panose="020B0604030504040204" pitchFamily="34" charset="0"/>
              </a:rPr>
              <a:t/>
            </a:r>
            <a:br>
              <a:rPr lang="en-US" altLang="en-US" sz="3600" b="1" smtClean="0">
                <a:latin typeface="Tahoma" panose="020B0604030504040204" pitchFamily="34" charset="0"/>
                <a:cs typeface="Tahoma" panose="020B0604030504040204" pitchFamily="34" charset="0"/>
              </a:rPr>
            </a:br>
            <a:r>
              <a:rPr lang="en-US" altLang="en-US" sz="3200" b="1" smtClean="0">
                <a:latin typeface="Tahoma" panose="020B0604030504040204" pitchFamily="34" charset="0"/>
                <a:cs typeface="Tahoma" panose="020B0604030504040204" pitchFamily="34" charset="0"/>
              </a:rPr>
              <a:t>Why You Should Care That MOOCs Had a Great 2015</a:t>
            </a:r>
            <a:br>
              <a:rPr lang="en-US" altLang="en-US" sz="32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Bravetta Hassell, Chief Learning Officer</a:t>
            </a:r>
            <a:endParaRPr lang="en-US" altLang="en-US" sz="1100" b="1" smtClean="0">
              <a:latin typeface="Tahoma" panose="020B0604030504040204" pitchFamily="34" charset="0"/>
              <a:cs typeface="Tahoma" panose="020B0604030504040204" pitchFamily="34" charset="0"/>
            </a:endParaRPr>
          </a:p>
        </p:txBody>
      </p:sp>
      <p:sp>
        <p:nvSpPr>
          <p:cNvPr id="643075" name="Content Placeholder 3"/>
          <p:cNvSpPr>
            <a:spLocks noGrp="1"/>
          </p:cNvSpPr>
          <p:nvPr>
            <p:ph idx="1"/>
          </p:nvPr>
        </p:nvSpPr>
        <p:spPr>
          <a:xfrm>
            <a:off x="457200" y="2667000"/>
            <a:ext cx="8229600" cy="3459163"/>
          </a:xfrm>
        </p:spPr>
        <p:txBody>
          <a:bodyPr/>
          <a:lstStyle/>
          <a:p>
            <a:r>
              <a:rPr lang="en-US" altLang="en-US" sz="2000" b="1" smtClean="0">
                <a:latin typeface="Tahoma" panose="020B0604030504040204" pitchFamily="34" charset="0"/>
                <a:cs typeface="Tahoma" panose="020B0604030504040204" pitchFamily="34" charset="0"/>
              </a:rPr>
              <a:t>Self-paced courses are getting a boost…</a:t>
            </a:r>
            <a:r>
              <a:rPr lang="en-US" altLang="en-US" sz="2000" b="1" smtClean="0">
                <a:solidFill>
                  <a:srgbClr val="FF0000"/>
                </a:solidFill>
                <a:latin typeface="Tahoma" panose="020B0604030504040204" pitchFamily="34" charset="0"/>
                <a:cs typeface="Tahoma" panose="020B0604030504040204" pitchFamily="34" charset="0"/>
              </a:rPr>
              <a:t>More than 800 self-paced courses exist in the MOOC market, and that number is only getting larger.</a:t>
            </a:r>
          </a:p>
          <a:p>
            <a:endParaRPr lang="en-US" altLang="en-US" sz="2000" b="1" smtClean="0">
              <a:latin typeface="Tahoma" panose="020B0604030504040204" pitchFamily="34" charset="0"/>
              <a:cs typeface="Tahoma" panose="020B0604030504040204" pitchFamily="34" charset="0"/>
            </a:endParaRPr>
          </a:p>
          <a:p>
            <a:r>
              <a:rPr lang="en-US" altLang="en-US" sz="2000" b="1" smtClean="0">
                <a:latin typeface="Tahoma" panose="020B0604030504040204" pitchFamily="34" charset="0"/>
                <a:cs typeface="Tahoma" panose="020B0604030504040204" pitchFamily="34" charset="0"/>
              </a:rPr>
              <a:t>MOOC providers are realizing their value. No longer are MOOC providers offering free certificates. </a:t>
            </a:r>
            <a:r>
              <a:rPr lang="en-US" altLang="en-US" sz="2000" b="1" smtClean="0">
                <a:solidFill>
                  <a:srgbClr val="FF0000"/>
                </a:solidFill>
                <a:latin typeface="Tahoma" panose="020B0604030504040204" pitchFamily="34" charset="0"/>
                <a:cs typeface="Tahoma" panose="020B0604030504040204" pitchFamily="34" charset="0"/>
              </a:rPr>
              <a:t>At Coursera, the average course is $56; at edX, it’s $53. </a:t>
            </a:r>
            <a:r>
              <a:rPr lang="en-US" altLang="en-US" sz="2000" b="1" smtClean="0">
                <a:latin typeface="Tahoma" panose="020B0604030504040204" pitchFamily="34" charset="0"/>
                <a:cs typeface="Tahoma" panose="020B0604030504040204" pitchFamily="34" charset="0"/>
              </a:rPr>
              <a:t>Further, Coursera is putting up a paywall for graded assignments for some courses. </a:t>
            </a:r>
            <a:endParaRPr lang="en-US" altLang="en-US" sz="1600" smtClean="0"/>
          </a:p>
        </p:txBody>
      </p:sp>
    </p:spTree>
    <p:extLst>
      <p:ext uri="{BB962C8B-B14F-4D97-AF65-F5344CB8AC3E}">
        <p14:creationId xmlns:p14="http://schemas.microsoft.com/office/powerpoint/2010/main" val="3304328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914400" y="381000"/>
            <a:ext cx="7315200" cy="5410200"/>
          </a:xfrm>
        </p:spPr>
        <p:txBody>
          <a:bodyPr/>
          <a:lstStyle/>
          <a:p>
            <a:r>
              <a:rPr lang="en-US" altLang="en-US" sz="4800" b="1" dirty="0" err="1" smtClean="0">
                <a:solidFill>
                  <a:srgbClr val="0070C0"/>
                </a:solidFill>
                <a:latin typeface="Tahoma" panose="020B0604030504040204" pitchFamily="34" charset="0"/>
                <a:cs typeface="Tahoma" panose="020B0604030504040204" pitchFamily="34" charset="0"/>
              </a:rPr>
              <a:t>MOOC’ing</a:t>
            </a:r>
            <a:r>
              <a:rPr lang="en-US" altLang="en-US" sz="4800" b="1" dirty="0" smtClean="0">
                <a:solidFill>
                  <a:srgbClr val="0070C0"/>
                </a:solidFill>
                <a:latin typeface="Tahoma" panose="020B0604030504040204" pitchFamily="34" charset="0"/>
                <a:cs typeface="Tahoma" panose="020B0604030504040204" pitchFamily="34" charset="0"/>
              </a:rPr>
              <a:t> Issue</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ea typeface="Tahoma" panose="020B0604030504040204" pitchFamily="34" charset="0"/>
                <a:cs typeface="Tahoma" panose="020B0604030504040204" pitchFamily="34" charset="0"/>
              </a:rPr>
              <a:t>A</a:t>
            </a:r>
            <a:r>
              <a:rPr lang="en-US" sz="2400" b="1" dirty="0" smtClean="0">
                <a:latin typeface="Tahoma" panose="020B0604030504040204" pitchFamily="34" charset="0"/>
                <a:ea typeface="Tahoma" panose="020B0604030504040204" pitchFamily="34" charset="0"/>
                <a:cs typeface="Tahoma" panose="020B0604030504040204" pitchFamily="34" charset="0"/>
              </a:rPr>
              <a:t>re </a:t>
            </a:r>
            <a:r>
              <a:rPr lang="en-US" sz="2400" b="1" dirty="0">
                <a:latin typeface="Tahoma" panose="020B0604030504040204" pitchFamily="34" charset="0"/>
                <a:ea typeface="Tahoma" panose="020B0604030504040204" pitchFamily="34" charset="0"/>
                <a:cs typeface="Tahoma" panose="020B0604030504040204" pitchFamily="34" charset="0"/>
              </a:rPr>
              <a:t>we starting our research from the point of view of </a:t>
            </a:r>
            <a:r>
              <a:rPr lang="en-US" sz="2400" b="1" dirty="0" smtClean="0">
                <a:latin typeface="Tahoma" panose="020B0604030504040204" pitchFamily="34" charset="0"/>
                <a:ea typeface="Tahoma" panose="020B0604030504040204" pitchFamily="34" charset="0"/>
                <a:cs typeface="Tahoma" panose="020B0604030504040204" pitchFamily="34" charset="0"/>
              </a:rPr>
              <a:t>“here </a:t>
            </a:r>
            <a:r>
              <a:rPr lang="en-US" sz="2400" b="1" dirty="0">
                <a:latin typeface="Tahoma" panose="020B0604030504040204" pitchFamily="34" charset="0"/>
                <a:ea typeface="Tahoma" panose="020B0604030504040204" pitchFamily="34" charset="0"/>
                <a:cs typeface="Tahoma" panose="020B0604030504040204" pitchFamily="34" charset="0"/>
              </a:rPr>
              <a:t>are some serious problems (students are unengaged, disenfranchised people lack access to educational opportunities</a:t>
            </a:r>
            <a:r>
              <a:rPr lang="en-US" sz="2400" b="1" dirty="0" smtClean="0">
                <a:latin typeface="Tahoma" panose="020B0604030504040204" pitchFamily="34" charset="0"/>
                <a:ea typeface="Tahoma" panose="020B0604030504040204" pitchFamily="34" charset="0"/>
                <a:cs typeface="Tahoma" panose="020B0604030504040204" pitchFamily="34" charset="0"/>
              </a:rPr>
              <a:t>)”</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Or:</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Are </a:t>
            </a:r>
            <a:r>
              <a:rPr lang="en-US" sz="2400" b="1" dirty="0">
                <a:latin typeface="Tahoma" panose="020B0604030504040204" pitchFamily="34" charset="0"/>
                <a:ea typeface="Tahoma" panose="020B0604030504040204" pitchFamily="34" charset="0"/>
                <a:cs typeface="Tahoma" panose="020B0604030504040204" pitchFamily="34" charset="0"/>
              </a:rPr>
              <a:t>we simply going to focus on making MOOCs more effective, efficient, etc</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without sufficient attention to the needs that they should be fulfilling</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altLang="en-US" sz="24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5181600"/>
            <a:ext cx="1676400" cy="1676400"/>
          </a:xfrm>
          <a:prstGeom prst="rect">
            <a:avLst/>
          </a:prstGeom>
        </p:spPr>
      </p:pic>
    </p:spTree>
    <p:extLst>
      <p:ext uri="{BB962C8B-B14F-4D97-AF65-F5344CB8AC3E}">
        <p14:creationId xmlns:p14="http://schemas.microsoft.com/office/powerpoint/2010/main" val="3024061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Question:</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"What are the problems that MOOCs and OER are supposed to address?" or "Are MOOCs and OER "solutions" in search of problems?"</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(Note: Best Answers get a MOOCs book.)</a:t>
            </a:r>
          </a:p>
        </p:txBody>
      </p:sp>
      <p:pic>
        <p:nvPicPr>
          <p:cNvPr id="661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3048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74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381000" y="533400"/>
            <a:ext cx="8229600" cy="1143000"/>
          </a:xfrm>
        </p:spPr>
        <p:txBody>
          <a:bodyPr/>
          <a:lstStyle/>
          <a:p>
            <a:r>
              <a:rPr lang="en-US" altLang="en-US" b="1" dirty="0" smtClean="0">
                <a:solidFill>
                  <a:srgbClr val="0070C0"/>
                </a:solidFill>
                <a:latin typeface="Tahoma" panose="020B0604030504040204" pitchFamily="34" charset="0"/>
                <a:cs typeface="Tahoma" panose="020B0604030504040204" pitchFamily="34" charset="0"/>
              </a:rPr>
              <a:t>30+ Sample MOOC Research Topics</a:t>
            </a:r>
          </a:p>
        </p:txBody>
      </p:sp>
      <p:pic>
        <p:nvPicPr>
          <p:cNvPr id="2385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93900"/>
            <a:ext cx="73152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35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Activity: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dirty="0" smtClean="0">
                <a:solidFill>
                  <a:srgbClr val="FF0000"/>
                </a:solidFill>
                <a:latin typeface="Tahoma" panose="020B0604030504040204" pitchFamily="34" charset="0"/>
                <a:cs typeface="Tahoma" panose="020B0604030504040204" pitchFamily="34" charset="0"/>
              </a:rPr>
              <a:t>During this talk, jot down a research idea on a card. We will share it at the end.</a:t>
            </a:r>
            <a:r>
              <a:rPr lang="en-US" altLang="en-US" sz="2800" b="1" dirty="0" smtClean="0">
                <a:solidFill>
                  <a:srgbClr val="FF0000"/>
                </a:solidFill>
                <a:latin typeface="Tahoma" panose="020B0604030504040204" pitchFamily="34" charset="0"/>
                <a:cs typeface="Tahoma" panose="020B0604030504040204" pitchFamily="34" charset="0"/>
              </a:rPr>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(Note: Best idea gets a MOOCs book.)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538" y="3355835"/>
            <a:ext cx="4806462" cy="3368815"/>
          </a:xfrm>
          <a:prstGeom prst="rect">
            <a:avLst/>
          </a:prstGeom>
        </p:spPr>
      </p:pic>
    </p:spTree>
    <p:extLst>
      <p:ext uri="{BB962C8B-B14F-4D97-AF65-F5344CB8AC3E}">
        <p14:creationId xmlns:p14="http://schemas.microsoft.com/office/powerpoint/2010/main" val="3110689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algn="ct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Current </a:t>
            </a:r>
            <a:r>
              <a:rPr lang="en-US" sz="2800" b="1" dirty="0">
                <a:latin typeface="Tahoma" panose="020B0604030504040204" pitchFamily="34" charset="0"/>
                <a:ea typeface="Tahoma" panose="020B0604030504040204" pitchFamily="34" charset="0"/>
                <a:cs typeface="Tahoma" panose="020B0604030504040204" pitchFamily="34" charset="0"/>
              </a:rPr>
              <a:t>Issues on MOOC Research</a:t>
            </a:r>
            <a:r>
              <a:rPr lang="en-US" sz="2000" b="1" i="1" dirty="0">
                <a:latin typeface="Tahoma" panose="020B0604030504040204" pitchFamily="34" charset="0"/>
                <a:ea typeface="Tahoma" panose="020B0604030504040204" pitchFamily="34" charset="0"/>
                <a:cs typeface="Tahoma" panose="020B0604030504040204" pitchFamily="34" charset="0"/>
              </a:rPr>
              <a:t/>
            </a:r>
            <a:br>
              <a:rPr lang="en-US" sz="2000" b="1" i="1" dirty="0">
                <a:latin typeface="Tahoma" panose="020B0604030504040204" pitchFamily="34" charset="0"/>
                <a:ea typeface="Tahoma" panose="020B0604030504040204" pitchFamily="34" charset="0"/>
                <a:cs typeface="Tahoma" panose="020B0604030504040204" pitchFamily="34" charset="0"/>
              </a:rPr>
            </a:br>
            <a:r>
              <a:rPr lang="en-US" sz="1800" b="1" i="1" dirty="0" smtClean="0">
                <a:latin typeface="Tahoma" panose="020B0604030504040204" pitchFamily="34" charset="0"/>
                <a:ea typeface="Tahoma" panose="020B0604030504040204" pitchFamily="34" charset="0"/>
                <a:cs typeface="Tahoma" panose="020B0604030504040204" pitchFamily="34" charset="0"/>
              </a:rPr>
              <a:t>Trang Phan, University of Houston, </a:t>
            </a:r>
            <a:r>
              <a:rPr lang="en-US" sz="1800" b="1" i="1" dirty="0" smtClean="0">
                <a:latin typeface="Tahoma" panose="020B0604030504040204" pitchFamily="34" charset="0"/>
                <a:ea typeface="Tahoma" panose="020B0604030504040204" pitchFamily="34" charset="0"/>
                <a:cs typeface="Tahoma" panose="020B0604030504040204" pitchFamily="34" charset="0"/>
                <a:hlinkClick r:id="rId2"/>
              </a:rPr>
              <a:t>tphanuh16@gmail.com</a:t>
            </a:r>
            <a:r>
              <a:rPr lang="en-US" sz="1800" b="1" i="1" dirty="0" smtClean="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18"/>
          <p:cNvSpPr>
            <a:spLocks noGrp="1"/>
          </p:cNvSpPr>
          <p:nvPr>
            <p:ph type="body" sz="half" idx="15"/>
          </p:nvPr>
        </p:nvSpPr>
        <p:spPr>
          <a:xfrm>
            <a:off x="484583" y="2424792"/>
            <a:ext cx="2195513" cy="2692004"/>
          </a:xfrm>
        </p:spPr>
        <p:txBody>
          <a:bodyPr>
            <a:normAutofit/>
          </a:bodyPr>
          <a:lstStyle/>
          <a:p>
            <a:pPr marL="257175" indent="-257175">
              <a:buFont typeface="Wingdings" panose="05000000000000000000" pitchFamily="2" charset="2"/>
              <a:buChar char="v"/>
            </a:pPr>
            <a:r>
              <a:rPr lang="en-US" sz="1800" b="1" dirty="0"/>
              <a:t>The influence of MOOCs on the future of higher education </a:t>
            </a:r>
            <a:r>
              <a:rPr lang="en-US" sz="1800" b="1" dirty="0">
                <a:solidFill>
                  <a:srgbClr val="FFC000"/>
                </a:solidFill>
              </a:rPr>
              <a:t>(Billington &amp; Fronmuller, 2013)</a:t>
            </a:r>
          </a:p>
          <a:p>
            <a:endParaRPr lang="en-US" sz="2100" dirty="0"/>
          </a:p>
        </p:txBody>
      </p:sp>
      <p:sp>
        <p:nvSpPr>
          <p:cNvPr id="20" name="Text Placeholder 19"/>
          <p:cNvSpPr>
            <a:spLocks noGrp="1"/>
          </p:cNvSpPr>
          <p:nvPr>
            <p:ph type="body" sz="half" idx="16"/>
          </p:nvPr>
        </p:nvSpPr>
        <p:spPr>
          <a:xfrm>
            <a:off x="2909144" y="2424792"/>
            <a:ext cx="2210096" cy="2612368"/>
          </a:xfrm>
        </p:spPr>
        <p:txBody>
          <a:bodyPr>
            <a:noAutofit/>
          </a:bodyPr>
          <a:lstStyle/>
          <a:p>
            <a:pPr marL="214313" indent="-214313">
              <a:buFont typeface="Wingdings" panose="05000000000000000000" pitchFamily="2" charset="2"/>
              <a:buChar char="v"/>
            </a:pPr>
            <a:r>
              <a:rPr lang="en-US" sz="1950" b="1" dirty="0"/>
              <a:t>The effects of MOOCs on learning and teaching </a:t>
            </a:r>
            <a:r>
              <a:rPr lang="en-US" sz="1950" b="1" dirty="0">
                <a:solidFill>
                  <a:srgbClr val="FFC000"/>
                </a:solidFill>
              </a:rPr>
              <a:t>(Martin, 2012)</a:t>
            </a:r>
          </a:p>
          <a:p>
            <a:pPr marL="214313" indent="-214313">
              <a:buFont typeface="Wingdings" panose="05000000000000000000" pitchFamily="2" charset="2"/>
              <a:buChar char="v"/>
            </a:pPr>
            <a:r>
              <a:rPr lang="en-US" sz="1950" b="1" dirty="0"/>
              <a:t>The educational problems MOOCs might solve </a:t>
            </a:r>
            <a:r>
              <a:rPr lang="en-US" sz="1950" b="1" dirty="0">
                <a:solidFill>
                  <a:srgbClr val="FFC000"/>
                </a:solidFill>
              </a:rPr>
              <a:t>(Rivard, 2013)</a:t>
            </a:r>
          </a:p>
          <a:p>
            <a:endParaRPr lang="en-US" sz="1950" dirty="0"/>
          </a:p>
        </p:txBody>
      </p:sp>
      <p:sp>
        <p:nvSpPr>
          <p:cNvPr id="21" name="Text Placeholder 20"/>
          <p:cNvSpPr>
            <a:spLocks noGrp="1"/>
          </p:cNvSpPr>
          <p:nvPr>
            <p:ph type="body" sz="half" idx="17"/>
          </p:nvPr>
        </p:nvSpPr>
        <p:spPr>
          <a:xfrm>
            <a:off x="5241069" y="2424792"/>
            <a:ext cx="2199085" cy="2692004"/>
          </a:xfrm>
        </p:spPr>
        <p:txBody>
          <a:bodyPr>
            <a:normAutofit lnSpcReduction="10000"/>
          </a:bodyPr>
          <a:lstStyle/>
          <a:p>
            <a:pPr marL="342900" indent="-342900">
              <a:buFont typeface="Wingdings" panose="05000000000000000000" pitchFamily="2" charset="2"/>
              <a:buChar char="v"/>
            </a:pPr>
            <a:r>
              <a:rPr lang="en-US" sz="1950" b="1" dirty="0"/>
              <a:t>The blending of face-to-face classes with online MOOC classes </a:t>
            </a:r>
            <a:r>
              <a:rPr lang="en-US" sz="1950" b="1" dirty="0">
                <a:solidFill>
                  <a:srgbClr val="FFC000"/>
                </a:solidFill>
              </a:rPr>
              <a:t>(Bruff, Fisher, McEwen, &amp; Smith, 2013).</a:t>
            </a:r>
          </a:p>
        </p:txBody>
      </p:sp>
      <p:sp>
        <p:nvSpPr>
          <p:cNvPr id="4" name="Slide Number Placeholder 3"/>
          <p:cNvSpPr>
            <a:spLocks noGrp="1"/>
          </p:cNvSpPr>
          <p:nvPr>
            <p:ph type="sldNum" sz="quarter" idx="12"/>
          </p:nvPr>
        </p:nvSpPr>
        <p:spPr/>
        <p:txBody>
          <a:bodyPr/>
          <a:lstStyle/>
          <a:p>
            <a:fld id="{BBD5D901-04B0-4163-858B-1441E8EC7704}" type="slidenum">
              <a:rPr lang="en-US" smtClean="0">
                <a:solidFill>
                  <a:prstClr val="white">
                    <a:tint val="75000"/>
                  </a:prstClr>
                </a:solidFill>
              </a:rPr>
              <a:pPr/>
              <a:t>29</a:t>
            </a:fld>
            <a:endParaRPr lang="en-US" dirty="0">
              <a:solidFill>
                <a:prstClr val="white">
                  <a:tint val="75000"/>
                </a:prstClr>
              </a:solidFill>
            </a:endParaRPr>
          </a:p>
        </p:txBody>
      </p:sp>
    </p:spTree>
    <p:extLst>
      <p:ext uri="{BB962C8B-B14F-4D97-AF65-F5344CB8AC3E}">
        <p14:creationId xmlns:p14="http://schemas.microsoft.com/office/powerpoint/2010/main" val="3370115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#1: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Has </a:t>
            </a:r>
            <a:r>
              <a:rPr lang="en-US" altLang="en-US" sz="3600" b="1" dirty="0" smtClean="0">
                <a:solidFill>
                  <a:srgbClr val="FF0000"/>
                </a:solidFill>
                <a:latin typeface="Tahoma" panose="020B0604030504040204" pitchFamily="34" charset="0"/>
                <a:cs typeface="Tahoma" panose="020B0604030504040204" pitchFamily="34" charset="0"/>
              </a:rPr>
              <a:t>open education transformed </a:t>
            </a:r>
            <a:r>
              <a:rPr lang="en-US" altLang="en-US" sz="3600" b="1" dirty="0" smtClean="0">
                <a:solidFill>
                  <a:srgbClr val="FF0000"/>
                </a:solidFill>
                <a:latin typeface="Tahoma" panose="020B0604030504040204" pitchFamily="34" charset="0"/>
                <a:cs typeface="Tahoma" panose="020B0604030504040204" pitchFamily="34" charset="0"/>
              </a:rPr>
              <a:t>your life?</a:t>
            </a:r>
          </a:p>
        </p:txBody>
      </p:sp>
      <p:pic>
        <p:nvPicPr>
          <p:cNvPr id="363523" name="Picture 1"/>
          <p:cNvPicPr>
            <a:picLocks noChangeAspect="1"/>
          </p:cNvPicPr>
          <p:nvPr/>
        </p:nvPicPr>
        <p:blipFill>
          <a:blip r:embed="rId2">
            <a:extLst>
              <a:ext uri="{28A0092B-C50C-407E-A947-70E740481C1C}">
                <a14:useLocalDpi xmlns:a14="http://schemas.microsoft.com/office/drawing/2010/main" val="0"/>
              </a:ext>
            </a:extLst>
          </a:blip>
          <a:srcRect l="2457" t="14771" r="4176" b="3874"/>
          <a:stretch>
            <a:fillRect/>
          </a:stretch>
        </p:blipFill>
        <p:spPr bwMode="auto">
          <a:xfrm>
            <a:off x="493713" y="3481388"/>
            <a:ext cx="5275262"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481388"/>
            <a:ext cx="21336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835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381000" y="609600"/>
            <a:ext cx="8305800" cy="2438400"/>
          </a:xfrm>
        </p:spPr>
        <p:txBody>
          <a:bodyPr/>
          <a:lstStyle/>
          <a:p>
            <a:r>
              <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25, 2014</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a:solidFill>
                  <a:srgbClr val="0070C0"/>
                </a:solidFill>
                <a:latin typeface="Tahoma" panose="020B0604030504040204" pitchFamily="34" charset="0"/>
                <a:cs typeface="Tahoma" panose="020B0604030504040204" pitchFamily="34" charset="0"/>
              </a:rPr>
              <a:t>1</a:t>
            </a:r>
            <a:r>
              <a:rPr lang="en-US" altLang="en-US" sz="3200" b="1" dirty="0" smtClean="0">
                <a:solidFill>
                  <a:srgbClr val="0070C0"/>
                </a:solidFill>
                <a:latin typeface="Tahoma" panose="020B0604030504040204" pitchFamily="34" charset="0"/>
                <a:cs typeface="Tahoma" panose="020B0604030504040204" pitchFamily="34" charset="0"/>
              </a:rPr>
              <a:t>.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Faculty Awareness </a:t>
            </a:r>
            <a:r>
              <a:rPr lang="en-US" altLang="en-US" sz="3200" b="1" dirty="0" smtClean="0">
                <a:solidFill>
                  <a:srgbClr val="0070C0"/>
                </a:solidFill>
                <a:latin typeface="Tahoma" panose="020B0604030504040204" pitchFamily="34" charset="0"/>
                <a:cs typeface="Tahoma" panose="020B0604030504040204" pitchFamily="34" charset="0"/>
              </a:rPr>
              <a:t>of </a:t>
            </a:r>
            <a:r>
              <a:rPr lang="en-US" altLang="en-US" sz="3200" b="1" dirty="0">
                <a:solidFill>
                  <a:srgbClr val="0070C0"/>
                </a:solidFill>
                <a:latin typeface="Tahoma" panose="020B0604030504040204" pitchFamily="34" charset="0"/>
                <a:cs typeface="Tahoma" panose="020B0604030504040204" pitchFamily="34" charset="0"/>
              </a:rPr>
              <a:t>the Open World</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smtClean="0">
                <a:latin typeface="Tahoma" panose="020B0604030504040204" pitchFamily="34" charset="0"/>
                <a:ea typeface="Tahoma" panose="020B0604030504040204" pitchFamily="34" charset="0"/>
                <a:cs typeface="Tahoma" panose="020B0604030504040204" pitchFamily="34" charset="0"/>
              </a:rPr>
              <a:t>Opening the Curriculum: Open Educational Resources in U.S. Higher Education, 2014</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smtClean="0">
                <a:latin typeface="Tahoma" panose="020B0604030504040204" pitchFamily="34" charset="0"/>
                <a:ea typeface="Tahoma" panose="020B0604030504040204" pitchFamily="34" charset="0"/>
                <a:cs typeface="Tahoma" panose="020B0604030504040204" pitchFamily="34" charset="0"/>
              </a:rPr>
              <a:t>I. Elaine Allen and Jeff Seaman</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altLang="en-US" sz="1100" b="1" dirty="0" smtClean="0">
                <a:latin typeface="Tahoma" panose="020B0604030504040204" pitchFamily="34" charset="0"/>
                <a:ea typeface="Tahoma" panose="020B0604030504040204" pitchFamily="34" charset="0"/>
                <a:cs typeface="Tahoma" panose="020B0604030504040204" pitchFamily="34" charset="0"/>
                <a:hlinkClick r:id="rId2"/>
              </a:rPr>
              <a:t>www.onlinelearningsurvey.com/reports/openingthecurriculum2014.pdf</a:t>
            </a:r>
            <a:r>
              <a:rPr lang="en-US" altLang="en-US" sz="1100" b="1"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14" t="19385" r="3112" b="4837"/>
          <a:stretch/>
        </p:blipFill>
        <p:spPr>
          <a:xfrm>
            <a:off x="42674" y="3781748"/>
            <a:ext cx="4974334" cy="2487167"/>
          </a:xfrm>
          <a:prstGeom prst="rect">
            <a:avLst/>
          </a:prstGeom>
        </p:spPr>
      </p:pic>
      <p:pic>
        <p:nvPicPr>
          <p:cNvPr id="4" name="Picture 3"/>
          <p:cNvPicPr>
            <a:picLocks noChangeAspect="1"/>
          </p:cNvPicPr>
          <p:nvPr/>
        </p:nvPicPr>
        <p:blipFill rotWithShape="1">
          <a:blip r:embed="rId4"/>
          <a:srcRect t="16026" r="2000"/>
          <a:stretch/>
        </p:blipFill>
        <p:spPr>
          <a:xfrm>
            <a:off x="5017008" y="3781748"/>
            <a:ext cx="4120896" cy="2644032"/>
          </a:xfrm>
          <a:prstGeom prst="rect">
            <a:avLst/>
          </a:prstGeom>
        </p:spPr>
      </p:pic>
    </p:spTree>
    <p:extLst>
      <p:ext uri="{BB962C8B-B14F-4D97-AF65-F5344CB8AC3E}">
        <p14:creationId xmlns:p14="http://schemas.microsoft.com/office/powerpoint/2010/main" val="1542952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4000" dirty="0" smtClean="0">
                <a:solidFill>
                  <a:srgbClr val="FF0000"/>
                </a:solidFill>
                <a:latin typeface="Tahoma" panose="020B0604030504040204" pitchFamily="34" charset="0"/>
                <a:cs typeface="Tahoma" panose="020B0604030504040204" pitchFamily="34" charset="0"/>
              </a:rPr>
              <a:t>February </a:t>
            </a:r>
            <a:r>
              <a:rPr lang="en-US" altLang="en-US" sz="4000" dirty="0" smtClean="0">
                <a:solidFill>
                  <a:srgbClr val="FF0000"/>
                </a:solidFill>
                <a:latin typeface="Tahoma" panose="020B0604030504040204" pitchFamily="34" charset="0"/>
                <a:cs typeface="Tahoma" panose="020B0604030504040204" pitchFamily="34" charset="0"/>
              </a:rPr>
              <a:t>2016</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Faculty Awareness </a:t>
            </a:r>
            <a:r>
              <a:rPr lang="en-US" altLang="en-US" sz="3200" dirty="0" smtClean="0">
                <a:solidFill>
                  <a:srgbClr val="0070C0"/>
                </a:solidFill>
                <a:latin typeface="Tahoma" panose="020B0604030504040204" pitchFamily="34" charset="0"/>
                <a:cs typeface="Tahoma" panose="020B0604030504040204" pitchFamily="34" charset="0"/>
              </a:rPr>
              <a:t>of </a:t>
            </a:r>
            <a:r>
              <a:rPr lang="en-US" altLang="en-US" sz="3200" dirty="0" smtClean="0">
                <a:solidFill>
                  <a:srgbClr val="0070C0"/>
                </a:solidFill>
                <a:latin typeface="Tahoma" panose="020B0604030504040204" pitchFamily="34" charset="0"/>
                <a:cs typeface="Tahoma" panose="020B0604030504040204" pitchFamily="34" charset="0"/>
              </a:rPr>
              <a:t>the Open World</a:t>
            </a:r>
            <a:br>
              <a:rPr lang="en-US" altLang="en-US" sz="3200" dirty="0" smtClean="0">
                <a:solidFill>
                  <a:srgbClr val="0070C0"/>
                </a:solidFill>
                <a:latin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Going Digital: Faculty Perspectives on Digital and OER Course Materials</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Kenneth Green, The Campus Computing Project</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hlinkClick r:id="rId2"/>
              </a:rPr>
              <a:t>http://www.campuscomputing.net/goingdigital2016</a:t>
            </a:r>
            <a:r>
              <a:rPr lang="en-US" sz="800" dirty="0">
                <a:latin typeface="Tahoma" panose="020B0604030504040204" pitchFamily="34" charset="0"/>
                <a:ea typeface="Tahoma" panose="020B0604030504040204" pitchFamily="34" charset="0"/>
                <a:cs typeface="Tahoma" panose="020B0604030504040204" pitchFamily="34" charset="0"/>
              </a:rPr>
              <a:t> </a:t>
            </a:r>
            <a:endParaRPr lang="en-US" altLang="en-US" sz="800" dirty="0" smtClean="0">
              <a:latin typeface="Tahoma" panose="020B0604030504040204" pitchFamily="34" charset="0"/>
              <a:cs typeface="Tahoma" panose="020B0604030504040204" pitchFamily="34"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1400" y="28194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279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609600"/>
            <a:ext cx="8229600" cy="1752600"/>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Going Digital: Faculty </a:t>
            </a:r>
            <a:r>
              <a:rPr lang="en-US" sz="3100" b="1" dirty="0">
                <a:latin typeface="Tahoma" panose="020B0604030504040204" pitchFamily="34" charset="0"/>
                <a:ea typeface="Tahoma" panose="020B0604030504040204" pitchFamily="34" charset="0"/>
                <a:cs typeface="Tahoma" panose="020B0604030504040204" pitchFamily="34" charset="0"/>
              </a:rPr>
              <a:t>Perspectives on Digital and OER Course </a:t>
            </a:r>
            <a:r>
              <a:rPr lang="en-US" sz="3100" b="1" dirty="0" smtClean="0">
                <a:latin typeface="Tahoma" panose="020B0604030504040204" pitchFamily="34" charset="0"/>
                <a:ea typeface="Tahoma" panose="020B0604030504040204" pitchFamily="34" charset="0"/>
                <a:cs typeface="Tahoma" panose="020B0604030504040204" pitchFamily="34" charset="0"/>
              </a:rPr>
              <a:t>Materials</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800" b="1" dirty="0" smtClean="0">
                <a:latin typeface="Tahoma" panose="020B0604030504040204" pitchFamily="34" charset="0"/>
                <a:ea typeface="Tahoma" panose="020B0604030504040204" pitchFamily="34" charset="0"/>
                <a:cs typeface="Tahoma" panose="020B0604030504040204" pitchFamily="34" charset="0"/>
              </a:rPr>
              <a:t>Kenneth Green, The Campus Computing Project</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100" b="1" dirty="0" smtClean="0">
                <a:latin typeface="Tahoma" panose="020B0604030504040204" pitchFamily="34" charset="0"/>
                <a:ea typeface="Tahoma" panose="020B0604030504040204" pitchFamily="34" charset="0"/>
                <a:cs typeface="Tahoma" panose="020B0604030504040204" pitchFamily="34" charset="0"/>
                <a:hlinkClick r:id="rId2"/>
              </a:rPr>
              <a:t>www.campuscomputing.net/goingdigital2016</a:t>
            </a:r>
            <a:r>
              <a:rPr lang="en-US" sz="1100" b="1" dirty="0" smtClean="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631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146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4468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458200" cy="2514600"/>
          </a:xfrm>
        </p:spPr>
        <p:txBody>
          <a:bodyPr/>
          <a:lstStyle/>
          <a:p>
            <a:r>
              <a:rPr lang="en-US" altLang="en-US" sz="3200" b="1" dirty="0" smtClean="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 </a:t>
            </a:r>
            <a:r>
              <a:rPr lang="en-US" altLang="en-US" sz="3200" b="1" dirty="0" smtClean="0">
                <a:solidFill>
                  <a:srgbClr val="0070C0"/>
                </a:solidFill>
                <a:latin typeface="Tahoma" panose="020B0604030504040204" pitchFamily="34" charset="0"/>
                <a:cs typeface="Tahoma" panose="020B0604030504040204" pitchFamily="34" charset="0"/>
              </a:rPr>
              <a:t>Actual Use of Open Access Resources and Materials</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Nature, </a:t>
            </a:r>
            <a:r>
              <a:rPr lang="en-US" altLang="en-US" sz="3200" b="1" dirty="0" err="1" smtClean="0">
                <a:latin typeface="Tahoma" panose="020B0604030504040204" pitchFamily="34" charset="0"/>
                <a:cs typeface="Tahoma" panose="020B0604030504040204" pitchFamily="34" charset="0"/>
              </a:rPr>
              <a:t>Openwords</a:t>
            </a:r>
            <a:r>
              <a:rPr lang="en-US" altLang="en-US" sz="3200" b="1" dirty="0" smtClean="0">
                <a:latin typeface="Tahoma" panose="020B0604030504040204" pitchFamily="34" charset="0"/>
                <a:cs typeface="Tahoma" panose="020B0604030504040204" pitchFamily="34" charset="0"/>
              </a:rPr>
              <a:t>, etc.</a:t>
            </a:r>
            <a:r>
              <a:rPr lang="en-US" altLang="en-US" sz="3200" b="1" dirty="0" smtClean="0"/>
              <a:t/>
            </a:r>
            <a:br>
              <a:rPr lang="en-US" altLang="en-US" sz="3200" b="1" dirty="0" smtClean="0"/>
            </a:br>
            <a:r>
              <a:rPr lang="en-US" altLang="en-US" sz="2400" b="1" dirty="0" smtClean="0">
                <a:hlinkClick r:id="rId2"/>
              </a:rPr>
              <a:t>http://www.openwords.com/</a:t>
            </a:r>
            <a:r>
              <a:rPr lang="en-US" altLang="en-US" sz="2400" b="1" dirty="0" smtClean="0"/>
              <a:t> </a:t>
            </a:r>
            <a:br>
              <a:rPr lang="en-US" altLang="en-US" sz="2400" b="1" dirty="0" smtClean="0"/>
            </a:br>
            <a:r>
              <a:rPr lang="en-US" altLang="en-US" sz="2400" b="1" dirty="0" smtClean="0">
                <a:hlinkClick r:id="rId3"/>
              </a:rPr>
              <a:t>https://www.facebook.com/Openwords</a:t>
            </a:r>
            <a:r>
              <a:rPr lang="en-US" altLang="en-US" sz="2400" b="1" dirty="0" smtClean="0"/>
              <a:t> </a:t>
            </a:r>
            <a:endParaRPr lang="en-US" altLang="en-US" sz="2800" b="1" dirty="0" smtClean="0">
              <a:latin typeface="Tahoma" panose="020B0604030504040204" pitchFamily="34" charset="0"/>
              <a:cs typeface="Tahoma" panose="020B0604030504040204" pitchFamily="34" charset="0"/>
            </a:endParaRPr>
          </a:p>
        </p:txBody>
      </p:sp>
      <p:pic>
        <p:nvPicPr>
          <p:cNvPr id="56013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3781" y="3962400"/>
            <a:ext cx="2205037"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4" name="Picture 10"/>
          <p:cNvPicPr>
            <a:picLocks noChangeAspect="1"/>
          </p:cNvPicPr>
          <p:nvPr/>
        </p:nvPicPr>
        <p:blipFill>
          <a:blip r:embed="rId5" cstate="print">
            <a:extLst>
              <a:ext uri="{28A0092B-C50C-407E-A947-70E740481C1C}">
                <a14:useLocalDpi xmlns:a14="http://schemas.microsoft.com/office/drawing/2010/main" val="0"/>
              </a:ext>
            </a:extLst>
          </a:blip>
          <a:srcRect l="11887" t="52692" r="41002" b="25822"/>
          <a:stretch>
            <a:fillRect/>
          </a:stretch>
        </p:blipFill>
        <p:spPr bwMode="auto">
          <a:xfrm>
            <a:off x="3424237" y="3070774"/>
            <a:ext cx="2667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389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Title 3"/>
          <p:cNvSpPr>
            <a:spLocks noGrp="1"/>
          </p:cNvSpPr>
          <p:nvPr>
            <p:ph type="title"/>
          </p:nvPr>
        </p:nvSpPr>
        <p:spPr>
          <a:xfrm>
            <a:off x="457200" y="381000"/>
            <a:ext cx="8382000" cy="1981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October 29, 2015</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Campus Tech Leaders Report More Support for Free Educational Materials, Ellen Wexler, Chronicle of Higher Education</a:t>
            </a:r>
            <a:endParaRPr lang="en-US" altLang="en-US" sz="1000" b="1" dirty="0" smtClean="0">
              <a:latin typeface="Tahoma" panose="020B0604030504040204" pitchFamily="34" charset="0"/>
              <a:cs typeface="Tahoma" panose="020B0604030504040204" pitchFamily="34" charset="0"/>
            </a:endParaRPr>
          </a:p>
        </p:txBody>
      </p:sp>
      <p:pic>
        <p:nvPicPr>
          <p:cNvPr id="628739" name="Picture 2"/>
          <p:cNvPicPr>
            <a:picLocks noChangeAspect="1"/>
          </p:cNvPicPr>
          <p:nvPr/>
        </p:nvPicPr>
        <p:blipFill>
          <a:blip r:embed="rId2">
            <a:extLst>
              <a:ext uri="{28A0092B-C50C-407E-A947-70E740481C1C}">
                <a14:useLocalDpi xmlns:a14="http://schemas.microsoft.com/office/drawing/2010/main" val="0"/>
              </a:ext>
            </a:extLst>
          </a:blip>
          <a:srcRect l="8974" t="25946" r="44873" b="20000"/>
          <a:stretch>
            <a:fillRect/>
          </a:stretch>
        </p:blipFill>
        <p:spPr bwMode="auto">
          <a:xfrm>
            <a:off x="1295400" y="2381655"/>
            <a:ext cx="6370637" cy="442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094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p:nvPr>
        </p:nvSpPr>
        <p:spPr>
          <a:xfrm>
            <a:off x="304800" y="381000"/>
            <a:ext cx="8534400" cy="19558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May 19, 2016</a:t>
            </a:r>
            <a:r>
              <a:rPr lang="en-US" altLang="en-US" sz="3000" b="1" dirty="0" smtClean="0">
                <a:solidFill>
                  <a:srgbClr val="0070C0"/>
                </a:solidFill>
                <a:latin typeface="Tahoma" panose="020B0604030504040204" pitchFamily="34" charset="0"/>
                <a:cs typeface="Tahoma" panose="020B0604030504040204" pitchFamily="34" charset="0"/>
              </a:rPr>
              <a:t/>
            </a:r>
            <a:br>
              <a:rPr lang="en-US" altLang="en-US" sz="3000" b="1" dirty="0" smtClean="0">
                <a:solidFill>
                  <a:srgbClr val="0070C0"/>
                </a:solidFill>
                <a:latin typeface="Tahoma" panose="020B0604030504040204" pitchFamily="34" charset="0"/>
                <a:cs typeface="Tahoma" panose="020B0604030504040204" pitchFamily="34" charset="0"/>
              </a:rPr>
            </a:br>
            <a:r>
              <a:rPr lang="en-US" altLang="en-US" sz="3000" b="1" dirty="0" smtClean="0">
                <a:solidFill>
                  <a:srgbClr val="0070C0"/>
                </a:solidFill>
                <a:latin typeface="Tahoma" panose="020B0604030504040204" pitchFamily="34" charset="0"/>
                <a:cs typeface="Tahoma" panose="020B0604030504040204" pitchFamily="34" charset="0"/>
              </a:rPr>
              <a:t>Research </a:t>
            </a:r>
            <a:r>
              <a:rPr lang="en-US" altLang="en-US" sz="3000" b="1" dirty="0" smtClean="0">
                <a:solidFill>
                  <a:srgbClr val="0070C0"/>
                </a:solidFill>
                <a:latin typeface="Tahoma" panose="020B0604030504040204" pitchFamily="34" charset="0"/>
                <a:cs typeface="Tahoma" panose="020B0604030504040204" pitchFamily="34" charset="0"/>
              </a:rPr>
              <a:t>Topic </a:t>
            </a:r>
            <a:r>
              <a:rPr lang="en-US" altLang="en-US" sz="3000" b="1" dirty="0" smtClean="0">
                <a:solidFill>
                  <a:srgbClr val="0070C0"/>
                </a:solidFill>
                <a:latin typeface="Tahoma" panose="020B0604030504040204" pitchFamily="34" charset="0"/>
                <a:cs typeface="Tahoma" panose="020B0604030504040204" pitchFamily="34" charset="0"/>
              </a:rPr>
              <a:t>#</a:t>
            </a:r>
            <a:r>
              <a:rPr lang="en-US" altLang="en-US" sz="3000" b="1" dirty="0">
                <a:solidFill>
                  <a:srgbClr val="0070C0"/>
                </a:solidFill>
                <a:latin typeface="Tahoma" panose="020B0604030504040204" pitchFamily="34" charset="0"/>
                <a:cs typeface="Tahoma" panose="020B0604030504040204" pitchFamily="34" charset="0"/>
              </a:rPr>
              <a:t>3</a:t>
            </a:r>
            <a:r>
              <a:rPr lang="en-US" altLang="en-US" sz="3000" b="1" dirty="0" smtClean="0">
                <a:solidFill>
                  <a:srgbClr val="0070C0"/>
                </a:solidFill>
                <a:latin typeface="Tahoma" panose="020B0604030504040204" pitchFamily="34" charset="0"/>
                <a:cs typeface="Tahoma" panose="020B0604030504040204" pitchFamily="34" charset="0"/>
              </a:rPr>
              <a:t>. MOOC </a:t>
            </a:r>
            <a:r>
              <a:rPr lang="en-US" altLang="en-US" sz="3000" b="1" dirty="0" smtClean="0">
                <a:solidFill>
                  <a:srgbClr val="0070C0"/>
                </a:solidFill>
                <a:latin typeface="Tahoma" panose="020B0604030504040204" pitchFamily="34" charset="0"/>
                <a:cs typeface="Tahoma" panose="020B0604030504040204" pitchFamily="34" charset="0"/>
              </a:rPr>
              <a:t>Access and Use </a:t>
            </a:r>
            <a:r>
              <a:rPr lang="en-US" altLang="en-US" sz="2600" b="1" dirty="0" smtClean="0">
                <a:solidFill>
                  <a:srgbClr val="0070C0"/>
                </a:solidFill>
                <a:latin typeface="Tahoma" panose="020B0604030504040204" pitchFamily="34" charset="0"/>
                <a:cs typeface="Tahoma" panose="020B0604030504040204" pitchFamily="34" charset="0"/>
              </a:rPr>
              <a:t>(e.g., MOOC listings and ratings schemes)</a:t>
            </a:r>
            <a:r>
              <a:rPr lang="en-US" altLang="en-US" sz="2600" b="1" dirty="0" smtClean="0">
                <a:solidFill>
                  <a:srgbClr val="0070C0"/>
                </a:solidFill>
                <a:latin typeface="Tahoma" panose="020B0604030504040204" pitchFamily="34" charset="0"/>
                <a:cs typeface="Tahoma" panose="020B0604030504040204" pitchFamily="34" charset="0"/>
              </a:rPr>
              <a:t/>
            </a:r>
            <a:br>
              <a:rPr lang="en-US" altLang="en-US" sz="2600" b="1" dirty="0" smtClean="0">
                <a:solidFill>
                  <a:srgbClr val="0070C0"/>
                </a:solidFill>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MOOC lists: Class Central, the MOOC list</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https://www.mooc-list.com</a:t>
            </a:r>
            <a:r>
              <a:rPr lang="en-US" altLang="en-US" sz="1400" b="1" dirty="0" smtClean="0">
                <a:latin typeface="Tahoma" panose="020B0604030504040204" pitchFamily="34" charset="0"/>
                <a:cs typeface="Tahoma" panose="020B0604030504040204" pitchFamily="34" charset="0"/>
                <a:hlinkClick r:id="rId2"/>
              </a:rPr>
              <a:t>/</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3"/>
              </a:rPr>
              <a:t>https://www.class-central.com</a:t>
            </a:r>
            <a:r>
              <a:rPr lang="en-US" altLang="en-US" sz="1400" b="1" dirty="0" smtClean="0">
                <a:latin typeface="Tahoma" panose="020B0604030504040204" pitchFamily="34" charset="0"/>
                <a:cs typeface="Tahoma" panose="020B0604030504040204" pitchFamily="34" charset="0"/>
                <a:hlinkClick r:id="rId3"/>
              </a:rPr>
              <a:t>/</a:t>
            </a:r>
            <a:r>
              <a:rPr lang="en-US" altLang="en-US" sz="1400" b="1" dirty="0" smtClean="0">
                <a:latin typeface="Tahoma" panose="020B0604030504040204" pitchFamily="34" charset="0"/>
                <a:cs typeface="Tahoma" panose="020B0604030504040204" pitchFamily="34" charset="0"/>
              </a:rPr>
              <a:t>  </a:t>
            </a:r>
            <a:endParaRPr lang="en-US" altLang="en-US" sz="1400" b="1" dirty="0" smtClean="0">
              <a:latin typeface="Tahoma" panose="020B0604030504040204" pitchFamily="34" charset="0"/>
              <a:cs typeface="Tahoma" panose="020B0604030504040204" pitchFamily="34" charset="0"/>
            </a:endParaRPr>
          </a:p>
        </p:txBody>
      </p:sp>
      <p:pic>
        <p:nvPicPr>
          <p:cNvPr id="613379" name="Picture 5"/>
          <p:cNvPicPr>
            <a:picLocks noChangeAspect="1"/>
          </p:cNvPicPr>
          <p:nvPr/>
        </p:nvPicPr>
        <p:blipFill>
          <a:blip r:embed="rId4" cstate="print">
            <a:extLst>
              <a:ext uri="{28A0092B-C50C-407E-A947-70E740481C1C}">
                <a14:useLocalDpi xmlns:a14="http://schemas.microsoft.com/office/drawing/2010/main" val="0"/>
              </a:ext>
            </a:extLst>
          </a:blip>
          <a:srcRect l="1019" t="13179" r="1083" b="2470"/>
          <a:stretch>
            <a:fillRect/>
          </a:stretch>
        </p:blipFill>
        <p:spPr bwMode="auto">
          <a:xfrm>
            <a:off x="1210979" y="3022561"/>
            <a:ext cx="5723221" cy="38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l="1823" t="13597" r="10580" b="1839"/>
          <a:stretch>
            <a:fillRect/>
          </a:stretch>
        </p:blipFill>
        <p:spPr bwMode="auto">
          <a:xfrm>
            <a:off x="1737555" y="2684462"/>
            <a:ext cx="4874349" cy="409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l="1857" t="12854" r="5331" b="2145"/>
          <a:stretch>
            <a:fillRect/>
          </a:stretch>
        </p:blipFill>
        <p:spPr bwMode="auto">
          <a:xfrm>
            <a:off x="1341507" y="2755671"/>
            <a:ext cx="5135494" cy="409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l="1149" t="11769" r="41425" b="1926"/>
          <a:stretch>
            <a:fillRect/>
          </a:stretch>
        </p:blipFill>
        <p:spPr bwMode="auto">
          <a:xfrm>
            <a:off x="2615476" y="2828605"/>
            <a:ext cx="3037852" cy="400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rcRect t="17026" r="42458" b="7114"/>
          <a:stretch>
            <a:fillRect/>
          </a:stretch>
        </p:blipFill>
        <p:spPr bwMode="auto">
          <a:xfrm>
            <a:off x="2162175" y="3828726"/>
            <a:ext cx="2616545" cy="302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l="3754" t="25423" r="4878" b="1694"/>
          <a:stretch>
            <a:fillRect/>
          </a:stretch>
        </p:blipFill>
        <p:spPr bwMode="auto">
          <a:xfrm>
            <a:off x="671513" y="2910247"/>
            <a:ext cx="6796087" cy="400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rcRect l="-156" t="13905" r="1180" b="5438"/>
          <a:stretch>
            <a:fillRect/>
          </a:stretch>
        </p:blipFill>
        <p:spPr bwMode="auto">
          <a:xfrm>
            <a:off x="1064351" y="2705798"/>
            <a:ext cx="6174649" cy="410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1"/>
          <a:srcRect l="4720" t="12237" r="6748" b="3632"/>
          <a:stretch/>
        </p:blipFill>
        <p:spPr>
          <a:xfrm>
            <a:off x="914400" y="2541249"/>
            <a:ext cx="6720856" cy="4348789"/>
          </a:xfrm>
          <a:prstGeom prst="rect">
            <a:avLst/>
          </a:prstGeom>
        </p:spPr>
      </p:pic>
    </p:spTree>
    <p:extLst>
      <p:ext uri="{BB962C8B-B14F-4D97-AF65-F5344CB8AC3E}">
        <p14:creationId xmlns:p14="http://schemas.microsoft.com/office/powerpoint/2010/main" val="758813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23, 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a:solidFill>
                  <a:srgbClr val="0070C0"/>
                </a:solidFill>
                <a:latin typeface="Tahoma" panose="020B0604030504040204" pitchFamily="34" charset="0"/>
                <a:cs typeface="Tahoma" panose="020B0604030504040204" pitchFamily="34" charset="0"/>
              </a:rPr>
              <a:t>4</a:t>
            </a:r>
            <a:r>
              <a:rPr lang="en-US" altLang="en-US" sz="3200" b="1" dirty="0" smtClean="0">
                <a:solidFill>
                  <a:srgbClr val="0070C0"/>
                </a:solidFill>
                <a:latin typeface="Tahoma" panose="020B0604030504040204" pitchFamily="34" charset="0"/>
                <a:cs typeface="Tahoma" panose="020B0604030504040204" pitchFamily="34" charset="0"/>
              </a:rPr>
              <a:t>.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Cost-Benefit Analysis</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1800" b="1" dirty="0" smtClean="0">
                <a:solidFill>
                  <a:srgbClr val="0070C0"/>
                </a:solidFill>
                <a:latin typeface="Tahoma" panose="020B0604030504040204" pitchFamily="34" charset="0"/>
                <a:cs typeface="Tahoma" panose="020B0604030504040204" pitchFamily="34" charset="0"/>
              </a:rPr>
              <a:t>Offloading Semesters or Years to MOOCs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Catch in Arizona State’s Low-Cost Freshman Year Online: No Aid</a:t>
            </a:r>
            <a:r>
              <a:rPr lang="en-US" sz="2000" b="1" dirty="0" smtClean="0">
                <a:latin typeface="Tahoma" panose="020B0604030504040204" pitchFamily="34" charset="0"/>
                <a:ea typeface="Tahoma" panose="020B0604030504040204" pitchFamily="34" charset="0"/>
                <a:cs typeface="Tahoma" panose="020B0604030504040204" pitchFamily="34" charset="0"/>
              </a:rPr>
              <a:t>, Chronicle of Higher Education, Thomas Fisher</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http://chronicle.com/article/The-Catch-in-Arizona-State-s/229617</a:t>
            </a:r>
            <a:r>
              <a:rPr lang="en-US" sz="16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6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59" y="2900331"/>
            <a:ext cx="3511271" cy="2809017"/>
          </a:xfrm>
          <a:prstGeom prst="rect">
            <a:avLst/>
          </a:prstGeom>
        </p:spPr>
      </p:pic>
      <p:sp>
        <p:nvSpPr>
          <p:cNvPr id="6" name="TextBox 5"/>
          <p:cNvSpPr txBox="1"/>
          <p:nvPr/>
        </p:nvSpPr>
        <p:spPr>
          <a:xfrm>
            <a:off x="1143001" y="5791200"/>
            <a:ext cx="7239000" cy="923330"/>
          </a:xfrm>
          <a:prstGeom prst="rect">
            <a:avLst/>
          </a:prstGeom>
          <a:noFill/>
        </p:spPr>
        <p:txBody>
          <a:bodyPr wrap="square"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Anant</a:t>
            </a:r>
            <a:r>
              <a:rPr lang="en-US" b="1" dirty="0">
                <a:latin typeface="Tahoma" panose="020B0604030504040204" pitchFamily="34" charset="0"/>
                <a:ea typeface="Tahoma" panose="020B0604030504040204" pitchFamily="34" charset="0"/>
                <a:cs typeface="Tahoma" panose="020B0604030504040204" pitchFamily="34" charset="0"/>
              </a:rPr>
              <a:t> Agarwal, the head of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which teamed up with Arizona State U. in the new  project: “Our mission is to provide education to people who need it the most.”</a:t>
            </a:r>
          </a:p>
        </p:txBody>
      </p:sp>
      <p:pic>
        <p:nvPicPr>
          <p:cNvPr id="7" name="Picture 6"/>
          <p:cNvPicPr>
            <a:picLocks noChangeAspect="1"/>
          </p:cNvPicPr>
          <p:nvPr/>
        </p:nvPicPr>
        <p:blipFill>
          <a:blip r:embed="rId4"/>
          <a:stretch>
            <a:fillRect/>
          </a:stretch>
        </p:blipFill>
        <p:spPr>
          <a:xfrm>
            <a:off x="228600" y="2900331"/>
            <a:ext cx="5618034" cy="2809017"/>
          </a:xfrm>
          <a:prstGeom prst="rect">
            <a:avLst/>
          </a:prstGeom>
        </p:spPr>
      </p:pic>
    </p:spTree>
    <p:extLst>
      <p:ext uri="{BB962C8B-B14F-4D97-AF65-F5344CB8AC3E}">
        <p14:creationId xmlns:p14="http://schemas.microsoft.com/office/powerpoint/2010/main" val="1871292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Building Talent Pipeline</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Master’s Degree Is New Frontier of Study Online, August 17, 2013, The New York Times</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By Tamar Lewin</a:t>
            </a:r>
            <a:r>
              <a:rPr lang="en-US" altLang="en-US" sz="1000" b="1" smtClean="0">
                <a:latin typeface="Tahoma" panose="020B0604030504040204" pitchFamily="34" charset="0"/>
                <a:cs typeface="Tahoma" panose="020B0604030504040204" pitchFamily="34" charset="0"/>
              </a:rPr>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http://chronicle.com/article/MOOCs-May-Not-Be-So-Disruptive/140965/</a:t>
            </a:r>
            <a:r>
              <a:rPr lang="en-US" altLang="en-US" sz="1000" b="1" smtClean="0">
                <a:latin typeface="Tahoma" panose="020B0604030504040204" pitchFamily="34" charset="0"/>
                <a:cs typeface="Tahoma" panose="020B0604030504040204" pitchFamily="34" charset="0"/>
              </a:rPr>
              <a:t>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3"/>
              </a:rPr>
              <a:t>http://extensionengine.com/putting-moocs-to-work-recap-infographic/#.VExR4o3wtjs</a:t>
            </a:r>
            <a:r>
              <a:rPr lang="en-US" altLang="en-US" sz="1000" b="1" smtClean="0">
                <a:latin typeface="Tahoma" panose="020B0604030504040204" pitchFamily="34" charset="0"/>
                <a:cs typeface="Tahoma" panose="020B0604030504040204" pitchFamily="34" charset="0"/>
              </a:rPr>
              <a:t> </a:t>
            </a:r>
            <a:r>
              <a:rPr lang="en-US" altLang="en-US" sz="1000" smtClean="0"/>
              <a:t/>
            </a:r>
            <a:br>
              <a:rPr lang="en-US" altLang="en-US" sz="1000" smtClean="0"/>
            </a:br>
            <a:endParaRPr lang="en-US" altLang="en-US" sz="1000" smtClean="0"/>
          </a:p>
        </p:txBody>
      </p:sp>
      <p:pic>
        <p:nvPicPr>
          <p:cNvPr id="629763" name="Picture 3"/>
          <p:cNvPicPr>
            <a:picLocks noChangeAspect="1"/>
          </p:cNvPicPr>
          <p:nvPr/>
        </p:nvPicPr>
        <p:blipFill>
          <a:blip r:embed="rId4">
            <a:extLst>
              <a:ext uri="{28A0092B-C50C-407E-A947-70E740481C1C}">
                <a14:useLocalDpi xmlns:a14="http://schemas.microsoft.com/office/drawing/2010/main" val="0"/>
              </a:ext>
            </a:extLst>
          </a:blip>
          <a:srcRect l="14969" t="19649" r="40912" b="17038"/>
          <a:stretch>
            <a:fillRect/>
          </a:stretch>
        </p:blipFill>
        <p:spPr bwMode="auto">
          <a:xfrm>
            <a:off x="152400" y="2590800"/>
            <a:ext cx="48609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4" name="Picture 1"/>
          <p:cNvPicPr>
            <a:picLocks noChangeAspect="1"/>
          </p:cNvPicPr>
          <p:nvPr/>
        </p:nvPicPr>
        <p:blipFill>
          <a:blip r:embed="rId5">
            <a:extLst>
              <a:ext uri="{28A0092B-C50C-407E-A947-70E740481C1C}">
                <a14:useLocalDpi xmlns:a14="http://schemas.microsoft.com/office/drawing/2010/main" val="0"/>
              </a:ext>
            </a:extLst>
          </a:blip>
          <a:srcRect l="20392" t="25423" r="32454" b="42374"/>
          <a:stretch>
            <a:fillRect/>
          </a:stretch>
        </p:blipFill>
        <p:spPr bwMode="auto">
          <a:xfrm>
            <a:off x="5355261" y="2526218"/>
            <a:ext cx="3767662" cy="16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4087354" cy="157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9046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a:solidFill>
                  <a:srgbClr val="0070C0"/>
                </a:solidFill>
                <a:latin typeface="Tahoma" panose="020B0604030504040204" pitchFamily="34" charset="0"/>
                <a:cs typeface="Tahoma" panose="020B0604030504040204" pitchFamily="34" charset="0"/>
              </a:rPr>
              <a:t>5</a:t>
            </a:r>
            <a:r>
              <a:rPr lang="en-US" altLang="en-US" sz="3200" b="1" dirty="0" smtClean="0">
                <a:solidFill>
                  <a:srgbClr val="0070C0"/>
                </a:solidFill>
                <a:latin typeface="Tahoma" panose="020B0604030504040204" pitchFamily="34" charset="0"/>
                <a:cs typeface="Tahoma" panose="020B0604030504040204" pitchFamily="34" charset="0"/>
              </a:rPr>
              <a:t>.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Alternative Delivery Systems</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Unveils ‘</a:t>
            </a:r>
            <a:r>
              <a:rPr lang="en-US" sz="1800" b="1" dirty="0" err="1">
                <a:latin typeface="Tahoma" panose="020B0604030504040204" pitchFamily="34" charset="0"/>
                <a:ea typeface="Tahoma" panose="020B0604030504040204" pitchFamily="34" charset="0"/>
                <a:cs typeface="Tahoma" panose="020B0604030504040204" pitchFamily="34" charset="0"/>
              </a:rPr>
              <a:t>MicroMaster’s</a:t>
            </a:r>
            <a:r>
              <a:rPr lang="en-US" sz="1800" b="1" dirty="0">
                <a:latin typeface="Tahoma" panose="020B0604030504040204" pitchFamily="34" charset="0"/>
                <a:ea typeface="Tahoma" panose="020B0604030504040204" pitchFamily="34" charset="0"/>
                <a:cs typeface="Tahoma" panose="020B0604030504040204" pitchFamily="34" charset="0"/>
              </a:rPr>
              <a:t>,’ Allowing Students to Get Half Their Degree From </a:t>
            </a:r>
            <a:r>
              <a:rPr lang="en-US" sz="1800" b="1" dirty="0" smtClean="0">
                <a:latin typeface="Tahoma" panose="020B0604030504040204" pitchFamily="34" charset="0"/>
                <a:ea typeface="Tahoma" panose="020B0604030504040204" pitchFamily="34" charset="0"/>
                <a:cs typeface="Tahoma" panose="020B0604030504040204" pitchFamily="34" charset="0"/>
              </a:rPr>
              <a:t>MOOCs, Andy Thomason,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rPr>
              <a:t>http://</a:t>
            </a:r>
            <a:r>
              <a:rPr lang="en-US" sz="1000" b="1" u="sng" dirty="0" smtClean="0">
                <a:latin typeface="Tahoma" panose="020B0604030504040204" pitchFamily="34" charset="0"/>
                <a:ea typeface="Tahoma" panose="020B0604030504040204" pitchFamily="34" charset="0"/>
                <a:cs typeface="Tahoma" panose="020B0604030504040204" pitchFamily="34" charset="0"/>
              </a:rPr>
              <a:t>chronicle.com/blogs/ticker/mit-unveils-micromasters-allowing-students-to-get-half-their-degree-from-moocs/105615?cid=pm&amp;utm_source=pm&amp;utm_medium=en&amp;elq=5df23adc260141d79bb6b8d5f282aa4a&amp;elqCampaignId=1549&amp;elqaid=6450&amp;elqat=1&amp;elqTrackId=5dc2477c7c354ee48373a9522da104c5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srcRect l="2096" t="36019" r="42334" b="2750"/>
          <a:stretch/>
        </p:blipFill>
        <p:spPr>
          <a:xfrm>
            <a:off x="1447800" y="2590800"/>
            <a:ext cx="6324600" cy="4057290"/>
          </a:xfrm>
          <a:prstGeom prst="rect">
            <a:avLst/>
          </a:prstGeom>
        </p:spPr>
      </p:pic>
    </p:spTree>
    <p:extLst>
      <p:ext uri="{BB962C8B-B14F-4D97-AF65-F5344CB8AC3E}">
        <p14:creationId xmlns:p14="http://schemas.microsoft.com/office/powerpoint/2010/main" val="12682810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784225" y="381000"/>
            <a:ext cx="7772400" cy="3124200"/>
          </a:xfrm>
        </p:spPr>
        <p:txBody>
          <a:bodyPr/>
          <a:lstStyle/>
          <a:p>
            <a:pPr eaLnBrk="1" hangingPunct="1"/>
            <a:r>
              <a:rPr lang="en-US" altLang="en-US" sz="4000" b="1" dirty="0" smtClean="0">
                <a:solidFill>
                  <a:srgbClr val="FF0000"/>
                </a:solidFill>
                <a:latin typeface="Tahoma" panose="020B0604030504040204" pitchFamily="34" charset="0"/>
                <a:cs typeface="Tahoma" panose="020B0604030504040204" pitchFamily="34" charset="0"/>
              </a:rPr>
              <a:t>June 12, 2014</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#6. Economic Value of MOOCs (Assessment Issues)</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2700" b="1" dirty="0" smtClean="0">
                <a:latin typeface="Tahoma" panose="020B0604030504040204" pitchFamily="34" charset="0"/>
                <a:cs typeface="Tahoma" panose="020B0604030504040204" pitchFamily="34" charset="0"/>
              </a:rPr>
              <a:t>Will a degree made up of </a:t>
            </a:r>
            <a:r>
              <a:rPr lang="en-US" altLang="en-US" sz="2700" b="1" dirty="0" err="1" smtClean="0">
                <a:latin typeface="Tahoma" panose="020B0604030504040204" pitchFamily="34" charset="0"/>
                <a:cs typeface="Tahoma" panose="020B0604030504040204" pitchFamily="34" charset="0"/>
              </a:rPr>
              <a:t>Moocs</a:t>
            </a:r>
            <a:r>
              <a:rPr lang="en-US" altLang="en-US" sz="2700" b="1" dirty="0" smtClean="0">
                <a:latin typeface="Tahoma" panose="020B0604030504040204" pitchFamily="34" charset="0"/>
                <a:cs typeface="Tahoma" panose="020B0604030504040204" pitchFamily="34" charset="0"/>
              </a:rPr>
              <a:t> ever be worth the paper it's written on?</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The University of the People can now hand out degrees to its online students – but will employers take them seriously?, Louise Tickle The Guardian</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900" b="1" u="sng" dirty="0" smtClean="0">
                <a:latin typeface="Tahoma" panose="020B0604030504040204" pitchFamily="34" charset="0"/>
                <a:cs typeface="Tahoma" panose="020B0604030504040204" pitchFamily="34" charset="0"/>
                <a:hlinkClick r:id="rId2"/>
              </a:rPr>
              <a:t>http://www.theguardian.com/higher-education-network/blog/2014/jun/12/moocs-viable-alternative-traditional-degree</a:t>
            </a:r>
            <a:r>
              <a:rPr lang="en-US" altLang="en-US" sz="900" b="1" u="sng" dirty="0" smtClean="0">
                <a:latin typeface="Tahoma" panose="020B0604030504040204" pitchFamily="34" charset="0"/>
                <a:cs typeface="Tahoma" panose="020B0604030504040204" pitchFamily="34" charset="0"/>
              </a:rPr>
              <a:t> </a:t>
            </a:r>
            <a:endParaRPr lang="en-US" altLang="en-US" sz="900" b="1" dirty="0" smtClean="0">
              <a:latin typeface="Tahoma" panose="020B0604030504040204" pitchFamily="34" charset="0"/>
              <a:cs typeface="Tahoma" panose="020B0604030504040204" pitchFamily="34" charset="0"/>
            </a:endParaRPr>
          </a:p>
        </p:txBody>
      </p:sp>
      <p:pic>
        <p:nvPicPr>
          <p:cNvPr id="2447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40125"/>
            <a:ext cx="3962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7"/>
          <p:cNvSpPr txBox="1">
            <a:spLocks noChangeArrowheads="1"/>
          </p:cNvSpPr>
          <p:nvPr/>
        </p:nvSpPr>
        <p:spPr bwMode="auto">
          <a:xfrm>
            <a:off x="1927225" y="591661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smtClean="0">
                <a:solidFill>
                  <a:srgbClr val="000000"/>
                </a:solidFill>
                <a:latin typeface="Tahoma" panose="020B0604030504040204" pitchFamily="34" charset="0"/>
                <a:cs typeface="Tahoma" panose="020B0604030504040204" pitchFamily="34" charset="0"/>
              </a:rPr>
              <a:t>Moocs can offer a lot, but they don't offer the feedback of a traditional degree.</a:t>
            </a:r>
          </a:p>
        </p:txBody>
      </p:sp>
    </p:spTree>
    <p:extLst>
      <p:ext uri="{BB962C8B-B14F-4D97-AF65-F5344CB8AC3E}">
        <p14:creationId xmlns:p14="http://schemas.microsoft.com/office/powerpoint/2010/main" val="1366929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3"/>
          <p:cNvSpPr>
            <a:spLocks noGrp="1"/>
          </p:cNvSpPr>
          <p:nvPr>
            <p:ph type="title"/>
          </p:nvPr>
        </p:nvSpPr>
        <p:spPr>
          <a:xfrm>
            <a:off x="762000" y="609600"/>
            <a:ext cx="7620000" cy="3276600"/>
          </a:xfrm>
        </p:spPr>
        <p:txBody>
          <a:bodyPr/>
          <a:lstStyle/>
          <a:p>
            <a:r>
              <a:rPr lang="en-US" altLang="en-US" sz="3600" b="1" smtClean="0">
                <a:solidFill>
                  <a:srgbClr val="0070C0"/>
                </a:solidFill>
                <a:latin typeface="Tahoma" panose="020B0604030504040204" pitchFamily="34" charset="0"/>
                <a:cs typeface="Tahoma" panose="020B0604030504040204" pitchFamily="34" charset="0"/>
              </a:rPr>
              <a:t>Charles Wedemeyer Quote #1: </a:t>
            </a:r>
            <a:r>
              <a:rPr lang="en-US" altLang="en-US" sz="2000" b="1" smtClean="0">
                <a:solidFill>
                  <a:srgbClr val="0070C0"/>
                </a:solidFill>
                <a:latin typeface="Tahoma" panose="020B0604030504040204" pitchFamily="34" charset="0"/>
                <a:cs typeface="Tahoma" panose="020B0604030504040204" pitchFamily="34" charset="0"/>
              </a:rPr>
              <a:t/>
            </a:r>
            <a:br>
              <a:rPr lang="en-US" altLang="en-US" sz="2000" b="1" smtClean="0">
                <a:solidFill>
                  <a:srgbClr val="0070C0"/>
                </a:solidFill>
                <a:latin typeface="Tahoma" panose="020B0604030504040204" pitchFamily="34" charset="0"/>
                <a:cs typeface="Tahoma" panose="020B0604030504040204" pitchFamily="34" charset="0"/>
              </a:rPr>
            </a:br>
            <a:r>
              <a:rPr lang="en-US" altLang="en-US" sz="2000" b="1" smtClean="0">
                <a:solidFill>
                  <a:srgbClr val="0070C0"/>
                </a:solidFill>
                <a:latin typeface="Tahoma" panose="020B0604030504040204" pitchFamily="34" charset="0"/>
                <a:cs typeface="Tahoma" panose="020B0604030504040204" pitchFamily="34" charset="0"/>
              </a:rPr>
              <a:t>“</a:t>
            </a:r>
            <a:r>
              <a:rPr lang="en-US" altLang="en-US" sz="2400" b="1" smtClean="0">
                <a:latin typeface="Tahoma" panose="020B0604030504040204" pitchFamily="34" charset="0"/>
                <a:cs typeface="Tahoma" panose="020B0604030504040204" pitchFamily="34" charset="0"/>
              </a:rPr>
              <a:t>It should be immaterial whether one has learned at the front door or the back door of the Palace of Learning. What one has learned—not where, or how, in what sequence, at what institution, or in what period of time—is the only criterion of supreme importance.”</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(Charles Wedemeyer, 1981, p. 216)</a:t>
            </a:r>
          </a:p>
        </p:txBody>
      </p:sp>
      <p:pic>
        <p:nvPicPr>
          <p:cNvPr id="3665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8" y="4114800"/>
            <a:ext cx="90916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433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852488" y="558800"/>
            <a:ext cx="7543800" cy="268605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April 17,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#7.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Impact of MOOCs Across Age, Gender, and Course Type</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Infographic: Global MOOC statistics</a:t>
            </a:r>
            <a:r>
              <a:rPr lang="en-US" altLang="en-US" sz="1400" b="1" dirty="0" smtClean="0">
                <a:latin typeface="Tahoma" panose="020B0604030504040204" pitchFamily="34" charset="0"/>
                <a:cs typeface="Tahoma" panose="020B0604030504040204" pitchFamily="34" charset="0"/>
              </a:rPr>
              <a:t/>
            </a:r>
            <a:br>
              <a:rPr lang="en-US" altLang="en-US" sz="1400" b="1" dirty="0" smtClean="0">
                <a:latin typeface="Tahoma" panose="020B0604030504040204" pitchFamily="34" charset="0"/>
                <a:cs typeface="Tahoma" panose="020B0604030504040204" pitchFamily="34" charset="0"/>
              </a:rPr>
            </a:br>
            <a:r>
              <a:rPr lang="en-US" altLang="en-US" sz="1400" b="1" dirty="0" err="1" smtClean="0">
                <a:latin typeface="Tahoma" panose="020B0604030504040204" pitchFamily="34" charset="0"/>
                <a:cs typeface="Tahoma" panose="020B0604030504040204" pitchFamily="34" charset="0"/>
              </a:rPr>
              <a:t>eCampus</a:t>
            </a:r>
            <a:r>
              <a:rPr lang="en-US" altLang="en-US" sz="1400" b="1" dirty="0" smtClean="0">
                <a:latin typeface="Tahoma" panose="020B0604030504040204" pitchFamily="34" charset="0"/>
                <a:cs typeface="Tahoma" panose="020B0604030504040204" pitchFamily="34" charset="0"/>
              </a:rPr>
              <a:t> News, </a:t>
            </a:r>
            <a:r>
              <a:rPr lang="en-US" altLang="en-US" sz="1400" b="1" dirty="0" err="1" smtClean="0">
                <a:latin typeface="Tahoma" panose="020B0604030504040204" pitchFamily="34" charset="0"/>
                <a:cs typeface="Tahoma" panose="020B0604030504040204" pitchFamily="34" charset="0"/>
              </a:rPr>
              <a:t>Meris</a:t>
            </a:r>
            <a:r>
              <a:rPr lang="en-US" altLang="en-US" sz="1400" b="1" dirty="0" smtClean="0">
                <a:latin typeface="Tahoma" panose="020B0604030504040204" pitchFamily="34" charset="0"/>
                <a:cs typeface="Tahoma" panose="020B0604030504040204" pitchFamily="34" charset="0"/>
              </a:rPr>
              <a:t> Stansbury</a:t>
            </a:r>
            <a:r>
              <a:rPr lang="en-US" altLang="en-US" sz="1400" dirty="0" smtClean="0">
                <a:latin typeface="Tahoma" panose="020B0604030504040204" pitchFamily="34" charset="0"/>
                <a:cs typeface="Tahoma" panose="020B0604030504040204" pitchFamily="34" charset="0"/>
              </a:rPr>
              <a:t/>
            </a:r>
            <a:br>
              <a:rPr lang="en-US" altLang="en-US" sz="1400"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http://www.ecampusnews.com/research/infographic-moocs-global-436/</a:t>
            </a:r>
            <a:r>
              <a:rPr lang="en-US" altLang="en-US" sz="1400" b="1" dirty="0" smtClean="0">
                <a:latin typeface="Tahoma" panose="020B0604030504040204" pitchFamily="34" charset="0"/>
                <a:cs typeface="Tahoma" panose="020B0604030504040204" pitchFamily="34" charset="0"/>
              </a:rPr>
              <a:t> </a:t>
            </a:r>
            <a:br>
              <a:rPr lang="en-US" altLang="en-US" sz="1400" b="1" dirty="0" smtClean="0">
                <a:latin typeface="Tahoma" panose="020B0604030504040204" pitchFamily="34" charset="0"/>
                <a:cs typeface="Tahoma" panose="020B0604030504040204" pitchFamily="34" charset="0"/>
              </a:rPr>
            </a:br>
            <a:r>
              <a:rPr lang="en-US" altLang="en-US" sz="1400" b="1" dirty="0" err="1" smtClean="0">
                <a:latin typeface="Tahoma" panose="020B0604030504040204" pitchFamily="34" charset="0"/>
                <a:cs typeface="Tahoma" panose="020B0604030504040204" pitchFamily="34" charset="0"/>
              </a:rPr>
              <a:t>Inforgraphic</a:t>
            </a:r>
            <a:r>
              <a:rPr lang="en-US" altLang="en-US" sz="1400" b="1" dirty="0" smtClean="0">
                <a:latin typeface="Tahoma" panose="020B0604030504040204" pitchFamily="34" charset="0"/>
                <a:cs typeface="Tahoma" panose="020B0604030504040204" pitchFamily="34" charset="0"/>
              </a:rPr>
              <a:t>: </a:t>
            </a:r>
            <a:r>
              <a:rPr lang="en-US" altLang="en-US" sz="1400" b="1" dirty="0" smtClean="0">
                <a:latin typeface="Tahoma" panose="020B0604030504040204" pitchFamily="34" charset="0"/>
                <a:cs typeface="Tahoma" panose="020B0604030504040204" pitchFamily="34" charset="0"/>
                <a:hlinkClick r:id="rId3"/>
              </a:rPr>
              <a:t>https://magic.piktochart.com/output/1747660-moocs</a:t>
            </a:r>
            <a:r>
              <a:rPr lang="en-US" altLang="en-US" sz="1400" b="1" dirty="0" smtClean="0">
                <a:latin typeface="Tahoma" panose="020B0604030504040204" pitchFamily="34" charset="0"/>
                <a:cs typeface="Tahoma" panose="020B0604030504040204" pitchFamily="34" charset="0"/>
              </a:rPr>
              <a:t> </a:t>
            </a:r>
            <a:endParaRPr lang="en-US" altLang="en-US" sz="1400" dirty="0" smtClean="0">
              <a:latin typeface="Tahoma" panose="020B0604030504040204" pitchFamily="34" charset="0"/>
              <a:cs typeface="Tahoma" panose="020B0604030504040204" pitchFamily="34" charset="0"/>
            </a:endParaRPr>
          </a:p>
        </p:txBody>
      </p:sp>
      <p:pic>
        <p:nvPicPr>
          <p:cNvPr id="241667" name="Picture 5"/>
          <p:cNvPicPr>
            <a:picLocks noChangeAspect="1"/>
          </p:cNvPicPr>
          <p:nvPr/>
        </p:nvPicPr>
        <p:blipFill>
          <a:blip r:embed="rId4" cstate="print">
            <a:extLst>
              <a:ext uri="{28A0092B-C50C-407E-A947-70E740481C1C}">
                <a14:useLocalDpi xmlns:a14="http://schemas.microsoft.com/office/drawing/2010/main" val="0"/>
              </a:ext>
            </a:extLst>
          </a:blip>
          <a:srcRect l="4469" t="16483" r="51732" b="7449"/>
          <a:stretch>
            <a:fillRect/>
          </a:stretch>
        </p:blipFill>
        <p:spPr bwMode="auto">
          <a:xfrm>
            <a:off x="1066800" y="3727704"/>
            <a:ext cx="2556527" cy="313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he Marketplace in Your B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716355"/>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4267200" y="5804361"/>
            <a:ext cx="449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1" dirty="0" err="1" smtClean="0">
                <a:solidFill>
                  <a:srgbClr val="000000"/>
                </a:solidFill>
                <a:latin typeface="Tahoma" panose="020B0604030504040204" pitchFamily="34" charset="0"/>
                <a:cs typeface="Tahoma" panose="020B0604030504040204" pitchFamily="34" charset="0"/>
              </a:rPr>
              <a:t>Krissa</a:t>
            </a:r>
            <a:r>
              <a:rPr lang="en-US" altLang="en-US" sz="1600" b="1" dirty="0" smtClean="0">
                <a:solidFill>
                  <a:srgbClr val="000000"/>
                </a:solidFill>
                <a:latin typeface="Tahoma" panose="020B0604030504040204" pitchFamily="34" charset="0"/>
                <a:cs typeface="Tahoma" panose="020B0604030504040204" pitchFamily="34" charset="0"/>
              </a:rPr>
              <a:t> Swain, of Knoxville, Tenn., is taking "Operations Management" online to help develop her management skills.</a:t>
            </a:r>
          </a:p>
        </p:txBody>
      </p:sp>
    </p:spTree>
    <p:extLst>
      <p:ext uri="{BB962C8B-B14F-4D97-AF65-F5344CB8AC3E}">
        <p14:creationId xmlns:p14="http://schemas.microsoft.com/office/powerpoint/2010/main" val="257836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736600" y="614363"/>
            <a:ext cx="7772400" cy="24384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February 20, 2014</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What about </a:t>
            </a:r>
            <a:r>
              <a:rPr lang="en-US" altLang="en-US" sz="3200" b="1" dirty="0" smtClean="0">
                <a:solidFill>
                  <a:srgbClr val="0070C0"/>
                </a:solidFill>
                <a:latin typeface="Tahoma" panose="020B0604030504040204" pitchFamily="34" charset="0"/>
                <a:cs typeface="Tahoma" panose="020B0604030504040204" pitchFamily="34" charset="0"/>
              </a:rPr>
              <a:t>Education Level?</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Harvard and MIT Release Visualization Tools for Trove of MOOC Data</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1800" b="1" dirty="0" smtClean="0">
                <a:latin typeface="Tahoma" panose="020B0604030504040204" pitchFamily="34" charset="0"/>
                <a:cs typeface="Tahoma" panose="020B0604030504040204" pitchFamily="34" charset="0"/>
              </a:rPr>
              <a:t>Lawrence </a:t>
            </a:r>
            <a:r>
              <a:rPr lang="en-US" altLang="en-US" sz="1800" b="1" dirty="0" err="1" smtClean="0">
                <a:latin typeface="Tahoma" panose="020B0604030504040204" pitchFamily="34" charset="0"/>
                <a:cs typeface="Tahoma" panose="020B0604030504040204" pitchFamily="34" charset="0"/>
              </a:rPr>
              <a:t>Biemiller</a:t>
            </a:r>
            <a:r>
              <a:rPr lang="en-US" altLang="en-US" sz="1800" b="1" dirty="0" smtClean="0">
                <a:latin typeface="Tahoma" panose="020B0604030504040204" pitchFamily="34" charset="0"/>
                <a:cs typeface="Tahoma" panose="020B0604030504040204" pitchFamily="34" charset="0"/>
              </a:rPr>
              <a:t>, Chronicle of Higher Education</a:t>
            </a:r>
            <a:r>
              <a:rPr lang="en-US" altLang="en-US" sz="600" b="1" dirty="0" smtClean="0">
                <a:latin typeface="Tahoma" panose="020B0604030504040204" pitchFamily="34" charset="0"/>
                <a:cs typeface="Tahoma" panose="020B0604030504040204" pitchFamily="34" charset="0"/>
              </a:rPr>
              <a:t/>
            </a:r>
            <a:br>
              <a:rPr lang="en-US" altLang="en-US" sz="600" b="1" dirty="0" smtClean="0">
                <a:latin typeface="Tahoma" panose="020B0604030504040204" pitchFamily="34" charset="0"/>
                <a:cs typeface="Tahoma" panose="020B0604030504040204" pitchFamily="34" charset="0"/>
              </a:rPr>
            </a:br>
            <a:r>
              <a:rPr lang="en-US" altLang="en-US" sz="600" b="1" dirty="0" smtClean="0">
                <a:latin typeface="Tahoma" panose="020B0604030504040204" pitchFamily="34" charset="0"/>
                <a:cs typeface="Tahoma" panose="020B0604030504040204" pitchFamily="34" charset="0"/>
                <a:hlinkClick r:id="rId2"/>
              </a:rPr>
              <a:t>http://chronicle.com/blogs/wiredcampus/harvard-and-mit-release-visualization-tools-for-trove-of-mooc-data/50631?cid=pm&amp;utm_source=pm&amp;utm_medium=en</a:t>
            </a:r>
            <a:r>
              <a:rPr lang="en-US" altLang="en-US" sz="600" b="1" dirty="0" smtClean="0">
                <a:latin typeface="Tahoma" panose="020B0604030504040204" pitchFamily="34" charset="0"/>
                <a:cs typeface="Tahoma" panose="020B0604030504040204" pitchFamily="34" charset="0"/>
              </a:rPr>
              <a:t> </a:t>
            </a: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l="1854" t="18095" r="-56" b="7237"/>
          <a:stretch>
            <a:fillRect/>
          </a:stretch>
        </p:blipFill>
        <p:spPr bwMode="auto">
          <a:xfrm>
            <a:off x="914400" y="3322637"/>
            <a:ext cx="7646988"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1114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itle 1"/>
          <p:cNvSpPr>
            <a:spLocks noGrp="1"/>
          </p:cNvSpPr>
          <p:nvPr>
            <p:ph type="title"/>
          </p:nvPr>
        </p:nvSpPr>
        <p:spPr>
          <a:xfrm>
            <a:off x="457200" y="304800"/>
            <a:ext cx="8153400" cy="1782763"/>
          </a:xfrm>
        </p:spPr>
        <p:txBody>
          <a:bodyPr/>
          <a:lstStyle/>
          <a:p>
            <a:r>
              <a:rPr lang="en-US" altLang="en-US" sz="4000" b="1" dirty="0" smtClean="0">
                <a:solidFill>
                  <a:srgbClr val="0070C0"/>
                </a:solidFill>
                <a:latin typeface="Tahoma" panose="020B0604030504040204" pitchFamily="34" charset="0"/>
                <a:ea typeface="Gulim" panose="020B0600000101010101" pitchFamily="34" charset="-127"/>
                <a:cs typeface="Tahoma" panose="020B0604030504040204" pitchFamily="34" charset="0"/>
              </a:rPr>
              <a:t>What About Age?</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3200" b="1" dirty="0" smtClean="0">
                <a:latin typeface="Tahoma" panose="020B0604030504040204" pitchFamily="34" charset="0"/>
                <a:ea typeface="Gulim" panose="020B0600000101010101" pitchFamily="34" charset="-127"/>
                <a:cs typeface="Tahoma" panose="020B0604030504040204" pitchFamily="34" charset="0"/>
              </a:rPr>
              <a:t>Data Visualization Tools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800" b="1" dirty="0" smtClean="0">
                <a:latin typeface="Tahoma" panose="020B0604030504040204" pitchFamily="34" charset="0"/>
                <a:ea typeface="Gulim" panose="020B0600000101010101" pitchFamily="34" charset="-127"/>
                <a:cs typeface="Tahoma" panose="020B0604030504040204" pitchFamily="34" charset="0"/>
              </a:rPr>
              <a:t>(Harvard and MIT MOOCs) </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Lawrence </a:t>
            </a:r>
            <a:r>
              <a:rPr lang="en-US" altLang="en-US" sz="2000" b="1" dirty="0" err="1" smtClean="0">
                <a:latin typeface="Tahoma" panose="020B0604030504040204" pitchFamily="34" charset="0"/>
                <a:cs typeface="Tahoma" panose="020B0604030504040204" pitchFamily="34" charset="0"/>
              </a:rPr>
              <a:t>Biemiller</a:t>
            </a:r>
            <a:r>
              <a:rPr lang="en-US" altLang="en-US" sz="2000" b="1" dirty="0" smtClean="0">
                <a:latin typeface="Tahoma" panose="020B0604030504040204" pitchFamily="34" charset="0"/>
                <a:cs typeface="Tahoma" panose="020B0604030504040204" pitchFamily="34" charset="0"/>
              </a:rPr>
              <a:t>, February 20, 2014, Chronicle of HE</a:t>
            </a:r>
            <a:r>
              <a:rPr lang="en-US" altLang="en-US" sz="800" dirty="0" smtClean="0"/>
              <a:t/>
            </a:r>
            <a:br>
              <a:rPr lang="en-US" altLang="en-US" sz="800" dirty="0" smtClean="0"/>
            </a:br>
            <a:r>
              <a:rPr lang="en-US" altLang="en-US" sz="800" dirty="0" smtClean="0">
                <a:hlinkClick r:id="rId2"/>
              </a:rPr>
              <a:t>http://chronicle.com/blogs/wiredcampus/harvard-and-mit-release-visualization-tools-for-trove-of-mooc-data/50631?cid=pm&amp;utm_source=pm&amp;utm_medium=en</a:t>
            </a:r>
            <a:r>
              <a:rPr lang="en-US" altLang="en-US" sz="800" dirty="0" smtClean="0"/>
              <a:t> </a:t>
            </a:r>
            <a:endParaRPr lang="en-US" altLang="en-US" sz="800" b="1" dirty="0" smtClean="0">
              <a:latin typeface="Tahoma" panose="020B0604030504040204" pitchFamily="34" charset="0"/>
              <a:cs typeface="Tahoma" panose="020B0604030504040204" pitchFamily="34" charset="0"/>
            </a:endParaRPr>
          </a:p>
        </p:txBody>
      </p:sp>
      <p:pic>
        <p:nvPicPr>
          <p:cNvPr id="614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08" y="2743200"/>
            <a:ext cx="8534400" cy="351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595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736600" y="614363"/>
            <a:ext cx="7772400" cy="24384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February 20, 2014</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#8.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Utility of Data Visualization Tools</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Harvard and MIT Release Visualization Tools for Trove of MOOC Data</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1800" b="1" dirty="0" smtClean="0">
                <a:latin typeface="Tahoma" panose="020B0604030504040204" pitchFamily="34" charset="0"/>
                <a:cs typeface="Tahoma" panose="020B0604030504040204" pitchFamily="34" charset="0"/>
              </a:rPr>
              <a:t>Lawrence </a:t>
            </a:r>
            <a:r>
              <a:rPr lang="en-US" altLang="en-US" sz="1800" b="1" dirty="0" err="1" smtClean="0">
                <a:latin typeface="Tahoma" panose="020B0604030504040204" pitchFamily="34" charset="0"/>
                <a:cs typeface="Tahoma" panose="020B0604030504040204" pitchFamily="34" charset="0"/>
              </a:rPr>
              <a:t>Biemiller</a:t>
            </a:r>
            <a:r>
              <a:rPr lang="en-US" altLang="en-US" sz="1800" b="1" dirty="0" smtClean="0">
                <a:latin typeface="Tahoma" panose="020B0604030504040204" pitchFamily="34" charset="0"/>
                <a:cs typeface="Tahoma" panose="020B0604030504040204" pitchFamily="34" charset="0"/>
              </a:rPr>
              <a:t>, Chronicle of Higher Education</a:t>
            </a:r>
            <a:r>
              <a:rPr lang="en-US" altLang="en-US" sz="600" b="1" dirty="0" smtClean="0">
                <a:latin typeface="Tahoma" panose="020B0604030504040204" pitchFamily="34" charset="0"/>
                <a:cs typeface="Tahoma" panose="020B0604030504040204" pitchFamily="34" charset="0"/>
              </a:rPr>
              <a:t/>
            </a:r>
            <a:br>
              <a:rPr lang="en-US" altLang="en-US" sz="600" b="1" dirty="0" smtClean="0">
                <a:latin typeface="Tahoma" panose="020B0604030504040204" pitchFamily="34" charset="0"/>
                <a:cs typeface="Tahoma" panose="020B0604030504040204" pitchFamily="34" charset="0"/>
              </a:rPr>
            </a:br>
            <a:r>
              <a:rPr lang="en-US" altLang="en-US" sz="600" b="1" dirty="0" smtClean="0">
                <a:latin typeface="Tahoma" panose="020B0604030504040204" pitchFamily="34" charset="0"/>
                <a:cs typeface="Tahoma" panose="020B0604030504040204" pitchFamily="34" charset="0"/>
                <a:hlinkClick r:id="rId2"/>
              </a:rPr>
              <a:t>http://chronicle.com/blogs/wiredcampus/harvard-and-mit-release-visualization-tools-for-trove-of-mooc-data/50631?cid=pm&amp;utm_source=pm&amp;utm_medium=en</a:t>
            </a:r>
            <a:r>
              <a:rPr lang="en-US" altLang="en-US" sz="600" b="1" dirty="0" smtClean="0">
                <a:latin typeface="Tahoma" panose="020B0604030504040204" pitchFamily="34" charset="0"/>
                <a:cs typeface="Tahoma" panose="020B0604030504040204" pitchFamily="34" charset="0"/>
              </a:rPr>
              <a:t> </a:t>
            </a:r>
          </a:p>
        </p:txBody>
      </p:sp>
      <p:pic>
        <p:nvPicPr>
          <p:cNvPr id="2426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1825"/>
            <a:ext cx="60198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662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itle 1"/>
          <p:cNvSpPr>
            <a:spLocks noGrp="1"/>
          </p:cNvSpPr>
          <p:nvPr>
            <p:ph type="title"/>
          </p:nvPr>
        </p:nvSpPr>
        <p:spPr>
          <a:xfrm>
            <a:off x="457200" y="304800"/>
            <a:ext cx="8153400" cy="1782763"/>
          </a:xfrm>
        </p:spPr>
        <p:txBody>
          <a:bodyPr/>
          <a:lstStyle/>
          <a:p>
            <a:r>
              <a:rPr lang="en-US" altLang="en-US" sz="4000" b="1" dirty="0" smtClean="0">
                <a:solidFill>
                  <a:srgbClr val="0070C0"/>
                </a:solidFill>
                <a:latin typeface="Tahoma" panose="020B0604030504040204" pitchFamily="34" charset="0"/>
              </a:rPr>
              <a:t>Certificate Earners</a:t>
            </a:r>
            <a:br>
              <a:rPr lang="en-US" altLang="en-US" sz="4000" b="1" dirty="0" smtClean="0">
                <a:solidFill>
                  <a:srgbClr val="0070C0"/>
                </a:solidFill>
                <a:latin typeface="Tahoma" panose="020B0604030504040204" pitchFamily="34" charset="0"/>
              </a:rPr>
            </a:br>
            <a:r>
              <a:rPr lang="en-US" altLang="en-US" sz="3200" b="1" dirty="0" smtClean="0">
                <a:latin typeface="Tahoma" panose="020B0604030504040204" pitchFamily="34" charset="0"/>
                <a:ea typeface="Gulim" panose="020B0600000101010101" pitchFamily="34" charset="-127"/>
                <a:cs typeface="Tahoma" panose="020B0604030504040204" pitchFamily="34" charset="0"/>
              </a:rPr>
              <a:t>Data Visualization Tools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800" b="1" dirty="0" smtClean="0">
                <a:latin typeface="Tahoma" panose="020B0604030504040204" pitchFamily="34" charset="0"/>
                <a:ea typeface="Gulim" panose="020B0600000101010101" pitchFamily="34" charset="-127"/>
                <a:cs typeface="Tahoma" panose="020B0604030504040204" pitchFamily="34" charset="0"/>
              </a:rPr>
              <a:t>(Harvard and MIT MOOCs) </a:t>
            </a:r>
            <a:r>
              <a:rPr lang="en-US" altLang="en-US" sz="3200" b="1" dirty="0" smtClean="0">
                <a:latin typeface="Tahoma" panose="020B0604030504040204" pitchFamily="34" charset="0"/>
                <a:ea typeface="Gulim" panose="020B0600000101010101" pitchFamily="34" charset="-127"/>
                <a:cs typeface="Tahoma" panose="020B0604030504040204" pitchFamily="34" charset="0"/>
              </a:rPr>
              <a:t/>
            </a:r>
            <a:br>
              <a:rPr lang="en-US" altLang="en-US" sz="3200" b="1" dirty="0" smtClean="0">
                <a:latin typeface="Tahoma" panose="020B0604030504040204" pitchFamily="34" charset="0"/>
                <a:ea typeface="Gulim" panose="020B0600000101010101" pitchFamily="34" charset="-127"/>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Lawrence </a:t>
            </a:r>
            <a:r>
              <a:rPr lang="en-US" altLang="en-US" sz="2000" b="1" dirty="0" err="1" smtClean="0">
                <a:latin typeface="Tahoma" panose="020B0604030504040204" pitchFamily="34" charset="0"/>
                <a:cs typeface="Tahoma" panose="020B0604030504040204" pitchFamily="34" charset="0"/>
              </a:rPr>
              <a:t>Biemiller</a:t>
            </a:r>
            <a:r>
              <a:rPr lang="en-US" altLang="en-US" sz="2000" b="1" dirty="0" smtClean="0">
                <a:latin typeface="Tahoma" panose="020B0604030504040204" pitchFamily="34" charset="0"/>
                <a:cs typeface="Tahoma" panose="020B0604030504040204" pitchFamily="34" charset="0"/>
              </a:rPr>
              <a:t>, February 20, 2014, Chronicle of HE</a:t>
            </a:r>
            <a:r>
              <a:rPr lang="en-US" altLang="en-US" sz="800" dirty="0" smtClean="0"/>
              <a:t/>
            </a:r>
            <a:br>
              <a:rPr lang="en-US" altLang="en-US" sz="800" dirty="0" smtClean="0"/>
            </a:br>
            <a:r>
              <a:rPr lang="en-US" altLang="en-US" sz="800" dirty="0" smtClean="0">
                <a:hlinkClick r:id="rId2"/>
              </a:rPr>
              <a:t>http://chronicle.com/blogs/wiredcampus/harvard-and-mit-release-visualization-tools-for-trove-of-mooc-data/50631?cid=pm&amp;utm_source=pm&amp;utm_medium=en</a:t>
            </a:r>
            <a:r>
              <a:rPr lang="en-US" altLang="en-US" sz="800" dirty="0" smtClean="0"/>
              <a:t> </a:t>
            </a:r>
            <a:endParaRPr lang="en-US" altLang="en-US" sz="800" b="1" dirty="0" smtClean="0">
              <a:latin typeface="Tahoma" panose="020B0604030504040204" pitchFamily="34" charset="0"/>
              <a:cs typeface="Tahoma" panose="020B0604030504040204" pitchFamily="34" charset="0"/>
            </a:endParaRPr>
          </a:p>
        </p:txBody>
      </p:sp>
      <p:pic>
        <p:nvPicPr>
          <p:cNvPr id="614405" name="Picture 6"/>
          <p:cNvPicPr>
            <a:picLocks noChangeAspect="1"/>
          </p:cNvPicPr>
          <p:nvPr/>
        </p:nvPicPr>
        <p:blipFill>
          <a:blip r:embed="rId3">
            <a:extLst>
              <a:ext uri="{28A0092B-C50C-407E-A947-70E740481C1C}">
                <a14:useLocalDpi xmlns:a14="http://schemas.microsoft.com/office/drawing/2010/main" val="0"/>
              </a:ext>
            </a:extLst>
          </a:blip>
          <a:srcRect l="887" t="17439" r="2547" b="8244"/>
          <a:stretch>
            <a:fillRect/>
          </a:stretch>
        </p:blipFill>
        <p:spPr bwMode="auto">
          <a:xfrm>
            <a:off x="609600" y="2727599"/>
            <a:ext cx="8356600" cy="39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1541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905000"/>
          </a:xfrm>
        </p:spPr>
        <p:txBody>
          <a:bodyPr/>
          <a:lstStyle/>
          <a:p>
            <a:pPr>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#9. </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High School Student College Prep and Advanced Placement Courses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turns attention to high school MOOCs</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eSchool</a:t>
            </a:r>
            <a:r>
              <a:rPr lang="en-US" sz="2000" b="1" dirty="0" smtClean="0">
                <a:latin typeface="Tahoma" panose="020B0604030504040204" pitchFamily="34" charset="0"/>
                <a:ea typeface="Tahoma" panose="020B0604030504040204" pitchFamily="34" charset="0"/>
                <a:cs typeface="Tahoma" panose="020B0604030504040204" pitchFamily="34" charset="0"/>
              </a:rPr>
              <a:t> News</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http://www.eschoolnews.com/2014/10/06/high-school-moocs-839/print</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1763" name="Picture 2"/>
          <p:cNvPicPr>
            <a:picLocks noChangeAspect="1"/>
          </p:cNvPicPr>
          <p:nvPr/>
        </p:nvPicPr>
        <p:blipFill>
          <a:blip r:embed="rId3">
            <a:extLst>
              <a:ext uri="{28A0092B-C50C-407E-A947-70E740481C1C}">
                <a14:useLocalDpi xmlns:a14="http://schemas.microsoft.com/office/drawing/2010/main" val="0"/>
              </a:ext>
            </a:extLst>
          </a:blip>
          <a:srcRect l="3146" t="28017" r="37088" b="19066"/>
          <a:stretch>
            <a:fillRect/>
          </a:stretch>
        </p:blipFill>
        <p:spPr bwMode="auto">
          <a:xfrm>
            <a:off x="0" y="2590800"/>
            <a:ext cx="7696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4" name="Picture 3"/>
          <p:cNvPicPr>
            <a:picLocks noChangeAspect="1"/>
          </p:cNvPicPr>
          <p:nvPr/>
        </p:nvPicPr>
        <p:blipFill>
          <a:blip r:embed="rId4">
            <a:extLst>
              <a:ext uri="{28A0092B-C50C-407E-A947-70E740481C1C}">
                <a14:useLocalDpi xmlns:a14="http://schemas.microsoft.com/office/drawing/2010/main" val="0"/>
              </a:ext>
            </a:extLst>
          </a:blip>
          <a:srcRect t="20409" r="6453" b="4082"/>
          <a:stretch>
            <a:fillRect/>
          </a:stretch>
        </p:blipFill>
        <p:spPr bwMode="auto">
          <a:xfrm>
            <a:off x="2667000" y="3886200"/>
            <a:ext cx="63357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6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639887"/>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High School Initiative</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www.edx.org/high-school-initiative</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hlinkClick r:id="rId3"/>
              </a:rPr>
              <a:t>http://www.eschoolnews.com/2014/10/06/high-school-moocs-839/print/</a:t>
            </a:r>
            <a:r>
              <a:rPr lang="en-US" sz="1050" b="1" dirty="0"/>
              <a:t> </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2787" name="Picture 3"/>
          <p:cNvPicPr>
            <a:picLocks noChangeAspect="1"/>
          </p:cNvPicPr>
          <p:nvPr/>
        </p:nvPicPr>
        <p:blipFill>
          <a:blip r:embed="rId4" cstate="print">
            <a:extLst>
              <a:ext uri="{28A0092B-C50C-407E-A947-70E740481C1C}">
                <a14:useLocalDpi xmlns:a14="http://schemas.microsoft.com/office/drawing/2010/main" val="0"/>
              </a:ext>
            </a:extLst>
          </a:blip>
          <a:srcRect l="12952" t="13042" r="11690" b="1726"/>
          <a:stretch>
            <a:fillRect/>
          </a:stretch>
        </p:blipFill>
        <p:spPr bwMode="auto">
          <a:xfrm>
            <a:off x="34925" y="2360613"/>
            <a:ext cx="487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8" name="Picture 4"/>
          <p:cNvPicPr>
            <a:picLocks noChangeAspect="1"/>
          </p:cNvPicPr>
          <p:nvPr/>
        </p:nvPicPr>
        <p:blipFill>
          <a:blip r:embed="rId5">
            <a:extLst>
              <a:ext uri="{28A0092B-C50C-407E-A947-70E740481C1C}">
                <a14:useLocalDpi xmlns:a14="http://schemas.microsoft.com/office/drawing/2010/main" val="0"/>
              </a:ext>
            </a:extLst>
          </a:blip>
          <a:srcRect l="2493" t="12245" r="11421" b="2039"/>
          <a:stretch>
            <a:fillRect/>
          </a:stretch>
        </p:blipFill>
        <p:spPr bwMode="auto">
          <a:xfrm>
            <a:off x="4911725" y="2195513"/>
            <a:ext cx="42259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89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itle 1"/>
          <p:cNvSpPr>
            <a:spLocks noGrp="1"/>
          </p:cNvSpPr>
          <p:nvPr>
            <p:ph type="title"/>
          </p:nvPr>
        </p:nvSpPr>
        <p:spPr>
          <a:xfrm>
            <a:off x="457200" y="457200"/>
            <a:ext cx="8458200" cy="222091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January 11, 2016</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4000" b="1" dirty="0" smtClean="0">
                <a:latin typeface="Tahoma" panose="020B0604030504040204" pitchFamily="34" charset="0"/>
                <a:cs typeface="Tahoma" panose="020B0604030504040204" pitchFamily="34" charset="0"/>
              </a:rPr>
              <a:t>7th grade scholarships for MOOC </a:t>
            </a:r>
            <a:r>
              <a:rPr lang="en-US" altLang="en-US" sz="4000" b="1" dirty="0" smtClean="0">
                <a:latin typeface="Tahoma" panose="020B0604030504040204" pitchFamily="34" charset="0"/>
                <a:cs typeface="Tahoma" panose="020B0604030504040204" pitchFamily="34" charset="0"/>
              </a:rPr>
              <a:t>completion</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U.S</a:t>
            </a:r>
            <a:r>
              <a:rPr lang="en-US" altLang="en-US" sz="2000" b="1" dirty="0" smtClean="0">
                <a:latin typeface="Tahoma" panose="020B0604030504040204" pitchFamily="34" charset="0"/>
                <a:cs typeface="Tahoma" panose="020B0604030504040204" pitchFamily="34" charset="0"/>
              </a:rPr>
              <a:t>. News and World Report, </a:t>
            </a:r>
            <a:r>
              <a:rPr lang="en-US" altLang="en-US" sz="2000" b="1" dirty="0" err="1" smtClean="0">
                <a:latin typeface="Tahoma" panose="020B0604030504040204" pitchFamily="34" charset="0"/>
                <a:cs typeface="Tahoma" panose="020B0604030504040204" pitchFamily="34" charset="0"/>
              </a:rPr>
              <a:t>eSchool</a:t>
            </a:r>
            <a:r>
              <a:rPr lang="en-US" altLang="en-US" sz="2000" b="1" dirty="0" smtClean="0">
                <a:latin typeface="Tahoma" panose="020B0604030504040204" pitchFamily="34" charset="0"/>
                <a:cs typeface="Tahoma" panose="020B0604030504040204" pitchFamily="34" charset="0"/>
              </a:rPr>
              <a:t> News</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http://www.eschoolnews.com/2016/01/11/7th-grade-scholarships-for-mooc-completion/</a:t>
            </a:r>
            <a:r>
              <a:rPr lang="en-US" altLang="en-US" sz="1400" b="1" dirty="0" smtClean="0">
                <a:latin typeface="Tahoma" panose="020B0604030504040204" pitchFamily="34" charset="0"/>
                <a:cs typeface="Tahoma" panose="020B0604030504040204" pitchFamily="34" charset="0"/>
              </a:rPr>
              <a:t> </a:t>
            </a:r>
          </a:p>
        </p:txBody>
      </p:sp>
      <p:pic>
        <p:nvPicPr>
          <p:cNvPr id="654339" name="Picture 2"/>
          <p:cNvPicPr>
            <a:picLocks noChangeAspect="1"/>
          </p:cNvPicPr>
          <p:nvPr/>
        </p:nvPicPr>
        <p:blipFill>
          <a:blip r:embed="rId3" cstate="print">
            <a:extLst>
              <a:ext uri="{28A0092B-C50C-407E-A947-70E740481C1C}">
                <a14:useLocalDpi xmlns:a14="http://schemas.microsoft.com/office/drawing/2010/main" val="0"/>
              </a:ext>
            </a:extLst>
          </a:blip>
          <a:srcRect l="4298" t="23715" r="35535" b="1976"/>
          <a:stretch>
            <a:fillRect/>
          </a:stretch>
        </p:blipFill>
        <p:spPr bwMode="auto">
          <a:xfrm>
            <a:off x="304800" y="3116094"/>
            <a:ext cx="311457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394646"/>
            <a:ext cx="1381230" cy="1381230"/>
          </a:xfrm>
          <a:prstGeom prst="rect">
            <a:avLst/>
          </a:prstGeom>
        </p:spPr>
      </p:pic>
      <p:pic>
        <p:nvPicPr>
          <p:cNvPr id="3" name="Picture 2"/>
          <p:cNvPicPr>
            <a:picLocks noChangeAspect="1"/>
          </p:cNvPicPr>
          <p:nvPr/>
        </p:nvPicPr>
        <p:blipFill rotWithShape="1">
          <a:blip r:embed="rId5"/>
          <a:srcRect l="6155" t="10546" r="39474" b="3578"/>
          <a:stretch/>
        </p:blipFill>
        <p:spPr>
          <a:xfrm>
            <a:off x="5334000" y="2971800"/>
            <a:ext cx="3294647" cy="3543300"/>
          </a:xfrm>
          <a:prstGeom prst="rect">
            <a:avLst/>
          </a:prstGeom>
        </p:spPr>
      </p:pic>
    </p:spTree>
    <p:extLst>
      <p:ext uri="{BB962C8B-B14F-4D97-AF65-F5344CB8AC3E}">
        <p14:creationId xmlns:p14="http://schemas.microsoft.com/office/powerpoint/2010/main" val="1067395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05800" cy="2514600"/>
          </a:xfrm>
        </p:spPr>
        <p:txBody>
          <a:bodyPr rtlCol="0">
            <a:normAutofit fontScale="90000"/>
          </a:bodyPr>
          <a:lstStyle/>
          <a:p>
            <a:pPr defTabSz="457242" eaLnBrk="1" fontAlgn="auto" hangingPunct="1">
              <a:spcAft>
                <a:spcPts val="0"/>
              </a:spcAft>
              <a:defRPr/>
            </a:pPr>
            <a:r>
              <a:rPr lang="en-US" altLang="en-US" sz="4000" b="1" dirty="0">
                <a:solidFill>
                  <a:srgbClr val="0070C0"/>
                </a:solidFill>
                <a:latin typeface="Tahoma" panose="020B0604030504040204" pitchFamily="34" charset="0"/>
                <a:cs typeface="Tahoma" panose="020B0604030504040204" pitchFamily="34" charset="0"/>
              </a:rPr>
              <a:t>Research Topic </a:t>
            </a:r>
            <a:r>
              <a:rPr lang="en-US" altLang="en-US" sz="4000" b="1" dirty="0" smtClean="0">
                <a:solidFill>
                  <a:srgbClr val="0070C0"/>
                </a:solidFill>
                <a:latin typeface="Tahoma" panose="020B0604030504040204" pitchFamily="34" charset="0"/>
                <a:cs typeface="Tahoma" panose="020B0604030504040204" pitchFamily="34" charset="0"/>
              </a:rPr>
              <a:t>#10. Acceptability of MOOCs as Corporate Training</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G2g (Googler to Googler) Training</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Seven Ways to Corporate MOOC, </a:t>
            </a:r>
            <a:r>
              <a:rPr lang="en-US" sz="2700" b="1" dirty="0" err="1" smtClean="0">
                <a:latin typeface="Tahoma" panose="020B0604030504040204" pitchFamily="34" charset="0"/>
                <a:ea typeface="Tahoma" panose="020B0604030504040204" pitchFamily="34" charset="0"/>
                <a:cs typeface="Tahoma" panose="020B0604030504040204" pitchFamily="34" charset="0"/>
              </a:rPr>
              <a:t>Udemy</a:t>
            </a:r>
            <a:r>
              <a:rPr lang="en-US" sz="2700" b="1" dirty="0" smtClean="0">
                <a:latin typeface="Tahoma" panose="020B0604030504040204" pitchFamily="34" charset="0"/>
                <a:ea typeface="Tahoma" panose="020B0604030504040204" pitchFamily="34" charset="0"/>
                <a:cs typeface="Tahoma" panose="020B0604030504040204" pitchFamily="34" charset="0"/>
              </a:rPr>
              <a:t> blog, December 23, 2013, Shannon Hughes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https://www.udemy.com/organizations/blog/2013/12/23/seven-ways-to-corporate-mooc</a:t>
            </a:r>
            <a:r>
              <a:rPr lang="en-US" sz="1200" b="1" dirty="0" smtClean="0">
                <a:hlinkClick r:id="rId2"/>
              </a:rPr>
              <a:t>/</a:t>
            </a:r>
            <a:r>
              <a:rPr lang="en-US" sz="1200" b="1" dirty="0" smtClean="0"/>
              <a:t> </a:t>
            </a:r>
            <a:endParaRPr lang="en-US" sz="1200" dirty="0"/>
          </a:p>
        </p:txBody>
      </p:sp>
      <p:sp>
        <p:nvSpPr>
          <p:cNvPr id="2" name="Content Placeholder 1"/>
          <p:cNvSpPr>
            <a:spLocks noGrp="1"/>
          </p:cNvSpPr>
          <p:nvPr>
            <p:ph idx="1"/>
          </p:nvPr>
        </p:nvSpPr>
        <p:spPr>
          <a:xfrm>
            <a:off x="457200" y="3200400"/>
            <a:ext cx="8382000" cy="2925763"/>
          </a:xfrm>
        </p:spPr>
        <p:txBody>
          <a:bodyPr rtlCol="0">
            <a:normAutofit/>
          </a:bodyPr>
          <a:lstStyle/>
          <a:p>
            <a:pPr marL="0" indent="0" defTabSz="457242" eaLnBrk="1" fontAlgn="auto" hangingPunct="1">
              <a:spcAft>
                <a:spcPts val="0"/>
              </a:spcAft>
              <a:buFont typeface="Arial"/>
              <a:buNone/>
              <a:defRPr/>
            </a:pPr>
            <a:r>
              <a:rPr lang="en-US" sz="3226" b="1" dirty="0" smtClean="0"/>
              <a:t>Classes </a:t>
            </a:r>
            <a:r>
              <a:rPr lang="en-US" sz="3226" b="1" dirty="0"/>
              <a:t>range from management and public speaking, to parenting and mountain climbing. </a:t>
            </a:r>
            <a:endParaRPr lang="en-US" sz="3226" dirty="0"/>
          </a:p>
        </p:txBody>
      </p:sp>
      <p:pic>
        <p:nvPicPr>
          <p:cNvPr id="628740" name="Picture 2"/>
          <p:cNvPicPr>
            <a:picLocks noChangeAspect="1"/>
          </p:cNvPicPr>
          <p:nvPr/>
        </p:nvPicPr>
        <p:blipFill>
          <a:blip r:embed="rId3">
            <a:extLst>
              <a:ext uri="{28A0092B-C50C-407E-A947-70E740481C1C}">
                <a14:useLocalDpi xmlns:a14="http://schemas.microsoft.com/office/drawing/2010/main" val="0"/>
              </a:ext>
            </a:extLst>
          </a:blip>
          <a:srcRect l="4230" t="17778" r="35152" b="61212"/>
          <a:stretch>
            <a:fillRect/>
          </a:stretch>
        </p:blipFill>
        <p:spPr bwMode="auto">
          <a:xfrm>
            <a:off x="25400" y="4765675"/>
            <a:ext cx="4699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7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705350"/>
            <a:ext cx="3803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29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305800" cy="954594"/>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Udemy</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5" y="2133600"/>
            <a:ext cx="4165158" cy="2402473"/>
          </a:xfrm>
          <a:prstGeom prst="rect">
            <a:avLst/>
          </a:prstGeom>
        </p:spPr>
      </p:pic>
      <p:pic>
        <p:nvPicPr>
          <p:cNvPr id="3" name="Picture 2"/>
          <p:cNvPicPr>
            <a:picLocks noChangeAspect="1"/>
          </p:cNvPicPr>
          <p:nvPr/>
        </p:nvPicPr>
        <p:blipFill rotWithShape="1">
          <a:blip r:embed="rId3"/>
          <a:srcRect l="946" t="9182" r="8238" b="1291"/>
          <a:stretch/>
        </p:blipFill>
        <p:spPr>
          <a:xfrm>
            <a:off x="4025630" y="2209800"/>
            <a:ext cx="5105400" cy="4148138"/>
          </a:xfrm>
          <a:prstGeom prst="rect">
            <a:avLst/>
          </a:prstGeom>
        </p:spPr>
      </p:pic>
    </p:spTree>
    <p:extLst>
      <p:ext uri="{BB962C8B-B14F-4D97-AF65-F5344CB8AC3E}">
        <p14:creationId xmlns:p14="http://schemas.microsoft.com/office/powerpoint/2010/main" val="3892327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itle 1"/>
          <p:cNvSpPr>
            <a:spLocks noGrp="1"/>
          </p:cNvSpPr>
          <p:nvPr>
            <p:ph type="title"/>
          </p:nvPr>
        </p:nvSpPr>
        <p:spPr>
          <a:xfrm>
            <a:off x="304800" y="808038"/>
            <a:ext cx="8229600" cy="1143000"/>
          </a:xfrm>
        </p:spPr>
        <p:txBody>
          <a:bodyPr/>
          <a:lstStyle/>
          <a:p>
            <a:r>
              <a:rPr lang="en-US" altLang="en-US" sz="4000" smtClean="0">
                <a:solidFill>
                  <a:srgbClr val="FF0000"/>
                </a:solidFill>
                <a:latin typeface="Tahoma" panose="020B0604030504040204" pitchFamily="34" charset="0"/>
                <a:cs typeface="Tahoma" panose="020B0604030504040204" pitchFamily="34" charset="0"/>
              </a:rPr>
              <a:t>Charles Vest (April 4, 2001) </a:t>
            </a:r>
            <a:r>
              <a:rPr lang="en-US" altLang="en-US" sz="2400" smtClean="0">
                <a:solidFill>
                  <a:srgbClr val="FF0000"/>
                </a:solidFill>
                <a:latin typeface="Tahoma" panose="020B0604030504040204" pitchFamily="34" charset="0"/>
                <a:cs typeface="Tahoma" panose="020B0604030504040204" pitchFamily="34" charset="0"/>
                <a:hlinkClick r:id="rId2"/>
              </a:rPr>
              <a:t>http://web.mit.edu/newsoffice/2001/ocw.html</a:t>
            </a:r>
            <a:r>
              <a:rPr lang="en-US" altLang="en-US" sz="2400" smtClean="0">
                <a:solidFill>
                  <a:srgbClr val="FF0000"/>
                </a:solidFill>
                <a:latin typeface="Tahoma" panose="020B0604030504040204" pitchFamily="34" charset="0"/>
                <a:cs typeface="Tahoma" panose="020B0604030504040204" pitchFamily="34" charset="0"/>
              </a:rPr>
              <a:t> </a:t>
            </a:r>
          </a:p>
        </p:txBody>
      </p:sp>
      <p:sp>
        <p:nvSpPr>
          <p:cNvPr id="378883" name="Content Placeholder 2"/>
          <p:cNvSpPr>
            <a:spLocks noGrp="1"/>
          </p:cNvSpPr>
          <p:nvPr>
            <p:ph idx="1"/>
          </p:nvPr>
        </p:nvSpPr>
        <p:spPr>
          <a:xfrm>
            <a:off x="461963" y="2133600"/>
            <a:ext cx="8229600" cy="3992563"/>
          </a:xfrm>
        </p:spPr>
        <p:txBody>
          <a:bodyPr/>
          <a:lstStyle/>
          <a:p>
            <a:pPr marL="0" indent="0">
              <a:buFontTx/>
              <a:buNone/>
            </a:pPr>
            <a:r>
              <a:rPr lang="en-US" altLang="en-US" sz="2200" smtClean="0">
                <a:latin typeface="Tahoma" panose="020B0604030504040204" pitchFamily="34" charset="0"/>
                <a:cs typeface="Tahoma" panose="020B0604030504040204" pitchFamily="34" charset="0"/>
              </a:rPr>
              <a:t>“This is about something bigger than MIT. I hope other universities will see us as educational leaders in this arena, and we very much hope that OpenCourseWare will draw other universities to do the same. We would be delighted if -- over time -- we have a world wide web of knowledge that raises the quality of learning -- and ultimately, the quality of life -- around the globe."</a:t>
            </a:r>
          </a:p>
        </p:txBody>
      </p:sp>
      <p:pic>
        <p:nvPicPr>
          <p:cNvPr id="3788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857750"/>
            <a:ext cx="3048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0175" y="4857750"/>
            <a:ext cx="20113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6938" y="4824413"/>
            <a:ext cx="2944812"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1739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dirty="0" smtClean="0">
                <a:solidFill>
                  <a:srgbClr val="FF0000"/>
                </a:solidFill>
                <a:latin typeface="Tahoma" panose="020B0604030504040204" pitchFamily="34" charset="0"/>
                <a:cs typeface="Tahoma" panose="020B0604030504040204" pitchFamily="34" charset="0"/>
              </a:rPr>
              <a:t>May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Research Topic </a:t>
            </a:r>
            <a:r>
              <a:rPr lang="en-US" altLang="en-US" sz="3200" dirty="0" smtClean="0">
                <a:solidFill>
                  <a:srgbClr val="0070C0"/>
                </a:solidFill>
                <a:latin typeface="Tahoma" panose="020B0604030504040204" pitchFamily="34" charset="0"/>
                <a:cs typeface="Tahoma" panose="020B0604030504040204" pitchFamily="34" charset="0"/>
              </a:rPr>
              <a:t>#11.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Dropout (i.e., retention) Concerns</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MOOCs @ Edinburgh 2013– Report #1</a:t>
            </a:r>
            <a:endParaRPr lang="en-US" altLang="en-US" sz="800" dirty="0" smtClean="0">
              <a:latin typeface="Tahoma" panose="020B0604030504040204" pitchFamily="34" charset="0"/>
              <a:cs typeface="Tahoma" panose="020B0604030504040204" pitchFamily="34" charset="0"/>
            </a:endParaRPr>
          </a:p>
        </p:txBody>
      </p:sp>
      <p:pic>
        <p:nvPicPr>
          <p:cNvPr id="239620" name="Picture 2"/>
          <p:cNvPicPr>
            <a:picLocks noChangeAspect="1"/>
          </p:cNvPicPr>
          <p:nvPr/>
        </p:nvPicPr>
        <p:blipFill>
          <a:blip r:embed="rId2">
            <a:extLst>
              <a:ext uri="{28A0092B-C50C-407E-A947-70E740481C1C}">
                <a14:useLocalDpi xmlns:a14="http://schemas.microsoft.com/office/drawing/2010/main" val="0"/>
              </a:ext>
            </a:extLst>
          </a:blip>
          <a:srcRect l="14894" t="13617" r="13948" b="6194"/>
          <a:stretch>
            <a:fillRect/>
          </a:stretch>
        </p:blipFill>
        <p:spPr bwMode="auto">
          <a:xfrm>
            <a:off x="1219200" y="2514600"/>
            <a:ext cx="6826250" cy="42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08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1"/>
          <p:cNvSpPr>
            <a:spLocks noGrp="1"/>
          </p:cNvSpPr>
          <p:nvPr>
            <p:ph type="title"/>
          </p:nvPr>
        </p:nvSpPr>
        <p:spPr>
          <a:xfrm>
            <a:off x="457200" y="381000"/>
            <a:ext cx="8382000" cy="1981200"/>
          </a:xfrm>
        </p:spPr>
        <p:txBody>
          <a:bodyPr/>
          <a:lstStyle/>
          <a:p>
            <a:pPr eaLnBrk="1" hangingPunct="1"/>
            <a:r>
              <a:rPr lang="en-US" altLang="en-US" sz="4000" b="1" dirty="0" smtClean="0">
                <a:solidFill>
                  <a:srgbClr val="FF0000"/>
                </a:solidFill>
                <a:latin typeface="Tahoma" panose="020B0604030504040204" pitchFamily="34" charset="0"/>
                <a:cs typeface="Tahoma" panose="020B0604030504040204" pitchFamily="34" charset="0"/>
              </a:rPr>
              <a:t>February 5, 2013</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 Bioelectricity: A Quantitative Approach,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Duke University’s First MOOC</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smtClean="0">
                <a:latin typeface="Tahoma" panose="020B0604030504040204" pitchFamily="34" charset="0"/>
                <a:cs typeface="Tahoma" panose="020B0604030504040204" pitchFamily="34" charset="0"/>
                <a:hlinkClick r:id="rId2"/>
              </a:rPr>
              <a:t>http://dukespace.lib.duke.edu/dspace/bitstream/handle/10161/6216/Duke_Bioelectricity_MOOC_Fall2012.pdf</a:t>
            </a:r>
            <a:r>
              <a:rPr lang="en-US" altLang="en-US" sz="1000" b="1" dirty="0" smtClean="0">
                <a:latin typeface="Tahoma" panose="020B0604030504040204" pitchFamily="34" charset="0"/>
                <a:cs typeface="Tahoma" panose="020B0604030504040204" pitchFamily="34" charset="0"/>
              </a:rPr>
              <a:t> </a:t>
            </a:r>
          </a:p>
        </p:txBody>
      </p:sp>
      <p:pic>
        <p:nvPicPr>
          <p:cNvPr id="505859" name="Picture 3"/>
          <p:cNvPicPr>
            <a:picLocks noChangeAspect="1" noChangeArrowheads="1"/>
          </p:cNvPicPr>
          <p:nvPr/>
        </p:nvPicPr>
        <p:blipFill>
          <a:blip r:embed="rId3">
            <a:extLst>
              <a:ext uri="{28A0092B-C50C-407E-A947-70E740481C1C}">
                <a14:useLocalDpi xmlns:a14="http://schemas.microsoft.com/office/drawing/2010/main" val="0"/>
              </a:ext>
            </a:extLst>
          </a:blip>
          <a:srcRect l="52856" t="52550" r="8571" b="28040"/>
          <a:stretch>
            <a:fillRect/>
          </a:stretch>
        </p:blipFill>
        <p:spPr bwMode="auto">
          <a:xfrm>
            <a:off x="2438400" y="5367338"/>
            <a:ext cx="48768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38010"/>
            <a:ext cx="5451475" cy="28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044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a:t>
            </a:r>
            <a:r>
              <a:rPr lang="en-US" altLang="en-US" sz="4800" b="1" dirty="0" smtClean="0">
                <a:solidFill>
                  <a:srgbClr val="0070C0"/>
                </a:solidFill>
                <a:latin typeface="Tahoma" panose="020B0604030504040204" pitchFamily="34" charset="0"/>
                <a:cs typeface="Tahoma" panose="020B0604030504040204" pitchFamily="34" charset="0"/>
              </a:rPr>
              <a:t>#3: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Have you ever dropped a MOOC?</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Have you ever completed a MOOC</a:t>
            </a:r>
            <a:r>
              <a:rPr lang="en-US" altLang="en-US" sz="3600" b="1" dirty="0">
                <a:solidFill>
                  <a:srgbClr val="FF0000"/>
                </a:solidFill>
                <a:latin typeface="Tahoma" panose="020B0604030504040204" pitchFamily="34" charset="0"/>
                <a:cs typeface="Tahoma" panose="020B0604030504040204" pitchFamily="34" charset="0"/>
              </a:rPr>
              <a:t>?</a:t>
            </a:r>
            <a:br>
              <a:rPr lang="en-US" altLang="en-US" sz="3600" b="1" dirty="0">
                <a:solidFill>
                  <a:srgbClr val="FF0000"/>
                </a:solidFill>
                <a:latin typeface="Tahoma" panose="020B0604030504040204" pitchFamily="34" charset="0"/>
                <a:cs typeface="Tahoma" panose="020B0604030504040204" pitchFamily="34" charset="0"/>
              </a:rPr>
            </a:br>
            <a:r>
              <a:rPr lang="en-US" altLang="en-US" sz="2000" b="1" dirty="0">
                <a:solidFill>
                  <a:srgbClr val="FF0000"/>
                </a:solidFill>
                <a:latin typeface="Tahoma" panose="020B0604030504040204" pitchFamily="34" charset="0"/>
                <a:cs typeface="Tahoma" panose="020B0604030504040204" pitchFamily="34" charset="0"/>
                <a:hlinkClick r:id="rId2"/>
              </a:rPr>
              <a:t>http://elearnhero.com/moocs-completion-rates</a:t>
            </a:r>
            <a:r>
              <a:rPr lang="en-US" altLang="en-US" sz="2000" b="1" dirty="0" smtClean="0">
                <a:solidFill>
                  <a:srgbClr val="FF0000"/>
                </a:solidFill>
                <a:latin typeface="Tahoma" panose="020B0604030504040204" pitchFamily="34" charset="0"/>
                <a:cs typeface="Tahoma" panose="020B0604030504040204" pitchFamily="34" charset="0"/>
                <a:hlinkClick r:id="rId2"/>
              </a:rPr>
              <a:t>/</a:t>
            </a:r>
            <a:r>
              <a:rPr lang="en-US" altLang="en-US" sz="2000" b="1" dirty="0" smtClean="0">
                <a:solidFill>
                  <a:srgbClr val="FF0000"/>
                </a:solidFill>
                <a:latin typeface="Tahoma" panose="020B0604030504040204" pitchFamily="34" charset="0"/>
                <a:cs typeface="Tahoma" panose="020B0604030504040204" pitchFamily="34" charset="0"/>
              </a:rPr>
              <a:t> </a:t>
            </a:r>
            <a:endParaRPr lang="en-US" altLang="en-US" sz="2000" b="1" dirty="0" smtClean="0">
              <a:solidFill>
                <a:srgbClr val="FF0000"/>
              </a:solidFill>
              <a:latin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5915" t="37645" r="6861" b="17247"/>
          <a:stretch/>
        </p:blipFill>
        <p:spPr>
          <a:xfrm>
            <a:off x="439366" y="3200400"/>
            <a:ext cx="8377518" cy="3200400"/>
          </a:xfrm>
          <a:prstGeom prst="rect">
            <a:avLst/>
          </a:prstGeom>
        </p:spPr>
      </p:pic>
    </p:spTree>
    <p:extLst>
      <p:ext uri="{BB962C8B-B14F-4D97-AF65-F5344CB8AC3E}">
        <p14:creationId xmlns:p14="http://schemas.microsoft.com/office/powerpoint/2010/main" val="8064645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381000"/>
            <a:ext cx="8289925" cy="1905000"/>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State of the MOOC 2016: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A </a:t>
            </a:r>
            <a:r>
              <a:rPr lang="en-US" sz="2700" b="1" dirty="0">
                <a:latin typeface="Tahoma" panose="020B0604030504040204" pitchFamily="34" charset="0"/>
                <a:ea typeface="Tahoma" panose="020B0604030504040204" pitchFamily="34" charset="0"/>
                <a:cs typeface="Tahoma" panose="020B0604030504040204" pitchFamily="34" charset="0"/>
              </a:rPr>
              <a:t>Year of Massive Landscape Change For Massive Open Online </a:t>
            </a:r>
            <a:r>
              <a:rPr lang="en-US" sz="2700" b="1" dirty="0" smtClean="0">
                <a:latin typeface="Tahoma" panose="020B0604030504040204" pitchFamily="34" charset="0"/>
                <a:ea typeface="Tahoma" panose="020B0604030504040204" pitchFamily="34" charset="0"/>
                <a:cs typeface="Tahoma" panose="020B0604030504040204" pitchFamily="34" charset="0"/>
              </a:rPr>
              <a:t>Courses, Online Course Report</a:t>
            </a:r>
            <a:r>
              <a:rPr lang="en-US" sz="3100" b="1" dirty="0">
                <a:latin typeface="Tahoma" panose="020B0604030504040204" pitchFamily="34" charset="0"/>
                <a:ea typeface="Tahoma" panose="020B0604030504040204" pitchFamily="34" charset="0"/>
                <a:cs typeface="Tahoma" panose="020B0604030504040204" pitchFamily="34" charset="0"/>
              </a:rPr>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647171" name="Picture 3"/>
          <p:cNvPicPr>
            <a:picLocks noChangeAspect="1"/>
          </p:cNvPicPr>
          <p:nvPr/>
        </p:nvPicPr>
        <p:blipFill rotWithShape="1">
          <a:blip r:embed="rId3">
            <a:extLst>
              <a:ext uri="{28A0092B-C50C-407E-A947-70E740481C1C}">
                <a14:useLocalDpi xmlns:a14="http://schemas.microsoft.com/office/drawing/2010/main" val="0"/>
              </a:ext>
            </a:extLst>
          </a:blip>
          <a:srcRect l="8053" t="42921" r="53590" b="20734"/>
          <a:stretch/>
        </p:blipFill>
        <p:spPr bwMode="auto">
          <a:xfrm>
            <a:off x="3962400" y="2895600"/>
            <a:ext cx="5029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cstate="print">
            <a:extLst>
              <a:ext uri="{28A0092B-C50C-407E-A947-70E740481C1C}">
                <a14:useLocalDpi xmlns:a14="http://schemas.microsoft.com/office/drawing/2010/main" val="0"/>
              </a:ext>
            </a:extLst>
          </a:blip>
          <a:srcRect l="3870" t="10159" r="37119" b="30159"/>
          <a:stretch>
            <a:fillRect/>
          </a:stretch>
        </p:blipFill>
        <p:spPr bwMode="auto">
          <a:xfrm>
            <a:off x="0" y="3124200"/>
            <a:ext cx="3886349"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4399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4000" dirty="0" smtClean="0">
                <a:solidFill>
                  <a:srgbClr val="FF0000"/>
                </a:solidFill>
                <a:latin typeface="Tahoma" panose="020B0604030504040204" pitchFamily="34" charset="0"/>
                <a:cs typeface="Tahoma" panose="020B0604030504040204" pitchFamily="34" charset="0"/>
              </a:rPr>
              <a:t>May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Research Topic </a:t>
            </a:r>
            <a:r>
              <a:rPr lang="en-US" altLang="en-US" sz="3200" dirty="0" smtClean="0">
                <a:solidFill>
                  <a:srgbClr val="0070C0"/>
                </a:solidFill>
                <a:latin typeface="Tahoma" panose="020B0604030504040204" pitchFamily="34" charset="0"/>
                <a:cs typeface="Tahoma" panose="020B0604030504040204" pitchFamily="34" charset="0"/>
              </a:rPr>
              <a:t>#12.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MOOC </a:t>
            </a:r>
            <a:r>
              <a:rPr lang="en-US" altLang="en-US" sz="3200" dirty="0" smtClean="0">
                <a:solidFill>
                  <a:srgbClr val="0070C0"/>
                </a:solidFill>
                <a:latin typeface="Tahoma" panose="020B0604030504040204" pitchFamily="34" charset="0"/>
                <a:cs typeface="Tahoma" panose="020B0604030504040204" pitchFamily="34" charset="0"/>
              </a:rPr>
              <a:t>Motivators and Goals</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MOOCs @ Edinburgh 2013– Report #1</a:t>
            </a:r>
            <a:endParaRPr lang="en-US" altLang="en-US" sz="800" dirty="0" smtClean="0">
              <a:latin typeface="Tahoma" panose="020B0604030504040204" pitchFamily="34" charset="0"/>
              <a:cs typeface="Tahoma" panose="020B0604030504040204" pitchFamily="34" charset="0"/>
            </a:endParaRPr>
          </a:p>
        </p:txBody>
      </p:sp>
      <p:pic>
        <p:nvPicPr>
          <p:cNvPr id="239619" name="Picture 3"/>
          <p:cNvPicPr>
            <a:picLocks noChangeAspect="1"/>
          </p:cNvPicPr>
          <p:nvPr/>
        </p:nvPicPr>
        <p:blipFill>
          <a:blip r:embed="rId2" cstate="print">
            <a:extLst>
              <a:ext uri="{28A0092B-C50C-407E-A947-70E740481C1C}">
                <a14:useLocalDpi xmlns:a14="http://schemas.microsoft.com/office/drawing/2010/main" val="0"/>
              </a:ext>
            </a:extLst>
          </a:blip>
          <a:srcRect l="14680" t="9474" r="14508" b="6834"/>
          <a:stretch>
            <a:fillRect/>
          </a:stretch>
        </p:blipFill>
        <p:spPr bwMode="auto">
          <a:xfrm>
            <a:off x="1447800" y="2551176"/>
            <a:ext cx="6400800" cy="413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6281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1"/>
          <p:cNvSpPr>
            <a:spLocks noGrp="1"/>
          </p:cNvSpPr>
          <p:nvPr>
            <p:ph type="title"/>
          </p:nvPr>
        </p:nvSpPr>
        <p:spPr>
          <a:xfrm>
            <a:off x="457200" y="381000"/>
            <a:ext cx="8382000" cy="1981200"/>
          </a:xfrm>
        </p:spPr>
        <p:txBody>
          <a:bodyPr/>
          <a:lstStyle/>
          <a:p>
            <a:pPr eaLnBrk="1" hangingPunct="1"/>
            <a:r>
              <a:rPr lang="en-US" altLang="en-US" sz="4000" b="1" dirty="0" smtClean="0">
                <a:solidFill>
                  <a:srgbClr val="FF0000"/>
                </a:solidFill>
                <a:latin typeface="Tahoma" panose="020B0604030504040204" pitchFamily="34" charset="0"/>
                <a:cs typeface="Tahoma" panose="020B0604030504040204" pitchFamily="34" charset="0"/>
              </a:rPr>
              <a:t>February 5, 2013</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 Bioelectricity: A Quantitative Approach,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Duke University’s First MOOC</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smtClean="0">
                <a:latin typeface="Tahoma" panose="020B0604030504040204" pitchFamily="34" charset="0"/>
                <a:cs typeface="Tahoma" panose="020B0604030504040204" pitchFamily="34" charset="0"/>
                <a:hlinkClick r:id="rId2"/>
              </a:rPr>
              <a:t>http://dukespace.lib.duke.edu/dspace/bitstream/handle/10161/6216/Duke_Bioelectricity_MOOC_Fall2012.pdf</a:t>
            </a:r>
            <a:r>
              <a:rPr lang="en-US" altLang="en-US" sz="1000" b="1" dirty="0" smtClean="0">
                <a:latin typeface="Tahoma" panose="020B0604030504040204" pitchFamily="34" charset="0"/>
                <a:cs typeface="Tahoma" panose="020B0604030504040204" pitchFamily="34" charset="0"/>
              </a:rPr>
              <a:t> </a:t>
            </a:r>
          </a:p>
        </p:txBody>
      </p:sp>
      <p:pic>
        <p:nvPicPr>
          <p:cNvPr id="505859" name="Picture 3"/>
          <p:cNvPicPr>
            <a:picLocks noChangeAspect="1" noChangeArrowheads="1"/>
          </p:cNvPicPr>
          <p:nvPr/>
        </p:nvPicPr>
        <p:blipFill>
          <a:blip r:embed="rId3">
            <a:extLst>
              <a:ext uri="{28A0092B-C50C-407E-A947-70E740481C1C}">
                <a14:useLocalDpi xmlns:a14="http://schemas.microsoft.com/office/drawing/2010/main" val="0"/>
              </a:ext>
            </a:extLst>
          </a:blip>
          <a:srcRect l="52856" t="52550" r="8571" b="28040"/>
          <a:stretch>
            <a:fillRect/>
          </a:stretch>
        </p:blipFill>
        <p:spPr bwMode="auto">
          <a:xfrm>
            <a:off x="4267200" y="5367338"/>
            <a:ext cx="48768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0" name="Picture 2"/>
          <p:cNvPicPr>
            <a:picLocks noChangeAspect="1" noChangeArrowheads="1"/>
          </p:cNvPicPr>
          <p:nvPr/>
        </p:nvPicPr>
        <p:blipFill>
          <a:blip r:embed="rId4">
            <a:extLst>
              <a:ext uri="{28A0092B-C50C-407E-A947-70E740481C1C}">
                <a14:useLocalDpi xmlns:a14="http://schemas.microsoft.com/office/drawing/2010/main" val="0"/>
              </a:ext>
            </a:extLst>
          </a:blip>
          <a:srcRect l="13333" t="27451" r="11905" b="4314"/>
          <a:stretch>
            <a:fillRect/>
          </a:stretch>
        </p:blipFill>
        <p:spPr bwMode="auto">
          <a:xfrm>
            <a:off x="0" y="2549525"/>
            <a:ext cx="64008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5162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itle 3"/>
          <p:cNvSpPr>
            <a:spLocks noGrp="1"/>
          </p:cNvSpPr>
          <p:nvPr>
            <p:ph type="title"/>
          </p:nvPr>
        </p:nvSpPr>
        <p:spPr>
          <a:xfrm>
            <a:off x="269875" y="315913"/>
            <a:ext cx="8382000" cy="2732087"/>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Learners Goals, Motivations, </a:t>
            </a:r>
            <a:r>
              <a:rPr lang="en-US" altLang="en-US" sz="3200" b="1" dirty="0" err="1" smtClean="0">
                <a:solidFill>
                  <a:srgbClr val="0070C0"/>
                </a:solidFill>
                <a:latin typeface="Tahoma" panose="020B0604030504040204" pitchFamily="34" charset="0"/>
                <a:cs typeface="Tahoma" panose="020B0604030504040204" pitchFamily="34" charset="0"/>
              </a:rPr>
              <a:t>Achivements</a:t>
            </a:r>
            <a:r>
              <a:rPr lang="en-US" altLang="en-US" sz="3200" b="1" dirty="0" smtClean="0">
                <a:solidFill>
                  <a:srgbClr val="0070C0"/>
                </a:solidFill>
                <a:latin typeface="Tahoma" panose="020B0604030504040204" pitchFamily="34" charset="0"/>
                <a:cs typeface="Tahoma" panose="020B0604030504040204" pitchFamily="34" charset="0"/>
              </a:rPr>
              <a:t>, Challenges, etc.</a:t>
            </a:r>
            <a:r>
              <a:rPr lang="en-US" altLang="en-US" sz="1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Bonk, C. J., Lee, M. M., Kou, X., Xu, S. &amp; Sheu, F.-R. (2015). Understanding the Self-Directed Online Learning Preferences, Goals, Achievements, and Challenges of MIT </a:t>
            </a:r>
            <a:r>
              <a:rPr lang="en-US" sz="1100" b="1" dirty="0" err="1">
                <a:latin typeface="Tahoma" panose="020B0604030504040204" pitchFamily="34" charset="0"/>
                <a:ea typeface="Tahoma" panose="020B0604030504040204" pitchFamily="34" charset="0"/>
                <a:cs typeface="Tahoma" panose="020B0604030504040204" pitchFamily="34" charset="0"/>
              </a:rPr>
              <a:t>OpenCourseWare</a:t>
            </a:r>
            <a:r>
              <a:rPr lang="en-US" sz="1100" b="1" dirty="0">
                <a:latin typeface="Tahoma" panose="020B0604030504040204" pitchFamily="34" charset="0"/>
                <a:ea typeface="Tahoma" panose="020B0604030504040204" pitchFamily="34" charset="0"/>
                <a:cs typeface="Tahoma" panose="020B0604030504040204" pitchFamily="34" charset="0"/>
              </a:rPr>
              <a:t> Subscribers. </a:t>
            </a:r>
            <a:r>
              <a:rPr lang="en-US" sz="1100" b="1" i="1" dirty="0">
                <a:latin typeface="Tahoma" panose="020B0604030504040204" pitchFamily="34" charset="0"/>
                <a:ea typeface="Tahoma" panose="020B0604030504040204" pitchFamily="34" charset="0"/>
                <a:cs typeface="Tahoma" panose="020B0604030504040204" pitchFamily="34" charset="0"/>
              </a:rPr>
              <a:t>Educational Technology and Society</a:t>
            </a:r>
            <a:r>
              <a:rPr lang="en-US" sz="1100" b="1" dirty="0">
                <a:latin typeface="Tahoma" panose="020B0604030504040204" pitchFamily="34" charset="0"/>
                <a:ea typeface="Tahoma" panose="020B0604030504040204" pitchFamily="34" charset="0"/>
                <a:cs typeface="Tahoma" panose="020B0604030504040204" pitchFamily="34" charset="0"/>
              </a:rPr>
              <a:t>, </a:t>
            </a:r>
            <a:r>
              <a:rPr lang="en-US" sz="1100" b="1" i="1" dirty="0">
                <a:latin typeface="Tahoma" panose="020B0604030504040204" pitchFamily="34" charset="0"/>
                <a:ea typeface="Tahoma" panose="020B0604030504040204" pitchFamily="34" charset="0"/>
                <a:cs typeface="Tahoma" panose="020B0604030504040204" pitchFamily="34" charset="0"/>
              </a:rPr>
              <a:t>18</a:t>
            </a:r>
            <a:r>
              <a:rPr lang="en-US" sz="1100" b="1" dirty="0">
                <a:latin typeface="Tahoma" panose="020B0604030504040204" pitchFamily="34" charset="0"/>
                <a:ea typeface="Tahoma" panose="020B0604030504040204" pitchFamily="34" charset="0"/>
                <a:cs typeface="Tahoma" panose="020B0604030504040204" pitchFamily="34" charset="0"/>
              </a:rPr>
              <a:t>(2), 349-368. Available: </a:t>
            </a: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http://www.ifets.info/journals/18_2/26.pdf</a:t>
            </a:r>
            <a:r>
              <a:rPr lang="en-US" sz="1100" b="1" dirty="0">
                <a:latin typeface="Tahoma" panose="020B0604030504040204" pitchFamily="34" charset="0"/>
                <a:ea typeface="Tahoma" panose="020B0604030504040204" pitchFamily="34" charset="0"/>
                <a:cs typeface="Tahoma" panose="020B0604030504040204" pitchFamily="34" charset="0"/>
              </a:rPr>
              <a:t>; </a:t>
            </a:r>
            <a:r>
              <a:rPr lang="en-US" sz="1100" b="1" dirty="0" smtClean="0">
                <a:latin typeface="Tahoma" panose="020B0604030504040204" pitchFamily="34" charset="0"/>
                <a:ea typeface="Tahoma" panose="020B0604030504040204" pitchFamily="34" charset="0"/>
                <a:cs typeface="Tahoma" panose="020B0604030504040204" pitchFamily="34" charset="0"/>
              </a:rPr>
              <a:t/>
            </a:r>
            <a:br>
              <a:rPr lang="en-US" sz="1100" b="1" dirty="0" smtClean="0">
                <a:latin typeface="Tahoma" panose="020B0604030504040204" pitchFamily="34" charset="0"/>
                <a:ea typeface="Tahoma" panose="020B0604030504040204" pitchFamily="34" charset="0"/>
                <a:cs typeface="Tahoma" panose="020B0604030504040204" pitchFamily="34" charset="0"/>
              </a:rPr>
            </a:br>
            <a:r>
              <a:rPr lang="en-US" sz="1100" b="1" dirty="0" smtClean="0">
                <a:latin typeface="Tahoma" panose="020B0604030504040204" pitchFamily="34" charset="0"/>
                <a:ea typeface="Tahoma" panose="020B0604030504040204" pitchFamily="34" charset="0"/>
                <a:cs typeface="Tahoma" panose="020B0604030504040204" pitchFamily="34" charset="0"/>
              </a:rPr>
              <a:t>Issue </a:t>
            </a:r>
            <a:r>
              <a:rPr lang="en-US" sz="1100" b="1" dirty="0">
                <a:latin typeface="Tahoma" panose="020B0604030504040204" pitchFamily="34" charset="0"/>
                <a:ea typeface="Tahoma" panose="020B0604030504040204" pitchFamily="34" charset="0"/>
                <a:cs typeface="Tahoma" panose="020B0604030504040204" pitchFamily="34" charset="0"/>
              </a:rPr>
              <a:t>TOC: </a:t>
            </a:r>
            <a:r>
              <a:rPr lang="en-US" sz="1100" b="1" u="sng" dirty="0">
                <a:latin typeface="Tahoma" panose="020B0604030504040204" pitchFamily="34" charset="0"/>
                <a:ea typeface="Tahoma" panose="020B0604030504040204" pitchFamily="34" charset="0"/>
                <a:cs typeface="Tahoma" panose="020B0604030504040204" pitchFamily="34" charset="0"/>
                <a:hlinkClick r:id="rId3"/>
              </a:rPr>
              <a:t>http://www.ifets.info/issues.php?id=67</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altLang="en-US" sz="4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a:srcRect l="30423" t="20558" r="16786" b="7179"/>
          <a:stretch/>
        </p:blipFill>
        <p:spPr>
          <a:xfrm>
            <a:off x="2209800" y="3200400"/>
            <a:ext cx="4953000" cy="3566160"/>
          </a:xfrm>
          <a:prstGeom prst="rect">
            <a:avLst/>
          </a:prstGeom>
        </p:spPr>
      </p:pic>
      <p:pic>
        <p:nvPicPr>
          <p:cNvPr id="4" name="Picture 3"/>
          <p:cNvPicPr>
            <a:picLocks noChangeAspect="1"/>
          </p:cNvPicPr>
          <p:nvPr/>
        </p:nvPicPr>
        <p:blipFill rotWithShape="1">
          <a:blip r:embed="rId5"/>
          <a:srcRect l="31952" t="21728" r="17762" b="8742"/>
          <a:stretch/>
        </p:blipFill>
        <p:spPr>
          <a:xfrm>
            <a:off x="2209800" y="2978727"/>
            <a:ext cx="5334000" cy="3879273"/>
          </a:xfrm>
          <a:prstGeom prst="rect">
            <a:avLst/>
          </a:prstGeom>
        </p:spPr>
      </p:pic>
      <p:pic>
        <p:nvPicPr>
          <p:cNvPr id="5" name="Picture 4"/>
          <p:cNvPicPr>
            <a:picLocks noChangeAspect="1"/>
          </p:cNvPicPr>
          <p:nvPr/>
        </p:nvPicPr>
        <p:blipFill rotWithShape="1">
          <a:blip r:embed="rId6"/>
          <a:srcRect l="33103" t="19838" r="14483" b="11980"/>
          <a:stretch/>
        </p:blipFill>
        <p:spPr>
          <a:xfrm>
            <a:off x="2282020" y="3093720"/>
            <a:ext cx="5434818" cy="3718560"/>
          </a:xfrm>
          <a:prstGeom prst="rect">
            <a:avLst/>
          </a:prstGeom>
        </p:spPr>
      </p:pic>
      <p:pic>
        <p:nvPicPr>
          <p:cNvPr id="6" name="Picture 5"/>
          <p:cNvPicPr>
            <a:picLocks noChangeAspect="1"/>
          </p:cNvPicPr>
          <p:nvPr/>
        </p:nvPicPr>
        <p:blipFill rotWithShape="1">
          <a:blip r:embed="rId7"/>
          <a:srcRect l="31016" t="19656" r="17290" b="9583"/>
          <a:stretch/>
        </p:blipFill>
        <p:spPr>
          <a:xfrm>
            <a:off x="2283348" y="3079814"/>
            <a:ext cx="5247482" cy="3778186"/>
          </a:xfrm>
          <a:prstGeom prst="rect">
            <a:avLst/>
          </a:prstGeom>
        </p:spPr>
      </p:pic>
      <p:pic>
        <p:nvPicPr>
          <p:cNvPr id="15" name="Picture 14"/>
          <p:cNvPicPr>
            <a:picLocks noChangeAspect="1"/>
          </p:cNvPicPr>
          <p:nvPr/>
        </p:nvPicPr>
        <p:blipFill rotWithShape="1">
          <a:blip r:embed="rId8"/>
          <a:srcRect l="31219" t="18549" r="17073" b="7258"/>
          <a:stretch/>
        </p:blipFill>
        <p:spPr>
          <a:xfrm>
            <a:off x="2352399" y="3024932"/>
            <a:ext cx="5109380" cy="3856136"/>
          </a:xfrm>
          <a:prstGeom prst="rect">
            <a:avLst/>
          </a:prstGeom>
        </p:spPr>
      </p:pic>
      <p:pic>
        <p:nvPicPr>
          <p:cNvPr id="16" name="Picture 15"/>
          <p:cNvPicPr>
            <a:picLocks noChangeAspect="1"/>
          </p:cNvPicPr>
          <p:nvPr/>
        </p:nvPicPr>
        <p:blipFill rotWithShape="1">
          <a:blip r:embed="rId9"/>
          <a:srcRect l="30033" t="22376" r="17219" b="6969"/>
          <a:stretch/>
        </p:blipFill>
        <p:spPr>
          <a:xfrm>
            <a:off x="2322558" y="3064448"/>
            <a:ext cx="5400765" cy="3805086"/>
          </a:xfrm>
          <a:prstGeom prst="rect">
            <a:avLst/>
          </a:prstGeom>
        </p:spPr>
      </p:pic>
      <p:pic>
        <p:nvPicPr>
          <p:cNvPr id="17" name="Picture 16"/>
          <p:cNvPicPr>
            <a:picLocks noChangeAspect="1"/>
          </p:cNvPicPr>
          <p:nvPr/>
        </p:nvPicPr>
        <p:blipFill rotWithShape="1">
          <a:blip r:embed="rId10"/>
          <a:srcRect l="30297" t="21333" r="18087" b="6133"/>
          <a:stretch/>
        </p:blipFill>
        <p:spPr>
          <a:xfrm>
            <a:off x="2395589" y="3136785"/>
            <a:ext cx="5105400" cy="3773555"/>
          </a:xfrm>
          <a:prstGeom prst="rect">
            <a:avLst/>
          </a:prstGeom>
        </p:spPr>
      </p:pic>
      <p:pic>
        <p:nvPicPr>
          <p:cNvPr id="11" name="Picture 10"/>
          <p:cNvPicPr>
            <a:picLocks noChangeAspect="1"/>
          </p:cNvPicPr>
          <p:nvPr/>
        </p:nvPicPr>
        <p:blipFill rotWithShape="1">
          <a:blip r:embed="rId11"/>
          <a:srcRect l="31264" t="25643" r="16222" b="5238"/>
          <a:stretch/>
        </p:blipFill>
        <p:spPr>
          <a:xfrm>
            <a:off x="2179361" y="3190084"/>
            <a:ext cx="5364439" cy="3713844"/>
          </a:xfrm>
          <a:prstGeom prst="rect">
            <a:avLst/>
          </a:prstGeom>
        </p:spPr>
      </p:pic>
      <p:pic>
        <p:nvPicPr>
          <p:cNvPr id="12" name="Picture 11"/>
          <p:cNvPicPr>
            <a:picLocks noChangeAspect="1"/>
          </p:cNvPicPr>
          <p:nvPr/>
        </p:nvPicPr>
        <p:blipFill rotWithShape="1">
          <a:blip r:embed="rId12"/>
          <a:srcRect l="31217" t="24558" r="18191" b="7907"/>
          <a:stretch/>
        </p:blipFill>
        <p:spPr>
          <a:xfrm>
            <a:off x="2285474" y="3208744"/>
            <a:ext cx="4969734" cy="3489388"/>
          </a:xfrm>
          <a:prstGeom prst="rect">
            <a:avLst/>
          </a:prstGeom>
        </p:spPr>
      </p:pic>
      <p:pic>
        <p:nvPicPr>
          <p:cNvPr id="18" name="Picture 17"/>
          <p:cNvPicPr>
            <a:picLocks noChangeAspect="1"/>
          </p:cNvPicPr>
          <p:nvPr/>
        </p:nvPicPr>
        <p:blipFill rotWithShape="1">
          <a:blip r:embed="rId13"/>
          <a:srcRect l="31224" t="23952" r="18143" b="8664"/>
          <a:stretch/>
        </p:blipFill>
        <p:spPr>
          <a:xfrm>
            <a:off x="2270378" y="3018519"/>
            <a:ext cx="5345642" cy="3741949"/>
          </a:xfrm>
          <a:prstGeom prst="rect">
            <a:avLst/>
          </a:prstGeom>
        </p:spPr>
      </p:pic>
    </p:spTree>
    <p:extLst>
      <p:ext uri="{BB962C8B-B14F-4D97-AF65-F5344CB8AC3E}">
        <p14:creationId xmlns:p14="http://schemas.microsoft.com/office/powerpoint/2010/main" val="324247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a:xfrm>
            <a:off x="290513" y="762000"/>
            <a:ext cx="8305800" cy="1828800"/>
          </a:xfrm>
        </p:spPr>
        <p:txBody>
          <a:bodyPr/>
          <a:lstStyle/>
          <a:p>
            <a:pPr eaLnBrk="1" hangingPunct="1"/>
            <a:r>
              <a:rPr lang="en-US" altLang="en-US" sz="4000" b="1" dirty="0" smtClean="0">
                <a:solidFill>
                  <a:srgbClr val="FF0000"/>
                </a:solidFill>
                <a:latin typeface="Tahoma" panose="020B0604030504040204" pitchFamily="34" charset="0"/>
                <a:cs typeface="Tahoma" panose="020B0604030504040204" pitchFamily="34" charset="0"/>
              </a:rPr>
              <a:t>June 13,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#13.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Learner Engagement with Content</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8 Things You Should Know About MOOCs</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Chronicle of Higher Education, Jonah Newman and Soo Oh</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http://chronicle.com/article/MOOCs-EdX/146901/</a:t>
            </a:r>
            <a:r>
              <a:rPr lang="en-US" altLang="en-US" sz="1400" b="1" dirty="0" smtClean="0">
                <a:latin typeface="Tahoma" panose="020B0604030504040204" pitchFamily="34" charset="0"/>
                <a:cs typeface="Tahoma" panose="020B0604030504040204" pitchFamily="34" charset="0"/>
              </a:rPr>
              <a:t> </a:t>
            </a:r>
          </a:p>
        </p:txBody>
      </p:sp>
      <p:pic>
        <p:nvPicPr>
          <p:cNvPr id="240643" name="Picture 4"/>
          <p:cNvPicPr>
            <a:picLocks noChangeAspect="1"/>
          </p:cNvPicPr>
          <p:nvPr/>
        </p:nvPicPr>
        <p:blipFill>
          <a:blip r:embed="rId3">
            <a:extLst>
              <a:ext uri="{28A0092B-C50C-407E-A947-70E740481C1C}">
                <a14:useLocalDpi xmlns:a14="http://schemas.microsoft.com/office/drawing/2010/main" val="0"/>
              </a:ext>
            </a:extLst>
          </a:blip>
          <a:srcRect l="1271" t="21436" r="8427" b="4732"/>
          <a:stretch>
            <a:fillRect/>
          </a:stretch>
        </p:blipFill>
        <p:spPr bwMode="auto">
          <a:xfrm>
            <a:off x="80963" y="3043136"/>
            <a:ext cx="872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5868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itle 1"/>
          <p:cNvSpPr>
            <a:spLocks noGrp="1"/>
          </p:cNvSpPr>
          <p:nvPr>
            <p:ph type="title"/>
          </p:nvPr>
        </p:nvSpPr>
        <p:spPr>
          <a:xfrm>
            <a:off x="457200" y="304800"/>
            <a:ext cx="8458200" cy="267811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January 11, 2016</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Mapping a MOOC Reveals Global Patterns in Student Engagement</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Chronicle of Higher Education, Anthony C. Robinson </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3"/>
              </a:rPr>
              <a:t>http://chronicle.com/article/Mapping-a-MOOC-Reveals-Global/234795?cid=at&amp;utm_source=at&amp;utm_medium=en&amp;elq=bf52c7566e1d42d6ac7d42b49e1980ea&amp;elqCampaignId=2208&amp;elqaid=7501&amp;elqat=1&amp;elqTrackId=ed3e40a9614c4a5fb84d8851653a8839</a:t>
            </a:r>
            <a:r>
              <a:rPr lang="en-US" altLang="en-US" sz="800" b="1" dirty="0" smtClean="0">
                <a:latin typeface="Tahoma" panose="020B0604030504040204" pitchFamily="34" charset="0"/>
                <a:cs typeface="Tahoma" panose="020B0604030504040204" pitchFamily="34" charset="0"/>
              </a:rPr>
              <a:t> </a:t>
            </a:r>
          </a:p>
        </p:txBody>
      </p:sp>
      <p:pic>
        <p:nvPicPr>
          <p:cNvPr id="65843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17838"/>
            <a:ext cx="53213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2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8435"/>
                                        </p:tgtEl>
                                        <p:attrNameLst>
                                          <p:attrName>style.visibility</p:attrName>
                                        </p:attrNameLst>
                                      </p:cBhvr>
                                      <p:to>
                                        <p:strVal val="visible"/>
                                      </p:to>
                                    </p:set>
                                    <p:animEffect transition="in" filter="dissolve">
                                      <p:cBhvr>
                                        <p:cTn id="7" dur="500"/>
                                        <p:tgtEl>
                                          <p:spTgt spid="658435"/>
                                        </p:tgtEl>
                                      </p:cBhvr>
                                    </p:animEffect>
                                  </p:childTnLst>
                                  <p:subTnLst>
                                    <p:audio>
                                      <p:cMediaNode>
                                        <p:cTn display="0" masterRel="sameClick">
                                          <p:stCondLst>
                                            <p:cond evt="begin" delay="0">
                                              <p:tn val="5"/>
                                            </p:cond>
                                          </p:stCondLst>
                                          <p:endCondLst>
                                            <p:cond evt="onStopAudio" delay="0">
                                              <p:tgtEl>
                                                <p:sldTgt/>
                                              </p:tgtEl>
                                            </p:cond>
                                          </p:endCondLst>
                                        </p:cTn>
                                        <p:tgtEl>
                                          <p:sndTgt r:embed="rId2" name="engage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April 21, 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a:t>
            </a:r>
            <a:r>
              <a:rPr lang="en-US" altLang="en-US" sz="2800" b="1" dirty="0" smtClean="0">
                <a:solidFill>
                  <a:srgbClr val="0070C0"/>
                </a:solidFill>
                <a:latin typeface="Tahoma" panose="020B0604030504040204" pitchFamily="34" charset="0"/>
                <a:cs typeface="Tahoma" panose="020B0604030504040204" pitchFamily="34" charset="0"/>
              </a:rPr>
              <a:t>#14. </a:t>
            </a:r>
            <a:r>
              <a:rPr lang="en-US" altLang="en-US" sz="2800" b="1" dirty="0" smtClean="0">
                <a:solidFill>
                  <a:srgbClr val="0070C0"/>
                </a:solidFill>
                <a:latin typeface="Tahoma" panose="020B0604030504040204" pitchFamily="34" charset="0"/>
                <a:cs typeface="Tahoma" panose="020B0604030504040204" pitchFamily="34" charset="0"/>
              </a:rPr>
              <a:t>Benefits of MOOCs for Disadvantaged and Underprivileged </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The Revolution Is Not Being MOOC-</a:t>
            </a:r>
            <a:r>
              <a:rPr lang="en-US" altLang="en-US" sz="2400" b="1" dirty="0" err="1" smtClean="0">
                <a:latin typeface="Tahoma" panose="020B0604030504040204" pitchFamily="34" charset="0"/>
                <a:cs typeface="Tahoma" panose="020B0604030504040204" pitchFamily="34" charset="0"/>
              </a:rPr>
              <a:t>ized</a:t>
            </a:r>
            <a:r>
              <a:rPr lang="en-US" altLang="en-US" sz="2400" b="1" dirty="0" smtClean="0">
                <a:latin typeface="Tahoma" panose="020B0604030504040204" pitchFamily="34" charset="0"/>
                <a:cs typeface="Tahoma" panose="020B0604030504040204" pitchFamily="34" charset="0"/>
              </a:rPr>
              <a:t>, Students are educated, employed, and male.</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Gayle Christensen and Brandon Alcorn, </a:t>
            </a:r>
            <a:r>
              <a:rPr lang="en-US" altLang="en-US" sz="2000" b="1" dirty="0" err="1" smtClean="0">
                <a:latin typeface="Tahoma" panose="020B0604030504040204" pitchFamily="34" charset="0"/>
                <a:cs typeface="Tahoma" panose="020B0604030504040204" pitchFamily="34" charset="0"/>
              </a:rPr>
              <a:t>UPenn</a:t>
            </a:r>
            <a:r>
              <a:rPr lang="en-US" altLang="en-US" sz="2000" b="1" dirty="0" smtClean="0">
                <a:latin typeface="Tahoma" panose="020B0604030504040204" pitchFamily="34" charset="0"/>
                <a:cs typeface="Tahoma" panose="020B0604030504040204" pitchFamily="34" charset="0"/>
              </a:rPr>
              <a:t>, New Scientist</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700" b="1" dirty="0" smtClean="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dirty="0" smtClean="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3483"/>
            <a:ext cx="3581400" cy="25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smtClean="0">
                <a:solidFill>
                  <a:srgbClr val="000000"/>
                </a:solidFill>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66452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473075" y="609600"/>
            <a:ext cx="8229600" cy="1752600"/>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February 24, 2016</a:t>
            </a:r>
            <a:r>
              <a:rPr lang="en-US" altLang="en-US" sz="2000" smtClean="0"/>
              <a:t/>
            </a:r>
            <a:br>
              <a:rPr lang="en-US" altLang="en-US" sz="2000" smtClean="0"/>
            </a:br>
            <a:r>
              <a:rPr lang="en-US" altLang="en-US" sz="4000" b="1" smtClean="0">
                <a:latin typeface="Tahoma" panose="020B0604030504040204" pitchFamily="34" charset="0"/>
                <a:cs typeface="Tahoma" panose="020B0604030504040204" pitchFamily="34" charset="0"/>
              </a:rPr>
              <a:t>MIT OpenCourseWare </a:t>
            </a:r>
            <a:r>
              <a:rPr lang="en-US" altLang="en-US" sz="1800" b="1" smtClean="0">
                <a:latin typeface="Tahoma" panose="020B0604030504040204" pitchFamily="34" charset="0"/>
                <a:cs typeface="Tahoma" panose="020B0604030504040204" pitchFamily="34" charset="0"/>
              </a:rPr>
              <a:t/>
            </a:r>
            <a:br>
              <a:rPr lang="en-US" altLang="en-US" sz="1800" b="1" smtClean="0">
                <a:latin typeface="Tahoma" panose="020B0604030504040204" pitchFamily="34" charset="0"/>
                <a:cs typeface="Tahoma" panose="020B0604030504040204" pitchFamily="34" charset="0"/>
              </a:rPr>
            </a:br>
            <a:r>
              <a:rPr lang="en-US" altLang="en-US" sz="1800" b="1" smtClean="0">
                <a:latin typeface="Tahoma" panose="020B0604030504040204" pitchFamily="34" charset="0"/>
                <a:cs typeface="Tahoma" panose="020B0604030504040204" pitchFamily="34" charset="0"/>
                <a:hlinkClick r:id="rId2"/>
              </a:rPr>
              <a:t>http://ocw.mit.edu/about/15-years</a:t>
            </a:r>
            <a:r>
              <a:rPr lang="en-US" altLang="en-US" sz="1800" b="1" smtClean="0">
                <a:hlinkClick r:id="rId2"/>
              </a:rPr>
              <a:t>/</a:t>
            </a:r>
            <a:r>
              <a:rPr lang="en-US" altLang="en-US" sz="1800" b="1" smtClean="0"/>
              <a:t> </a:t>
            </a:r>
            <a:endParaRPr lang="en-US" altLang="en-US" sz="1200" smtClean="0"/>
          </a:p>
        </p:txBody>
      </p:sp>
      <p:pic>
        <p:nvPicPr>
          <p:cNvPr id="627715" name="Picture 3"/>
          <p:cNvPicPr>
            <a:picLocks noChangeAspect="1"/>
          </p:cNvPicPr>
          <p:nvPr/>
        </p:nvPicPr>
        <p:blipFill>
          <a:blip r:embed="rId3">
            <a:extLst>
              <a:ext uri="{28A0092B-C50C-407E-A947-70E740481C1C}">
                <a14:useLocalDpi xmlns:a14="http://schemas.microsoft.com/office/drawing/2010/main" val="0"/>
              </a:ext>
            </a:extLst>
          </a:blip>
          <a:srcRect l="8604" t="18692" r="11496" b="10280"/>
          <a:stretch>
            <a:fillRect/>
          </a:stretch>
        </p:blipFill>
        <p:spPr bwMode="auto">
          <a:xfrm>
            <a:off x="1074738" y="2667000"/>
            <a:ext cx="7024687"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549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OER and MOOCs in Africa: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Bakary </a:t>
            </a:r>
            <a:r>
              <a:rPr lang="en-US" sz="2000" b="1" dirty="0" smtClean="0">
                <a:latin typeface="Tahoma" panose="020B0604030504040204" pitchFamily="34" charset="0"/>
                <a:ea typeface="Tahoma" panose="020B0604030504040204" pitchFamily="34" charset="0"/>
                <a:cs typeface="Tahoma" panose="020B0604030504040204" pitchFamily="34" charset="0"/>
              </a:rPr>
              <a:t>Diallo, African </a:t>
            </a:r>
            <a:r>
              <a:rPr lang="en-US" sz="2000" b="1" dirty="0">
                <a:latin typeface="Tahoma" panose="020B0604030504040204" pitchFamily="34" charset="0"/>
                <a:ea typeface="Tahoma" panose="020B0604030504040204" pitchFamily="34" charset="0"/>
                <a:cs typeface="Tahoma" panose="020B0604030504040204" pitchFamily="34" charset="0"/>
              </a:rPr>
              <a:t>Virtual University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Nairobi, Kenya</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The gap is huge. This is not to say that African nations are not investing in post-secondary education. For example, Nigeria has been steadily building universities during the past couple of decades. </a:t>
            </a:r>
          </a:p>
        </p:txBody>
      </p:sp>
      <p:pic>
        <p:nvPicPr>
          <p:cNvPr id="5" name="Picture 4"/>
          <p:cNvPicPr>
            <a:picLocks noChangeAspect="1"/>
          </p:cNvPicPr>
          <p:nvPr/>
        </p:nvPicPr>
        <p:blipFill rotWithShape="1">
          <a:blip r:embed="rId2"/>
          <a:srcRect t="17545" r="2439"/>
          <a:stretch/>
        </p:blipFill>
        <p:spPr>
          <a:xfrm>
            <a:off x="3505200" y="4271400"/>
            <a:ext cx="5758640" cy="2595744"/>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458200" cy="21336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smtClean="0">
                <a:solidFill>
                  <a:srgbClr val="0070C0"/>
                </a:solidFill>
                <a:latin typeface="Tahoma" panose="020B0604030504040204" pitchFamily="34" charset="0"/>
                <a:cs typeface="Tahoma" panose="020B0604030504040204" pitchFamily="34" charset="0"/>
              </a:rPr>
              <a:t>15</a:t>
            </a:r>
            <a:r>
              <a:rPr lang="en-US" altLang="en-US" sz="3200" b="1" dirty="0" smtClean="0">
                <a:solidFill>
                  <a:srgbClr val="0070C0"/>
                </a:solidFill>
                <a:latin typeface="Tahoma" panose="020B0604030504040204" pitchFamily="34" charset="0"/>
                <a:cs typeface="Tahoma" panose="020B0604030504040204" pitchFamily="34" charset="0"/>
              </a:rPr>
              <a:t>.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MOOCs for Social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161" t="16116" r="6551" b="1964"/>
          <a:stretch/>
        </p:blipFill>
        <p:spPr>
          <a:xfrm>
            <a:off x="76200" y="3124200"/>
            <a:ext cx="5105400" cy="3663874"/>
          </a:xfrm>
          <a:prstGeom prst="rect">
            <a:avLst/>
          </a:prstGeom>
        </p:spPr>
      </p:pic>
      <p:pic>
        <p:nvPicPr>
          <p:cNvPr id="5" name="Picture 4"/>
          <p:cNvPicPr>
            <a:picLocks noChangeAspect="1"/>
          </p:cNvPicPr>
          <p:nvPr/>
        </p:nvPicPr>
        <p:blipFill>
          <a:blip r:embed="rId5"/>
          <a:stretch>
            <a:fillRect/>
          </a:stretch>
        </p:blipFill>
        <p:spPr>
          <a:xfrm>
            <a:off x="5350934" y="3581400"/>
            <a:ext cx="3793066" cy="2133600"/>
          </a:xfrm>
          <a:prstGeom prst="rect">
            <a:avLst/>
          </a:prstGeom>
        </p:spPr>
      </p:pic>
    </p:spTree>
    <p:extLst>
      <p:ext uri="{BB962C8B-B14F-4D97-AF65-F5344CB8AC3E}">
        <p14:creationId xmlns:p14="http://schemas.microsoft.com/office/powerpoint/2010/main" val="14647736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609600" y="2438400"/>
            <a:ext cx="7726281" cy="4346033"/>
          </a:xfrm>
          <a:prstGeom prst="rect">
            <a:avLst/>
          </a:prstGeom>
        </p:spPr>
      </p:pic>
      <p:pic>
        <p:nvPicPr>
          <p:cNvPr id="5" name="Picture 4"/>
          <p:cNvPicPr>
            <a:picLocks noChangeAspect="1"/>
          </p:cNvPicPr>
          <p:nvPr/>
        </p:nvPicPr>
        <p:blipFill>
          <a:blip r:embed="rId5"/>
          <a:stretch>
            <a:fillRect/>
          </a:stretch>
        </p:blipFill>
        <p:spPr>
          <a:xfrm>
            <a:off x="762000" y="2443264"/>
            <a:ext cx="7772400" cy="4371976"/>
          </a:xfrm>
          <a:prstGeom prst="rect">
            <a:avLst/>
          </a:prstGeom>
        </p:spPr>
      </p:pic>
    </p:spTree>
    <p:extLst>
      <p:ext uri="{BB962C8B-B14F-4D97-AF65-F5344CB8AC3E}">
        <p14:creationId xmlns:p14="http://schemas.microsoft.com/office/powerpoint/2010/main" val="5237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Title 1"/>
          <p:cNvSpPr>
            <a:spLocks noGrp="1"/>
          </p:cNvSpPr>
          <p:nvPr>
            <p:ph type="title"/>
          </p:nvPr>
        </p:nvSpPr>
        <p:spPr>
          <a:xfrm>
            <a:off x="342900" y="533399"/>
            <a:ext cx="8420100" cy="2647993"/>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7, 2014</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ALISON: Global Health Initiatives</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Online </a:t>
            </a:r>
            <a:r>
              <a:rPr lang="en-US" altLang="en-US" sz="2800" b="1" dirty="0" err="1" smtClean="0">
                <a:latin typeface="Tahoma" panose="020B0604030504040204" pitchFamily="34" charset="0"/>
                <a:cs typeface="Tahoma" panose="020B0604030504040204" pitchFamily="34" charset="0"/>
              </a:rPr>
              <a:t>Mooc</a:t>
            </a:r>
            <a:r>
              <a:rPr lang="en-US" altLang="en-US" sz="2800" b="1" dirty="0" smtClean="0">
                <a:latin typeface="Tahoma" panose="020B0604030504040204" pitchFamily="34" charset="0"/>
                <a:cs typeface="Tahoma" panose="020B0604030504040204" pitchFamily="34" charset="0"/>
              </a:rPr>
              <a:t> courses deliver Ebola health advice, BBC News, Sean Coughlan</a:t>
            </a:r>
            <a:r>
              <a:rPr lang="en-US" altLang="en-US" sz="2000" dirty="0" smtClean="0"/>
              <a:t/>
            </a:r>
            <a:br>
              <a:rPr lang="en-US" altLang="en-US" sz="2000" dirty="0" smtClean="0"/>
            </a:br>
            <a:r>
              <a:rPr lang="en-US" altLang="en-US" sz="2000" b="1" dirty="0" smtClean="0">
                <a:hlinkClick r:id="rId2"/>
              </a:rPr>
              <a:t>http://www.bbc.com/news/education-29521360</a:t>
            </a:r>
            <a:r>
              <a:rPr lang="en-US" altLang="en-US" sz="2000" b="1" dirty="0" smtClean="0"/>
              <a:t> </a:t>
            </a:r>
            <a:br>
              <a:rPr lang="en-US" altLang="en-US" sz="2000" b="1" dirty="0" smtClean="0"/>
            </a:br>
            <a:r>
              <a:rPr lang="en-US" altLang="en-US" sz="1400" b="1" dirty="0" smtClean="0">
                <a:hlinkClick r:id="rId3"/>
              </a:rPr>
              <a:t>http://www.advancelearning.com/why-wait-for-others-to-fight-ebola</a:t>
            </a:r>
            <a:endParaRPr lang="en-US" altLang="en-US" sz="1400" dirty="0" smtClean="0"/>
          </a:p>
        </p:txBody>
      </p:sp>
      <p:sp>
        <p:nvSpPr>
          <p:cNvPr id="1049603" name="TextBox 4"/>
          <p:cNvSpPr txBox="1">
            <a:spLocks noChangeArrowheads="1"/>
          </p:cNvSpPr>
          <p:nvPr/>
        </p:nvSpPr>
        <p:spPr bwMode="auto">
          <a:xfrm>
            <a:off x="533400" y="60960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smtClean="0">
                <a:solidFill>
                  <a:srgbClr val="000000"/>
                </a:solidFill>
                <a:latin typeface="Tahoma" panose="020B0604030504040204" pitchFamily="34" charset="0"/>
                <a:ea typeface="MS PGothic" panose="020B0600070205080204" pitchFamily="34" charset="-128"/>
                <a:cs typeface="Tahoma" panose="020B0604030504040204" pitchFamily="34" charset="0"/>
              </a:rPr>
              <a:t>Disinfecting a room in Monrovia, Liberia: Online courses are providing health advice to fight Ebola.</a:t>
            </a:r>
          </a:p>
        </p:txBody>
      </p:sp>
      <p:pic>
        <p:nvPicPr>
          <p:cNvPr id="1049604"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1988" y="3311921"/>
            <a:ext cx="4660754" cy="261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05" name="Picture 7"/>
          <p:cNvPicPr>
            <a:picLocks noChangeAspect="1"/>
          </p:cNvPicPr>
          <p:nvPr/>
        </p:nvPicPr>
        <p:blipFill>
          <a:blip r:embed="rId5">
            <a:extLst>
              <a:ext uri="{28A0092B-C50C-407E-A947-70E740481C1C}">
                <a14:useLocalDpi xmlns:a14="http://schemas.microsoft.com/office/drawing/2010/main" val="0"/>
              </a:ext>
            </a:extLst>
          </a:blip>
          <a:srcRect l="11427" t="17863" r="13857" b="2348"/>
          <a:stretch>
            <a:fillRect/>
          </a:stretch>
        </p:blipFill>
        <p:spPr bwMode="auto">
          <a:xfrm>
            <a:off x="5220031" y="3347265"/>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805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Activity #2: Half-Way Pt.</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Which of the research ideas mentioned so far match what you have written down?</a:t>
            </a:r>
            <a:endParaRPr lang="en-US" altLang="en-US" sz="2800" b="1" dirty="0" smtClean="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05030"/>
            <a:ext cx="6019800" cy="3752970"/>
          </a:xfrm>
          <a:prstGeom prst="rect">
            <a:avLst/>
          </a:prstGeom>
        </p:spPr>
      </p:pic>
    </p:spTree>
    <p:extLst>
      <p:ext uri="{BB962C8B-B14F-4D97-AF65-F5344CB8AC3E}">
        <p14:creationId xmlns:p14="http://schemas.microsoft.com/office/powerpoint/2010/main" val="20579332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457200" y="596900"/>
            <a:ext cx="8077200" cy="216376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31, 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#16.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Localization of Content</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ocMOOCs</a:t>
            </a:r>
            <a:r>
              <a:rPr lang="en-US" altLang="en-US" sz="3600" b="1" dirty="0" smtClean="0">
                <a:latin typeface="Tahoma" panose="020B0604030504040204" pitchFamily="34" charset="0"/>
                <a:cs typeface="Tahoma" panose="020B0604030504040204" pitchFamily="34" charset="0"/>
              </a:rPr>
              <a:t> and </a:t>
            </a:r>
            <a:r>
              <a:rPr lang="en-US" altLang="en-US" sz="3600" b="1" dirty="0" err="1" smtClean="0">
                <a:latin typeface="Tahoma" panose="020B0604030504040204" pitchFamily="34" charset="0"/>
                <a:cs typeface="Tahoma" panose="020B0604030504040204" pitchFamily="34" charset="0"/>
              </a:rPr>
              <a:t>hMOOCs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Revolutionizing online education</a:t>
            </a:r>
            <a:br>
              <a:rPr lang="en-US" altLang="en-US" sz="36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Professor creates courses tailored to cultural differences,</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Korea </a:t>
            </a:r>
            <a:r>
              <a:rPr lang="en-US" altLang="en-US" sz="1400" b="1" dirty="0" err="1" smtClean="0">
                <a:latin typeface="Tahoma" panose="020B0604030504040204" pitchFamily="34" charset="0"/>
                <a:cs typeface="Tahoma" panose="020B0604030504040204" pitchFamily="34" charset="0"/>
              </a:rPr>
              <a:t>JoongAng</a:t>
            </a:r>
            <a:r>
              <a:rPr lang="en-US" altLang="en-US" sz="1400" b="1" dirty="0" smtClean="0">
                <a:latin typeface="Tahoma" panose="020B0604030504040204" pitchFamily="34" charset="0"/>
                <a:cs typeface="Tahoma" panose="020B0604030504040204" pitchFamily="34" charset="0"/>
              </a:rPr>
              <a:t> Daily, KIM BONG-MOON [bongmoon@joongang.co.kr] </a:t>
            </a:r>
            <a:br>
              <a:rPr lang="en-US" altLang="en-US" sz="14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http://koreajoongangdaily.joins.com/news/article/article.aspx?aid=2989930&amp;cloc=joongangdaily%7Chome%7Cnewslist1</a:t>
            </a:r>
            <a:r>
              <a:rPr lang="en-US" altLang="en-US" sz="800" b="1" dirty="0" smtClean="0">
                <a:latin typeface="Tahoma" panose="020B0604030504040204" pitchFamily="34" charset="0"/>
                <a:cs typeface="Tahoma" panose="020B0604030504040204" pitchFamily="34" charset="0"/>
              </a:rPr>
              <a:t> </a:t>
            </a:r>
          </a:p>
        </p:txBody>
      </p:sp>
      <p:pic>
        <p:nvPicPr>
          <p:cNvPr id="247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52824"/>
            <a:ext cx="3581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4"/>
          <p:cNvSpPr txBox="1">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smtClean="0">
                <a:solidFill>
                  <a:srgbClr val="000000"/>
                </a:solidFill>
                <a:latin typeface="Tahoma" panose="020B0604030504040204" pitchFamily="34" charset="0"/>
              </a:rPr>
              <a:t>Professor Auh Yoon-il of Kyung Hee Cyber University explains the upcoming Kyung Hee MOOC 2.0 in an interview with the Korea JoongAng Daily at Kyung Hee University on Wednesday. (“one culture” or ocMOOCs and hMOOCs)</a:t>
            </a:r>
            <a:endParaRPr lang="en-US" altLang="en-US" sz="3200" b="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27245445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381000"/>
            <a:ext cx="8289925" cy="1905000"/>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State of the MOOC 2016: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A </a:t>
            </a:r>
            <a:r>
              <a:rPr lang="en-US" sz="2700" b="1" dirty="0">
                <a:latin typeface="Tahoma" panose="020B0604030504040204" pitchFamily="34" charset="0"/>
                <a:ea typeface="Tahoma" panose="020B0604030504040204" pitchFamily="34" charset="0"/>
                <a:cs typeface="Tahoma" panose="020B0604030504040204" pitchFamily="34" charset="0"/>
              </a:rPr>
              <a:t>Year of Massive Landscape Change For Massive Open Online </a:t>
            </a:r>
            <a:r>
              <a:rPr lang="en-US" sz="2700" b="1" dirty="0" smtClean="0">
                <a:latin typeface="Tahoma" panose="020B0604030504040204" pitchFamily="34" charset="0"/>
                <a:ea typeface="Tahoma" panose="020B0604030504040204" pitchFamily="34" charset="0"/>
                <a:cs typeface="Tahoma" panose="020B0604030504040204" pitchFamily="34" charset="0"/>
              </a:rPr>
              <a:t>Courses, Online Course Report</a:t>
            </a:r>
            <a:r>
              <a:rPr lang="en-US" sz="3100" b="1" dirty="0">
                <a:latin typeface="Tahoma" panose="020B0604030504040204" pitchFamily="34" charset="0"/>
                <a:ea typeface="Tahoma" panose="020B0604030504040204" pitchFamily="34" charset="0"/>
                <a:cs typeface="Tahoma" panose="020B0604030504040204" pitchFamily="34" charset="0"/>
              </a:rPr>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645123" name="Picture 3"/>
          <p:cNvPicPr>
            <a:picLocks noChangeAspect="1"/>
          </p:cNvPicPr>
          <p:nvPr/>
        </p:nvPicPr>
        <p:blipFill>
          <a:blip r:embed="rId3">
            <a:extLst>
              <a:ext uri="{28A0092B-C50C-407E-A947-70E740481C1C}">
                <a14:useLocalDpi xmlns:a14="http://schemas.microsoft.com/office/drawing/2010/main" val="0"/>
              </a:ext>
            </a:extLst>
          </a:blip>
          <a:srcRect l="10011" t="29530" r="38693" b="18498"/>
          <a:stretch>
            <a:fillRect/>
          </a:stretch>
        </p:blipFill>
        <p:spPr bwMode="auto">
          <a:xfrm>
            <a:off x="4724400" y="2819400"/>
            <a:ext cx="425291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24" name="Picture 5"/>
          <p:cNvPicPr>
            <a:picLocks noChangeAspect="1"/>
          </p:cNvPicPr>
          <p:nvPr/>
        </p:nvPicPr>
        <p:blipFill>
          <a:blip r:embed="rId4">
            <a:extLst>
              <a:ext uri="{28A0092B-C50C-407E-A947-70E740481C1C}">
                <a14:useLocalDpi xmlns:a14="http://schemas.microsoft.com/office/drawing/2010/main" val="0"/>
              </a:ext>
            </a:extLst>
          </a:blip>
          <a:srcRect l="3870" t="10159" r="37119" b="30159"/>
          <a:stretch>
            <a:fillRect/>
          </a:stretch>
        </p:blipFill>
        <p:spPr bwMode="auto">
          <a:xfrm>
            <a:off x="0" y="2725738"/>
            <a:ext cx="45021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7563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http://www.aace.org/conf/elearn/speakers/2008/ch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764" y="2667000"/>
            <a:ext cx="313323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1"/>
          <p:cNvSpPr>
            <a:spLocks noGrp="1"/>
          </p:cNvSpPr>
          <p:nvPr>
            <p:ph type="title"/>
          </p:nvPr>
        </p:nvSpPr>
        <p:spPr>
          <a:xfrm>
            <a:off x="457200" y="381000"/>
            <a:ext cx="8305800" cy="1981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#17.</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Functioning of Translation Teams</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ea typeface="PMingLiU" panose="02020500000000000000" pitchFamily="18" charset="-120"/>
              </a:rPr>
              <a:t>Learning from Localized OER and OCW</a:t>
            </a:r>
            <a:r>
              <a:rPr lang="en-US" altLang="en-US" sz="2400" b="1" dirty="0" smtClean="0">
                <a:latin typeface="Tahoma" panose="020B0604030504040204" pitchFamily="34" charset="0"/>
                <a:ea typeface="PMingLiU" panose="02020500000000000000" pitchFamily="18" charset="-120"/>
              </a:rPr>
              <a:t/>
            </a:r>
            <a:br>
              <a:rPr lang="en-US" altLang="en-US" sz="2400" b="1" dirty="0" smtClean="0">
                <a:latin typeface="Tahoma" panose="020B0604030504040204" pitchFamily="34" charset="0"/>
                <a:ea typeface="PMingLiU" panose="02020500000000000000" pitchFamily="18" charset="-120"/>
              </a:rPr>
            </a:br>
            <a:r>
              <a:rPr lang="en-US" altLang="en-US" sz="2400" b="1" dirty="0" smtClean="0">
                <a:latin typeface="Tahoma" panose="020B0604030504040204" pitchFamily="34" charset="0"/>
                <a:ea typeface="PMingLiU" panose="02020500000000000000" pitchFamily="18" charset="-120"/>
              </a:rPr>
              <a:t>(e.g., </a:t>
            </a:r>
            <a:r>
              <a:rPr lang="en-US" altLang="en-US" sz="2400" b="1" dirty="0" err="1" smtClean="0">
                <a:latin typeface="Tahoma" panose="020B0604030504040204" pitchFamily="34" charset="0"/>
                <a:ea typeface="PMingLiU" panose="02020500000000000000" pitchFamily="18" charset="-120"/>
              </a:rPr>
              <a:t>O</a:t>
            </a:r>
            <a:r>
              <a:rPr lang="en-US" altLang="zh-TW" sz="2400" b="1" dirty="0" err="1" smtClean="0">
                <a:latin typeface="Tahoma" panose="020B0604030504040204" pitchFamily="34" charset="0"/>
                <a:ea typeface="PMingLiU" panose="02020500000000000000" pitchFamily="18" charset="-120"/>
              </a:rPr>
              <a:t>pensource</a:t>
            </a:r>
            <a:r>
              <a:rPr lang="en-US" altLang="zh-TW" sz="2400" b="1" dirty="0" smtClean="0">
                <a:latin typeface="Tahoma" panose="020B0604030504040204" pitchFamily="34" charset="0"/>
                <a:ea typeface="PMingLiU" panose="02020500000000000000" pitchFamily="18" charset="-120"/>
              </a:rPr>
              <a:t> </a:t>
            </a:r>
            <a:r>
              <a:rPr lang="en-US" altLang="zh-TW" sz="2400" b="1" dirty="0" err="1" smtClean="0">
                <a:latin typeface="Tahoma" panose="020B0604030504040204" pitchFamily="34" charset="0"/>
                <a:ea typeface="PMingLiU" panose="02020500000000000000" pitchFamily="18" charset="-120"/>
              </a:rPr>
              <a:t>Opencourseware</a:t>
            </a:r>
            <a:r>
              <a:rPr lang="en-US" altLang="zh-TW" sz="2400" b="1" dirty="0" smtClean="0">
                <a:latin typeface="Tahoma" panose="020B0604030504040204" pitchFamily="34" charset="0"/>
                <a:ea typeface="PMingLiU" panose="02020500000000000000" pitchFamily="18" charset="-120"/>
              </a:rPr>
              <a:t> Prototype System (OOPS), </a:t>
            </a:r>
            <a:r>
              <a:rPr lang="en-US" altLang="en-US" sz="2400" b="1" dirty="0" smtClean="0">
                <a:solidFill>
                  <a:schemeClr val="tx1"/>
                </a:solidFill>
                <a:latin typeface="Tahoma" panose="020B0604030504040204" pitchFamily="34" charset="0"/>
                <a:cs typeface="Tahoma" panose="020B0604030504040204" pitchFamily="34" charset="0"/>
              </a:rPr>
              <a:t>Lucifer Chu, Janitor of OOPS)</a:t>
            </a:r>
          </a:p>
        </p:txBody>
      </p:sp>
      <p:pic>
        <p:nvPicPr>
          <p:cNvPr id="188420" name="Picture 5"/>
          <p:cNvPicPr>
            <a:picLocks noChangeAspect="1" noChangeArrowheads="1"/>
          </p:cNvPicPr>
          <p:nvPr/>
        </p:nvPicPr>
        <p:blipFill>
          <a:blip r:embed="rId3">
            <a:extLst>
              <a:ext uri="{28A0092B-C50C-407E-A947-70E740481C1C}">
                <a14:useLocalDpi xmlns:a14="http://schemas.microsoft.com/office/drawing/2010/main" val="0"/>
              </a:ext>
            </a:extLst>
          </a:blip>
          <a:srcRect l="30200" t="25308" r="29478" b="33809"/>
          <a:stretch>
            <a:fillRect/>
          </a:stretch>
        </p:blipFill>
        <p:spPr bwMode="auto">
          <a:xfrm>
            <a:off x="1219200" y="3336925"/>
            <a:ext cx="2895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1" name="Picture 6"/>
          <p:cNvPicPr>
            <a:picLocks noChangeAspect="1" noChangeArrowheads="1"/>
          </p:cNvPicPr>
          <p:nvPr/>
        </p:nvPicPr>
        <p:blipFill>
          <a:blip r:embed="rId4">
            <a:extLst>
              <a:ext uri="{28A0092B-C50C-407E-A947-70E740481C1C}">
                <a14:useLocalDpi xmlns:a14="http://schemas.microsoft.com/office/drawing/2010/main" val="0"/>
              </a:ext>
            </a:extLst>
          </a:blip>
          <a:srcRect l="3810" t="10213" r="3543" b="65257"/>
          <a:stretch>
            <a:fillRect/>
          </a:stretch>
        </p:blipFill>
        <p:spPr bwMode="auto">
          <a:xfrm>
            <a:off x="465992" y="2667000"/>
            <a:ext cx="411480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454650"/>
            <a:ext cx="3657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7421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Title 1"/>
          <p:cNvSpPr>
            <a:spLocks noGrp="1"/>
          </p:cNvSpPr>
          <p:nvPr>
            <p:ph type="title"/>
          </p:nvPr>
        </p:nvSpPr>
        <p:spPr>
          <a:xfrm>
            <a:off x="304800" y="533400"/>
            <a:ext cx="8229600" cy="194151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June 26, </a:t>
            </a:r>
            <a:r>
              <a:rPr lang="en-US" altLang="en-US" sz="3600" b="1" dirty="0" smtClean="0">
                <a:solidFill>
                  <a:srgbClr val="FF0000"/>
                </a:solidFill>
                <a:latin typeface="Tahoma" panose="020B0604030504040204" pitchFamily="34" charset="0"/>
                <a:cs typeface="Tahoma" panose="020B0604030504040204" pitchFamily="34" charset="0"/>
              </a:rPr>
              <a:t>2015</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#18. Cultural Differences</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cs typeface="Tahoma" panose="020B0604030504040204" pitchFamily="34" charset="0"/>
              </a:rPr>
              <a:t>MOOC Madness in China!</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In China, Where Everything is a MOOC, </a:t>
            </a:r>
            <a:r>
              <a:rPr lang="en-US" altLang="en-US" sz="2000" b="1" dirty="0" smtClean="0">
                <a:latin typeface="Tahoma" panose="020B0604030504040204" pitchFamily="34" charset="0"/>
                <a:cs typeface="Tahoma" panose="020B0604030504040204" pitchFamily="34" charset="0"/>
              </a:rPr>
              <a:t>Education Week, Justin Reich, </a:t>
            </a:r>
            <a:r>
              <a:rPr lang="en-US" altLang="en-US" sz="2000" b="1" dirty="0" err="1" smtClean="0">
                <a:latin typeface="Tahoma" panose="020B0604030504040204" pitchFamily="34" charset="0"/>
                <a:cs typeface="Tahoma" panose="020B0604030504040204" pitchFamily="34" charset="0"/>
              </a:rPr>
              <a:t>HarvardX</a:t>
            </a:r>
            <a:r>
              <a:rPr lang="en-US" altLang="en-US" sz="2000" b="1" dirty="0" smtClean="0">
                <a:latin typeface="Tahoma" panose="020B0604030504040204" pitchFamily="34" charset="0"/>
                <a:cs typeface="Tahoma" panose="020B0604030504040204" pitchFamily="34" charset="0"/>
              </a:rPr>
              <a:t> Research Fellow</a:t>
            </a:r>
            <a:r>
              <a:rPr lang="en-US" altLang="en-US" sz="900" b="1" dirty="0" smtClean="0">
                <a:latin typeface="Tahoma" panose="020B0604030504040204" pitchFamily="34" charset="0"/>
                <a:cs typeface="Tahoma" panose="020B0604030504040204" pitchFamily="34" charset="0"/>
              </a:rPr>
              <a:t/>
            </a:r>
            <a:br>
              <a:rPr lang="en-US" altLang="en-US" sz="900" b="1" dirty="0" smtClean="0">
                <a:latin typeface="Tahoma" panose="020B0604030504040204" pitchFamily="34" charset="0"/>
                <a:cs typeface="Tahoma" panose="020B0604030504040204" pitchFamily="34" charset="0"/>
              </a:rPr>
            </a:br>
            <a:r>
              <a:rPr lang="en-US" altLang="en-US" sz="900" b="1" dirty="0" smtClean="0">
                <a:latin typeface="Tahoma" panose="020B0604030504040204" pitchFamily="34" charset="0"/>
                <a:cs typeface="Tahoma" panose="020B0604030504040204" pitchFamily="34" charset="0"/>
                <a:hlinkClick r:id="rId2"/>
              </a:rPr>
              <a:t>http://blogs.edweek.org/edweek/edtechresearcher/2015/05/in_china_where_everything_is_a_mooc.html?r=284759497</a:t>
            </a:r>
            <a:endParaRPr lang="en-US" altLang="en-US" sz="900" b="1" dirty="0" smtClean="0">
              <a:latin typeface="Tahoma" panose="020B0604030504040204" pitchFamily="34" charset="0"/>
              <a:cs typeface="Tahoma" panose="020B0604030504040204" pitchFamily="34" charset="0"/>
            </a:endParaRPr>
          </a:p>
        </p:txBody>
      </p:sp>
      <p:sp>
        <p:nvSpPr>
          <p:cNvPr id="564227" name="Content Placeholder 3"/>
          <p:cNvSpPr>
            <a:spLocks noGrp="1"/>
          </p:cNvSpPr>
          <p:nvPr>
            <p:ph idx="1"/>
          </p:nvPr>
        </p:nvSpPr>
        <p:spPr>
          <a:xfrm>
            <a:off x="609600" y="2819400"/>
            <a:ext cx="8153400" cy="1898650"/>
          </a:xfrm>
        </p:spPr>
        <p:txBody>
          <a:bodyPr/>
          <a:lstStyle/>
          <a:p>
            <a:pPr marL="0" indent="0">
              <a:buFontTx/>
              <a:buNone/>
            </a:pPr>
            <a:r>
              <a:rPr lang="en-US" altLang="en-US" sz="2400" b="1" dirty="0" smtClean="0">
                <a:latin typeface="Tahoma" panose="020B0604030504040204" pitchFamily="34" charset="0"/>
                <a:cs typeface="Tahoma" panose="020B0604030504040204" pitchFamily="34" charset="0"/>
              </a:rPr>
              <a:t>The most memorable line from my recent visit to China was this: "We have 12 million K-12 teachers in China who need to receive this particular in-service training, so we started with a group of about 200,000."</a:t>
            </a:r>
          </a:p>
        </p:txBody>
      </p:sp>
      <p:pic>
        <p:nvPicPr>
          <p:cNvPr id="5642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4840288"/>
            <a:ext cx="302577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4840288"/>
            <a:ext cx="302736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63" y="4833938"/>
            <a:ext cx="3036888"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1245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179637"/>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January 27,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#19.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Various Geo-Political Issues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Coursera Support Center, Why is my country blocked?</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smtClean="0">
                <a:latin typeface="Tahoma" panose="020B0604030504040204" pitchFamily="34" charset="0"/>
                <a:cs typeface="Tahoma" panose="020B0604030504040204" pitchFamily="34" charset="0"/>
              </a:rPr>
              <a:t> </a:t>
            </a:r>
            <a:br>
              <a:rPr lang="en-US" altLang="en-US" sz="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Online education platform Coursera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blocks students in Syria and Iran, </a:t>
            </a:r>
            <a:r>
              <a:rPr lang="en-US" altLang="en-US" sz="2000" b="1" dirty="0" err="1" smtClean="0">
                <a:latin typeface="Tahoma" panose="020B0604030504040204" pitchFamily="34" charset="0"/>
                <a:cs typeface="Tahoma" panose="020B0604030504040204" pitchFamily="34" charset="0"/>
              </a:rPr>
              <a:t>Wamba</a:t>
            </a:r>
            <a:r>
              <a:rPr lang="en-US" altLang="en-US" sz="2000" b="1" dirty="0" smtClean="0">
                <a:latin typeface="Tahoma" panose="020B0604030504040204" pitchFamily="34" charset="0"/>
                <a:cs typeface="Tahoma" panose="020B0604030504040204" pitchFamily="34" charset="0"/>
              </a:rPr>
              <a:t>, Nina Curley</a:t>
            </a:r>
            <a:r>
              <a:rPr lang="en-US" altLang="en-US" sz="100" b="1" dirty="0" smtClean="0"/>
              <a:t/>
            </a:r>
            <a:br>
              <a:rPr lang="en-US" altLang="en-US" sz="100" b="1" dirty="0" smtClean="0"/>
            </a:br>
            <a:r>
              <a:rPr lang="en-US" altLang="en-US" sz="100" b="1" dirty="0" smtClean="0">
                <a:hlinkClick r:id="rId3"/>
              </a:rPr>
              <a:t>http://www.wamda.com/2014/01/coursera-blocks-syria-and-iran-moocs-online-courses</a:t>
            </a:r>
            <a:r>
              <a:rPr lang="en-US" altLang="en-US" sz="100" b="1" dirty="0" smtClean="0"/>
              <a:t> </a:t>
            </a:r>
            <a:endParaRPr lang="en-US" altLang="en-US" sz="800" dirty="0" smtClean="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19675" y="3097213"/>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838"/>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313" y="3257550"/>
            <a:ext cx="41465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6325" y="5357813"/>
            <a:ext cx="181133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l="14211" t="19243" r="16982" b="8833"/>
          <a:stretch>
            <a:fillRect/>
          </a:stretch>
        </p:blipFill>
        <p:spPr bwMode="auto">
          <a:xfrm>
            <a:off x="0" y="3503857"/>
            <a:ext cx="49672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81438"/>
            <a:ext cx="27209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81000"/>
            <a:ext cx="8229600" cy="2057400"/>
          </a:xfrm>
        </p:spPr>
        <p:txBody>
          <a:bodyPr/>
          <a:lstStyle/>
          <a:p>
            <a:pPr eaLnBrk="1" hangingPunct="1"/>
            <a:r>
              <a:rPr lang="en-US" altLang="en-US" sz="4800" b="1" smtClean="0">
                <a:solidFill>
                  <a:srgbClr val="FF0000"/>
                </a:solidFill>
                <a:latin typeface="Tahoma" panose="020B0604030504040204" pitchFamily="34" charset="0"/>
                <a:cs typeface="Tahoma" panose="020B0604030504040204" pitchFamily="34" charset="0"/>
              </a:rPr>
              <a:t>Enter the age </a:t>
            </a:r>
            <a:br>
              <a:rPr lang="en-US" altLang="en-US" sz="4800" b="1" smtClean="0">
                <a:solidFill>
                  <a:srgbClr val="FF0000"/>
                </a:solidFill>
                <a:latin typeface="Tahoma" panose="020B0604030504040204" pitchFamily="34" charset="0"/>
                <a:cs typeface="Tahoma" panose="020B0604030504040204" pitchFamily="34" charset="0"/>
              </a:rPr>
            </a:br>
            <a:r>
              <a:rPr lang="en-US" altLang="en-US" sz="4800" b="1" smtClean="0">
                <a:solidFill>
                  <a:srgbClr val="FF0000"/>
                </a:solidFill>
                <a:latin typeface="Tahoma" panose="020B0604030504040204" pitchFamily="34" charset="0"/>
                <a:cs typeface="Tahoma" panose="020B0604030504040204" pitchFamily="34" charset="0"/>
              </a:rPr>
              <a:t>of the MOOC…</a:t>
            </a:r>
            <a:endParaRPr lang="en-US" altLang="en-US" sz="4800" b="1" smtClean="0">
              <a:latin typeface="Tahoma" panose="020B0604030504040204" pitchFamily="34" charset="0"/>
              <a:cs typeface="Tahoma" panose="020B0604030504040204" pitchFamily="34" charset="0"/>
            </a:endParaRPr>
          </a:p>
        </p:txBody>
      </p:sp>
      <p:pic>
        <p:nvPicPr>
          <p:cNvPr id="1822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79688"/>
            <a:ext cx="43402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Box 2"/>
          <p:cNvSpPr txBox="1">
            <a:spLocks noChangeArrowheads="1"/>
          </p:cNvSpPr>
          <p:nvPr/>
        </p:nvSpPr>
        <p:spPr bwMode="auto">
          <a:xfrm>
            <a:off x="22225" y="5840413"/>
            <a:ext cx="4448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smtClean="0">
                <a:solidFill>
                  <a:prstClr val="black"/>
                </a:solidFill>
                <a:latin typeface="Tahoma" panose="020B0604030504040204" pitchFamily="34" charset="0"/>
                <a:cs typeface="Tahoma" panose="020B0604030504040204" pitchFamily="34" charset="0"/>
              </a:rPr>
              <a:t>Frank Basile, an aircraft technician, took an MITx course on circuits and electronics to increase his knowledge.</a:t>
            </a:r>
          </a:p>
        </p:txBody>
      </p:sp>
      <p:pic>
        <p:nvPicPr>
          <p:cNvPr id="18227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14600"/>
            <a:ext cx="45593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Box 5"/>
          <p:cNvSpPr txBox="1">
            <a:spLocks noChangeArrowheads="1"/>
          </p:cNvSpPr>
          <p:nvPr/>
        </p:nvSpPr>
        <p:spPr bwMode="auto">
          <a:xfrm>
            <a:off x="4876800" y="5756275"/>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prstClr val="black"/>
                </a:solidFill>
                <a:latin typeface="Tahoma" panose="020B0604030504040204" pitchFamily="34" charset="0"/>
                <a:cs typeface="Tahoma" panose="020B0604030504040204" pitchFamily="34" charset="0"/>
              </a:rPr>
              <a:t>Joe Alfonso, a financial adviser from Oregon, is taking the online finance course as a "refresher."</a:t>
            </a:r>
          </a:p>
        </p:txBody>
      </p:sp>
    </p:spTree>
    <p:extLst>
      <p:ext uri="{BB962C8B-B14F-4D97-AF65-F5344CB8AC3E}">
        <p14:creationId xmlns:p14="http://schemas.microsoft.com/office/powerpoint/2010/main" val="40661264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27, 2015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#20.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Participant Study Strategies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a:t>
            </a:r>
            <a:r>
              <a:rPr lang="en-US" sz="2800" b="1" dirty="0" smtClean="0">
                <a:latin typeface="Tahoma" panose="020B0604030504040204" pitchFamily="34" charset="0"/>
                <a:ea typeface="Tahoma" panose="020B0604030504040204" pitchFamily="34" charset="0"/>
                <a:cs typeface="Tahoma" panose="020B0604030504040204" pitchFamily="34" charset="0"/>
              </a:rPr>
              <a:t>,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George Veletsianos, Inside Higher Ed</a:t>
            </a:r>
            <a:r>
              <a:rPr lang="en-US" sz="1400" b="1" dirty="0" smtClean="0">
                <a:latin typeface="Tahoma" panose="020B0604030504040204" pitchFamily="34" charset="0"/>
                <a:ea typeface="Tahoma" panose="020B0604030504040204" pitchFamily="34" charset="0"/>
                <a:cs typeface="Tahoma" panose="020B0604030504040204" pitchFamily="34" charset="0"/>
              </a:rPr>
              <a:t/>
            </a:r>
            <a:br>
              <a:rPr 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www.insidehighered.com/blogs/higher-ed-beta/invisible-learners-taking-moocs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8213" t="23319" r="37813" b="4933"/>
          <a:stretch/>
        </p:blipFill>
        <p:spPr>
          <a:xfrm>
            <a:off x="-22698" y="3048000"/>
            <a:ext cx="4381500" cy="3810000"/>
          </a:xfrm>
          <a:prstGeom prst="rect">
            <a:avLst/>
          </a:prstGeom>
        </p:spPr>
      </p:pic>
      <p:pic>
        <p:nvPicPr>
          <p:cNvPr id="4" name="Picture 2" descr="The Marketplace in Your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695" y="3048000"/>
            <a:ext cx="40305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962399" y="5914180"/>
            <a:ext cx="514765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dirty="0" smtClean="0">
                <a:solidFill>
                  <a:srgbClr val="000000"/>
                </a:solidFill>
                <a:latin typeface="Tahoma" panose="020B0604030504040204" pitchFamily="34" charset="0"/>
                <a:cs typeface="Tahoma" panose="020B0604030504040204" pitchFamily="34" charset="0"/>
              </a:rPr>
              <a:t>Rajeev </a:t>
            </a:r>
            <a:r>
              <a:rPr lang="en-US" altLang="en-US" sz="1800" dirty="0" err="1" smtClean="0">
                <a:solidFill>
                  <a:srgbClr val="000000"/>
                </a:solidFill>
                <a:latin typeface="Tahoma" panose="020B0604030504040204" pitchFamily="34" charset="0"/>
                <a:cs typeface="Tahoma" panose="020B0604030504040204" pitchFamily="34" charset="0"/>
              </a:rPr>
              <a:t>Bajpai</a:t>
            </a:r>
            <a:r>
              <a:rPr lang="en-US" altLang="en-US" sz="1800" dirty="0" smtClean="0">
                <a:solidFill>
                  <a:srgbClr val="000000"/>
                </a:solidFill>
                <a:latin typeface="Tahoma" panose="020B0604030504040204" pitchFamily="34" charset="0"/>
                <a:cs typeface="Tahoma" panose="020B0604030504040204" pitchFamily="34" charset="0"/>
              </a:rPr>
              <a:t>, an airline pilot based in Mumbai, took an online computer-science course to gain programming skills.</a:t>
            </a:r>
          </a:p>
        </p:txBody>
      </p:sp>
    </p:spTree>
    <p:extLst>
      <p:ext uri="{BB962C8B-B14F-4D97-AF65-F5344CB8AC3E}">
        <p14:creationId xmlns:p14="http://schemas.microsoft.com/office/powerpoint/2010/main" val="29792261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6, 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smtClean="0">
                <a:solidFill>
                  <a:srgbClr val="0070C0"/>
                </a:solidFill>
                <a:latin typeface="Tahoma" panose="020B0604030504040204" pitchFamily="34" charset="0"/>
                <a:cs typeface="Tahoma" panose="020B0604030504040204" pitchFamily="34" charset="0"/>
              </a:rPr>
              <a:t>21.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MOOCs as a Learning Supplement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Using MOOCs to Fill In Your Weak </a:t>
            </a:r>
            <a:r>
              <a:rPr lang="en-US" sz="1600" b="1" dirty="0" smtClean="0">
                <a:latin typeface="Tahoma" panose="020B0604030504040204" pitchFamily="34" charset="0"/>
                <a:ea typeface="Tahoma" panose="020B0604030504040204" pitchFamily="34" charset="0"/>
                <a:cs typeface="Tahoma" panose="020B0604030504040204" pitchFamily="34" charset="0"/>
              </a:rPr>
              <a:t>Spots, Hanna Peacock, Inside Higher Ed</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700" b="1" u="sng" dirty="0">
                <a:latin typeface="Tahoma" panose="020B0604030504040204" pitchFamily="34" charset="0"/>
                <a:ea typeface="Tahoma" panose="020B0604030504040204" pitchFamily="34" charset="0"/>
                <a:cs typeface="Tahoma" panose="020B0604030504040204" pitchFamily="34" charset="0"/>
                <a:hlinkClick r:id="rId2"/>
              </a:rPr>
              <a:t>https://</a:t>
            </a:r>
            <a:r>
              <a:rPr lang="en-US" sz="700" b="1" u="sng"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www.insidehighered.com/blogs/gradhacker/using-moocs-fill-your-weak-spots?utm_source=Inside+Higher+Ed&amp;utm_campaign=bf05053fb7-DNU20151007&amp;utm_medium=email&amp;utm_term=0_1fcbc04421-bf05053fb7-197362401</a:t>
            </a:r>
            <a:r>
              <a:rPr lang="en-US" sz="700" b="1" u="sng" dirty="0" smtClean="0">
                <a:latin typeface="Tahoma" panose="020B0604030504040204" pitchFamily="34" charset="0"/>
                <a:ea typeface="Tahoma" panose="020B0604030504040204" pitchFamily="34" charset="0"/>
                <a:cs typeface="Tahoma" panose="020B0604030504040204" pitchFamily="34" charset="0"/>
              </a:rPr>
              <a:t> </a:t>
            </a:r>
            <a:endParaRPr lang="en-US" sz="7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352" t="16378" r="37418" b="6772"/>
          <a:stretch/>
        </p:blipFill>
        <p:spPr>
          <a:xfrm>
            <a:off x="3276600" y="2863174"/>
            <a:ext cx="3312826" cy="3962400"/>
          </a:xfrm>
          <a:prstGeom prst="rect">
            <a:avLst/>
          </a:prstGeom>
        </p:spPr>
      </p:pic>
    </p:spTree>
    <p:extLst>
      <p:ext uri="{BB962C8B-B14F-4D97-AF65-F5344CB8AC3E}">
        <p14:creationId xmlns:p14="http://schemas.microsoft.com/office/powerpoint/2010/main" val="2614031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2514600"/>
          </a:xfrm>
        </p:spPr>
        <p:txBody>
          <a:bodyPr/>
          <a:lstStyle/>
          <a:p>
            <a:pPr>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2014</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a:t>
            </a:r>
            <a:r>
              <a:rPr lang="en-US" altLang="en-US" sz="2800" b="1" dirty="0">
                <a:solidFill>
                  <a:srgbClr val="0070C0"/>
                </a:solidFill>
                <a:latin typeface="Tahoma" panose="020B0604030504040204" pitchFamily="34" charset="0"/>
                <a:cs typeface="Tahoma" panose="020B0604030504040204" pitchFamily="34" charset="0"/>
              </a:rPr>
              <a:t>Topic </a:t>
            </a:r>
            <a:r>
              <a:rPr lang="en-US" altLang="en-US" sz="2800" b="1" dirty="0" smtClean="0">
                <a:solidFill>
                  <a:srgbClr val="0070C0"/>
                </a:solidFill>
                <a:latin typeface="Tahoma" panose="020B0604030504040204" pitchFamily="34" charset="0"/>
                <a:cs typeface="Tahoma" panose="020B0604030504040204" pitchFamily="34" charset="0"/>
              </a:rPr>
              <a:t>#</a:t>
            </a:r>
            <a:r>
              <a:rPr lang="en-US" altLang="en-US" sz="2800" b="1" dirty="0" smtClean="0">
                <a:solidFill>
                  <a:srgbClr val="0070C0"/>
                </a:solidFill>
                <a:latin typeface="Tahoma" panose="020B0604030504040204" pitchFamily="34" charset="0"/>
                <a:cs typeface="Tahoma" panose="020B0604030504040204" pitchFamily="34" charset="0"/>
              </a:rPr>
              <a:t>22</a:t>
            </a:r>
            <a:r>
              <a:rPr lang="en-US" altLang="en-US" sz="2800" b="1" dirty="0" smtClean="0">
                <a:solidFill>
                  <a:srgbClr val="0070C0"/>
                </a:solidFill>
                <a:latin typeface="Tahoma" panose="020B0604030504040204" pitchFamily="34" charset="0"/>
                <a:cs typeface="Tahoma" panose="020B0604030504040204" pitchFamily="34" charset="0"/>
              </a:rPr>
              <a:t>. </a:t>
            </a:r>
            <a:r>
              <a:rPr lang="en-US" altLang="en-US" sz="2800" b="1" dirty="0" smtClean="0">
                <a:solidFill>
                  <a:srgbClr val="0070C0"/>
                </a:solidFill>
                <a:latin typeface="Tahoma" panose="020B0604030504040204" pitchFamily="34" charset="0"/>
                <a:cs typeface="Tahoma" panose="020B0604030504040204" pitchFamily="34" charset="0"/>
              </a:rPr>
              <a:t>Impact of Blending FTF Sessions with Online MOOCs</a:t>
            </a:r>
            <a:r>
              <a:rPr lang="en-US" sz="2400" b="1" dirty="0" smtClean="0"/>
              <a:t/>
            </a:r>
            <a:br>
              <a:rPr lang="en-US" sz="2400" b="1" dirty="0" smtClean="0"/>
            </a:br>
            <a:r>
              <a:rPr lang="en-US" sz="2400" b="1" dirty="0" smtClean="0">
                <a:latin typeface="Tahoma" panose="020B0604030504040204" pitchFamily="34" charset="0"/>
                <a:ea typeface="Tahoma" panose="020B0604030504040204" pitchFamily="34" charset="0"/>
                <a:cs typeface="Tahoma" panose="020B0604030504040204" pitchFamily="34" charset="0"/>
              </a:rPr>
              <a:t>New </a:t>
            </a:r>
            <a:r>
              <a:rPr lang="en-US" sz="2400" b="1" dirty="0">
                <a:latin typeface="Tahoma" panose="020B0604030504040204" pitchFamily="34" charset="0"/>
                <a:ea typeface="Tahoma" panose="020B0604030504040204" pitchFamily="34" charset="0"/>
                <a:cs typeface="Tahoma" panose="020B0604030504040204" pitchFamily="34" charset="0"/>
              </a:rPr>
              <a:t>Learning Hubs Locations Hosted by The New York Public Library and Seven Other </a:t>
            </a:r>
            <a:r>
              <a:rPr lang="en-US" sz="2400" b="1" dirty="0" smtClean="0">
                <a:latin typeface="Tahoma" panose="020B0604030504040204" pitchFamily="34" charset="0"/>
                <a:ea typeface="Tahoma" panose="020B0604030504040204" pitchFamily="34" charset="0"/>
                <a:cs typeface="Tahoma" panose="020B0604030504040204" pitchFamily="34" charset="0"/>
              </a:rPr>
              <a:t>Int’l Partners, Coursera Learning Hubs</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a:t>
            </a:r>
            <a:r>
              <a:rPr lang="en-US" altLang="en-US" sz="1400" b="1" dirty="0" smtClean="0">
                <a:latin typeface="Tahoma" panose="020B0604030504040204" pitchFamily="34" charset="0"/>
                <a:cs typeface="Tahoma" panose="020B0604030504040204" pitchFamily="34" charset="0"/>
                <a:hlinkClick r:id="rId2"/>
              </a:rPr>
              <a:t>www.coursera.org/about/programs/learningHubs</a:t>
            </a:r>
            <a:r>
              <a:rPr lang="en-US" altLang="en-US" sz="1400" b="1" dirty="0" smtClean="0">
                <a:latin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a:t>
            </a:r>
            <a:r>
              <a:rPr lang="en-US" sz="1050" b="1" dirty="0" smtClean="0">
                <a:latin typeface="Tahoma" panose="020B0604030504040204" pitchFamily="34" charset="0"/>
                <a:ea typeface="Tahoma" panose="020B0604030504040204" pitchFamily="34" charset="0"/>
                <a:cs typeface="Tahoma" panose="020B0604030504040204" pitchFamily="34" charset="0"/>
                <a:hlinkClick r:id="rId3"/>
              </a:rPr>
              <a:t>blog.coursera.org/post/84322385012/new-learning-hubs-locations-hosted-by-the-new-york</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1884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44863"/>
            <a:ext cx="5251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5">
            <a:extLst>
              <a:ext uri="{28A0092B-C50C-407E-A947-70E740481C1C}">
                <a14:useLocalDpi xmlns:a14="http://schemas.microsoft.com/office/drawing/2010/main" val="0"/>
              </a:ext>
            </a:extLst>
          </a:blip>
          <a:srcRect l="8470" t="41667" r="47971" b="18056"/>
          <a:stretch>
            <a:fillRect/>
          </a:stretch>
        </p:blipFill>
        <p:spPr bwMode="auto">
          <a:xfrm>
            <a:off x="-28575" y="3344863"/>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0038" y="3352800"/>
            <a:ext cx="51387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174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40712" cy="1600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#23.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Learning for Enjoyment vs. </a:t>
            </a:r>
            <a:r>
              <a:rPr lang="en-US" altLang="en-US" sz="3600" b="1" dirty="0" smtClean="0">
                <a:solidFill>
                  <a:srgbClr val="0070C0"/>
                </a:solidFill>
                <a:latin typeface="Tahoma" panose="020B0604030504040204" pitchFamily="34" charset="0"/>
                <a:cs typeface="Tahoma" panose="020B0604030504040204" pitchFamily="34" charset="0"/>
              </a:rPr>
              <a:t>Credentials</a:t>
            </a:r>
            <a:endParaRPr lang="en-US" altLang="en-US" sz="3600" b="1" dirty="0" smtClean="0">
              <a:solidFill>
                <a:srgbClr val="0070C0"/>
              </a:solidFill>
              <a:latin typeface="Tahoma" panose="020B0604030504040204" pitchFamily="34" charset="0"/>
              <a:cs typeface="Tahoma" panose="020B0604030504040204" pitchFamily="34" charset="0"/>
            </a:endParaRP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42243844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609600"/>
            <a:ext cx="8229600" cy="1752600"/>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3, 2016</a:t>
            </a:r>
            <a:r>
              <a:rPr lang="en-US" sz="2700" b="1" dirty="0">
                <a:latin typeface="Tahoma" panose="020B0604030504040204" pitchFamily="34" charset="0"/>
                <a:ea typeface="Tahoma" panose="020B0604030504040204" pitchFamily="34" charset="0"/>
                <a:cs typeface="Tahoma" panose="020B0604030504040204" pitchFamily="34" charset="0"/>
              </a:rPr>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‘Trump U.’ Draws Unflattering Spotlight to the Candidate as Fraud Cases Move </a:t>
            </a:r>
            <a:r>
              <a:rPr lang="en-US" sz="2700" b="1" dirty="0" smtClean="0">
                <a:latin typeface="Tahoma" panose="020B0604030504040204" pitchFamily="34" charset="0"/>
                <a:ea typeface="Tahoma" panose="020B0604030504040204" pitchFamily="34" charset="0"/>
                <a:cs typeface="Tahoma" panose="020B0604030504040204" pitchFamily="34" charset="0"/>
              </a:rPr>
              <a:t>Forward</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 Corrine Ruff</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chronicle.com/article/Trump-U-Draws/235573?cid=trend_right_a</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710659" name="Picture 3"/>
          <p:cNvPicPr>
            <a:picLocks noChangeAspect="1"/>
          </p:cNvPicPr>
          <p:nvPr/>
        </p:nvPicPr>
        <p:blipFill>
          <a:blip r:embed="rId3">
            <a:extLst>
              <a:ext uri="{28A0092B-C50C-407E-A947-70E740481C1C}">
                <a14:useLocalDpi xmlns:a14="http://schemas.microsoft.com/office/drawing/2010/main" val="0"/>
              </a:ext>
            </a:extLst>
          </a:blip>
          <a:srcRect l="4848" t="10847" r="34554" b="15932"/>
          <a:stretch>
            <a:fillRect/>
          </a:stretch>
        </p:blipFill>
        <p:spPr bwMode="auto">
          <a:xfrm>
            <a:off x="152400" y="26035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3525" y="2971800"/>
            <a:ext cx="507047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0502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446088" y="609600"/>
            <a:ext cx="8229600" cy="11430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Learning for Enjoyment Versus Credentials and Badges</a:t>
            </a:r>
          </a:p>
        </p:txBody>
      </p:sp>
      <p:sp>
        <p:nvSpPr>
          <p:cNvPr id="278531" name="Content Placeholder 2"/>
          <p:cNvSpPr>
            <a:spLocks noGrp="1"/>
          </p:cNvSpPr>
          <p:nvPr>
            <p:ph idx="1"/>
          </p:nvPr>
        </p:nvSpPr>
        <p:spPr>
          <a:xfrm>
            <a:off x="446088" y="1828800"/>
            <a:ext cx="8164512" cy="4068763"/>
          </a:xfrm>
        </p:spPr>
        <p:txBody>
          <a:bodyPr/>
          <a:lstStyle/>
          <a:p>
            <a:pPr marL="0" indent="0">
              <a:buFontTx/>
              <a:buNone/>
            </a:pPr>
            <a:r>
              <a:rPr lang="en-US" altLang="en-US" sz="2400" b="1" smtClean="0">
                <a:latin typeface="Tahoma" panose="020B0604030504040204" pitchFamily="34" charset="0"/>
                <a:cs typeface="Tahoma" panose="020B0604030504040204" pitchFamily="34" charset="0"/>
              </a:rPr>
              <a:t>“</a:t>
            </a:r>
            <a:r>
              <a:rPr lang="en-US" altLang="en-US" sz="2400" b="1" smtClean="0">
                <a:solidFill>
                  <a:srgbClr val="FF0000"/>
                </a:solidFill>
                <a:latin typeface="Tahoma" panose="020B0604030504040204" pitchFamily="34" charset="0"/>
                <a:cs typeface="Tahoma" panose="020B0604030504040204" pitchFamily="34" charset="0"/>
              </a:rPr>
              <a:t>Just play around </a:t>
            </a:r>
            <a:r>
              <a:rPr lang="en-US" altLang="en-US" sz="2400" b="1" smtClean="0">
                <a:latin typeface="Tahoma" panose="020B0604030504040204" pitchFamily="34" charset="0"/>
                <a:cs typeface="Tahoma" panose="020B0604030504040204" pitchFamily="34" charset="0"/>
              </a:rPr>
              <a:t>with ideas for alternatives to printed texts and don't be afraid to create your own, even if they're amateurish…I think we need to de-emphasise formal assessment and accreditation and encourage our playful side to see what is possible. </a:t>
            </a:r>
            <a:r>
              <a:rPr lang="en-US" altLang="en-US" sz="2400" b="1" smtClean="0">
                <a:solidFill>
                  <a:srgbClr val="FF0000"/>
                </a:solidFill>
                <a:latin typeface="Tahoma" panose="020B0604030504040204" pitchFamily="34" charset="0"/>
                <a:cs typeface="Tahoma" panose="020B0604030504040204" pitchFamily="34" charset="0"/>
              </a:rPr>
              <a:t>Too much informal learning wants to get itself 'badged' or validated too quickly and this means its losing its genuine amateur status</a:t>
            </a:r>
            <a:r>
              <a:rPr lang="en-US" altLang="en-US" sz="2400" b="1" smtClean="0">
                <a:latin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6545" y="4995846"/>
            <a:ext cx="3267455" cy="1839456"/>
          </a:xfrm>
          <a:prstGeom prst="rect">
            <a:avLst/>
          </a:prstGeom>
        </p:spPr>
      </p:pic>
      <p:pic>
        <p:nvPicPr>
          <p:cNvPr id="6" name="Picture 5"/>
          <p:cNvPicPr>
            <a:picLocks noChangeAspect="1"/>
          </p:cNvPicPr>
          <p:nvPr/>
        </p:nvPicPr>
        <p:blipFill rotWithShape="1">
          <a:blip r:embed="rId3"/>
          <a:srcRect l="25484" t="50867" r="28326" b="21387"/>
          <a:stretch/>
        </p:blipFill>
        <p:spPr>
          <a:xfrm>
            <a:off x="1142999" y="4995144"/>
            <a:ext cx="4733545" cy="1958707"/>
          </a:xfrm>
          <a:prstGeom prst="rect">
            <a:avLst/>
          </a:prstGeom>
        </p:spPr>
      </p:pic>
    </p:spTree>
    <p:extLst>
      <p:ext uri="{BB962C8B-B14F-4D97-AF65-F5344CB8AC3E}">
        <p14:creationId xmlns:p14="http://schemas.microsoft.com/office/powerpoint/2010/main" val="14207539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Title 3"/>
          <p:cNvSpPr>
            <a:spLocks noGrp="1"/>
          </p:cNvSpPr>
          <p:nvPr>
            <p:ph type="title"/>
          </p:nvPr>
        </p:nvSpPr>
        <p:spPr>
          <a:xfrm>
            <a:off x="533400" y="609600"/>
            <a:ext cx="8305800" cy="2362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August 5, 2015</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Topic </a:t>
            </a:r>
            <a:r>
              <a:rPr lang="en-US" altLang="en-US" sz="2800" b="1" dirty="0" smtClean="0">
                <a:solidFill>
                  <a:srgbClr val="0070C0"/>
                </a:solidFill>
                <a:latin typeface="Tahoma" panose="020B0604030504040204" pitchFamily="34" charset="0"/>
                <a:cs typeface="Tahoma" panose="020B0604030504040204" pitchFamily="34" charset="0"/>
              </a:rPr>
              <a:t>#</a:t>
            </a:r>
            <a:r>
              <a:rPr lang="en-US" altLang="en-US" sz="2800" b="1" dirty="0" smtClean="0">
                <a:solidFill>
                  <a:srgbClr val="0070C0"/>
                </a:solidFill>
                <a:latin typeface="Tahoma" panose="020B0604030504040204" pitchFamily="34" charset="0"/>
                <a:cs typeface="Tahoma" panose="020B0604030504040204" pitchFamily="34" charset="0"/>
              </a:rPr>
              <a:t>24</a:t>
            </a:r>
            <a:r>
              <a:rPr lang="en-US" altLang="en-US" sz="2800" b="1" dirty="0" smtClean="0">
                <a:solidFill>
                  <a:srgbClr val="0070C0"/>
                </a:solidFill>
                <a:latin typeface="Tahoma" panose="020B0604030504040204" pitchFamily="34" charset="0"/>
                <a:cs typeface="Tahoma" panose="020B0604030504040204" pitchFamily="34" charset="0"/>
              </a:rPr>
              <a:t>. Acceptability of</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Nanodegrees and </a:t>
            </a:r>
            <a:r>
              <a:rPr lang="en-US" altLang="en-US" sz="2800" b="1" dirty="0" err="1" smtClean="0">
                <a:solidFill>
                  <a:srgbClr val="0070C0"/>
                </a:solidFill>
                <a:latin typeface="Tahoma" panose="020B0604030504040204" pitchFamily="34" charset="0"/>
                <a:cs typeface="Tahoma" panose="020B0604030504040204" pitchFamily="34" charset="0"/>
              </a:rPr>
              <a:t>Microcredentials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How Nanodegrees Are Disrupting Higher Education</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John Waters, Campus Technology</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900" b="1" dirty="0" smtClean="0">
                <a:latin typeface="Tahoma" panose="020B0604030504040204" pitchFamily="34" charset="0"/>
                <a:cs typeface="Tahoma" panose="020B0604030504040204" pitchFamily="34" charset="0"/>
                <a:hlinkClick r:id="rId2"/>
              </a:rPr>
              <a:t>http://campustechnology.com/articles/2015/08/05/how-nanodegrees-are-disrupting-higher-education.aspx</a:t>
            </a:r>
            <a:r>
              <a:rPr lang="en-US" altLang="en-US" sz="900" b="1" dirty="0" smtClean="0">
                <a:latin typeface="Tahoma" panose="020B0604030504040204" pitchFamily="34" charset="0"/>
                <a:cs typeface="Tahoma" panose="020B0604030504040204" pitchFamily="34" charset="0"/>
              </a:rPr>
              <a:t> </a:t>
            </a:r>
          </a:p>
        </p:txBody>
      </p:sp>
      <p:pic>
        <p:nvPicPr>
          <p:cNvPr id="571395" name="Picture 1"/>
          <p:cNvPicPr>
            <a:picLocks noChangeAspect="1"/>
          </p:cNvPicPr>
          <p:nvPr/>
        </p:nvPicPr>
        <p:blipFill>
          <a:blip r:embed="rId3" cstate="print">
            <a:extLst>
              <a:ext uri="{28A0092B-C50C-407E-A947-70E740481C1C}">
                <a14:useLocalDpi xmlns:a14="http://schemas.microsoft.com/office/drawing/2010/main" val="0"/>
              </a:ext>
            </a:extLst>
          </a:blip>
          <a:srcRect l="7236" t="22797" r="34885" b="5214"/>
          <a:stretch>
            <a:fillRect/>
          </a:stretch>
        </p:blipFill>
        <p:spPr bwMode="auto">
          <a:xfrm>
            <a:off x="838200" y="3101975"/>
            <a:ext cx="35052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2" descr="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720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7" name="Picture 3"/>
          <p:cNvPicPr>
            <a:picLocks noChangeAspect="1"/>
          </p:cNvPicPr>
          <p:nvPr/>
        </p:nvPicPr>
        <p:blipFill>
          <a:blip r:embed="rId5">
            <a:extLst>
              <a:ext uri="{28A0092B-C50C-407E-A947-70E740481C1C}">
                <a14:useLocalDpi xmlns:a14="http://schemas.microsoft.com/office/drawing/2010/main" val="0"/>
              </a:ext>
            </a:extLst>
          </a:blip>
          <a:srcRect l="1285" t="15990" r="1010" b="10489"/>
          <a:stretch>
            <a:fillRect/>
          </a:stretch>
        </p:blipFill>
        <p:spPr bwMode="auto">
          <a:xfrm>
            <a:off x="4754563" y="3032125"/>
            <a:ext cx="3505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299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itle 3"/>
          <p:cNvSpPr>
            <a:spLocks noGrp="1"/>
          </p:cNvSpPr>
          <p:nvPr>
            <p:ph type="title"/>
          </p:nvPr>
        </p:nvSpPr>
        <p:spPr>
          <a:xfrm>
            <a:off x="457200" y="0"/>
            <a:ext cx="8458200" cy="2895600"/>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September 14, 2015</a:t>
            </a:r>
            <a:r>
              <a:rPr lang="en-US" altLang="en-US" sz="4000" b="1" smtClean="0">
                <a:latin typeface="Tahoma" panose="020B0604030504040204" pitchFamily="34" charset="0"/>
                <a:cs typeface="Tahoma" panose="020B0604030504040204" pitchFamily="34" charset="0"/>
              </a:rPr>
              <a:t/>
            </a:r>
            <a:br>
              <a:rPr lang="en-US" altLang="en-US" sz="4000" b="1" smtClean="0">
                <a:latin typeface="Tahoma" panose="020B0604030504040204" pitchFamily="34" charset="0"/>
                <a:cs typeface="Tahoma" panose="020B0604030504040204" pitchFamily="34" charset="0"/>
              </a:rPr>
            </a:br>
            <a:r>
              <a:rPr lang="en-US" altLang="en-US" sz="4000" b="1" smtClean="0">
                <a:latin typeface="Tahoma" panose="020B0604030504040204" pitchFamily="34" charset="0"/>
                <a:cs typeface="Tahoma" panose="020B0604030504040204" pitchFamily="34" charset="0"/>
              </a:rPr>
              <a:t>Philanthropy University</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https://novoed.com/philanthropy-initiative?referral_token=NOVOED-CC</a:t>
            </a:r>
            <a:r>
              <a:rPr lang="en-US" altLang="en-US" sz="1000" b="1" smtClean="0">
                <a:latin typeface="Tahoma" panose="020B0604030504040204" pitchFamily="34" charset="0"/>
                <a:cs typeface="Tahoma" panose="020B0604030504040204" pitchFamily="34" charset="0"/>
              </a:rPr>
              <a:t> </a:t>
            </a:r>
          </a:p>
        </p:txBody>
      </p:sp>
      <p:pic>
        <p:nvPicPr>
          <p:cNvPr id="648195" name="Picture 1"/>
          <p:cNvPicPr>
            <a:picLocks noChangeAspect="1"/>
          </p:cNvPicPr>
          <p:nvPr/>
        </p:nvPicPr>
        <p:blipFill>
          <a:blip r:embed="rId3" cstate="print">
            <a:extLst>
              <a:ext uri="{28A0092B-C50C-407E-A947-70E740481C1C}">
                <a14:useLocalDpi xmlns:a14="http://schemas.microsoft.com/office/drawing/2010/main" val="0"/>
              </a:ext>
            </a:extLst>
          </a:blip>
          <a:srcRect l="433" t="13873" r="1376" b="2890"/>
          <a:stretch>
            <a:fillRect/>
          </a:stretch>
        </p:blipFill>
        <p:spPr bwMode="auto">
          <a:xfrm>
            <a:off x="258763" y="2514600"/>
            <a:ext cx="38100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8196" name="Picture 4"/>
          <p:cNvPicPr>
            <a:picLocks noChangeAspect="1"/>
          </p:cNvPicPr>
          <p:nvPr/>
        </p:nvPicPr>
        <p:blipFill>
          <a:blip r:embed="rId4" cstate="print">
            <a:extLst>
              <a:ext uri="{28A0092B-C50C-407E-A947-70E740481C1C}">
                <a14:useLocalDpi xmlns:a14="http://schemas.microsoft.com/office/drawing/2010/main" val="0"/>
              </a:ext>
            </a:extLst>
          </a:blip>
          <a:srcRect l="6563" t="16982" r="9763" b="1888"/>
          <a:stretch>
            <a:fillRect/>
          </a:stretch>
        </p:blipFill>
        <p:spPr bwMode="auto">
          <a:xfrm>
            <a:off x="4467225" y="2667000"/>
            <a:ext cx="46767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1564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79438"/>
            <a:ext cx="8382000" cy="1858962"/>
          </a:xfrm>
        </p:spPr>
        <p:txBody>
          <a:bodyPr rtlCol="0">
            <a:normAutofit fontScale="90000"/>
          </a:bodyPr>
          <a:lstStyle/>
          <a:p>
            <a:pPr fontAlgn="auto">
              <a:spcAft>
                <a:spcPts val="0"/>
              </a:spcAft>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5, 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900" b="1" dirty="0">
                <a:latin typeface="Tahoma" panose="020B0604030504040204" pitchFamily="34" charset="0"/>
                <a:ea typeface="Tahoma" panose="020B0604030504040204" pitchFamily="34" charset="0"/>
                <a:cs typeface="Tahoma" panose="020B0604030504040204" pitchFamily="34" charset="0"/>
              </a:rPr>
              <a:t>Use Of MOOCs And Online Education Is Exploding: Here's </a:t>
            </a:r>
            <a:r>
              <a:rPr lang="en-US" sz="2900" b="1" dirty="0" smtClean="0">
                <a:latin typeface="Tahoma" panose="020B0604030504040204" pitchFamily="34" charset="0"/>
                <a:ea typeface="Tahoma" panose="020B0604030504040204" pitchFamily="34" charset="0"/>
                <a:cs typeface="Tahoma" panose="020B0604030504040204" pitchFamily="34" charset="0"/>
              </a:rPr>
              <a:t>Why</a:t>
            </a:r>
            <a:br>
              <a:rPr lang="en-US" sz="29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Josh </a:t>
            </a:r>
            <a:r>
              <a:rPr lang="en-US" sz="2000" b="1" dirty="0" err="1" smtClean="0">
                <a:latin typeface="Tahoma" panose="020B0604030504040204" pitchFamily="34" charset="0"/>
                <a:ea typeface="Tahoma" panose="020B0604030504040204" pitchFamily="34" charset="0"/>
                <a:cs typeface="Tahoma" panose="020B0604030504040204" pitchFamily="34" charset="0"/>
              </a:rPr>
              <a:t>Bersin</a:t>
            </a:r>
            <a:r>
              <a:rPr lang="en-US" sz="2000" b="1" dirty="0" smtClean="0">
                <a:latin typeface="Tahoma" panose="020B0604030504040204" pitchFamily="34" charset="0"/>
                <a:ea typeface="Tahoma" panose="020B0604030504040204" pitchFamily="34" charset="0"/>
                <a:cs typeface="Tahoma" panose="020B0604030504040204" pitchFamily="34" charset="0"/>
              </a:rPr>
              <a:t>, Forbes</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http://www.forbes.com/sites/joshbersin/2016/01/05/use-of-moocs-and-online-education-is-exploding-heres-why/#</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290acdda7f09</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685800" y="2667000"/>
            <a:ext cx="7924800" cy="3048000"/>
          </a:xfrm>
        </p:spPr>
        <p:txBody>
          <a:bodyPr rtlCol="0">
            <a:normAutofit fontScale="62500" lnSpcReduction="20000"/>
          </a:bodyPr>
          <a:lstStyle/>
          <a:p>
            <a:pPr marL="0" indent="0" fontAlgn="auto">
              <a:lnSpc>
                <a:spcPct val="120000"/>
              </a:lnSpc>
              <a:spcBef>
                <a:spcPts val="0"/>
              </a:spcBef>
              <a:spcAft>
                <a:spcPts val="0"/>
              </a:spcAft>
              <a:buFont typeface="Arial" panose="020B0604020202020204" pitchFamily="34" charset="0"/>
              <a:buNone/>
              <a:defRPr/>
            </a:pPr>
            <a:r>
              <a:rPr lang="en-US" b="1" dirty="0" smtClean="0">
                <a:latin typeface="Tahoma" panose="020B0604030504040204" pitchFamily="34" charset="0"/>
                <a:ea typeface="Tahoma" panose="020B0604030504040204" pitchFamily="34" charset="0"/>
                <a:cs typeface="Tahoma" panose="020B0604030504040204" pitchFamily="34" charset="0"/>
              </a:rPr>
              <a:t>Most </a:t>
            </a:r>
            <a:r>
              <a:rPr lang="en-US" b="1" dirty="0">
                <a:latin typeface="Tahoma" panose="020B0604030504040204" pitchFamily="34" charset="0"/>
                <a:ea typeface="Tahoma" panose="020B0604030504040204" pitchFamily="34" charset="0"/>
                <a:cs typeface="Tahoma" panose="020B0604030504040204" pitchFamily="34" charset="0"/>
              </a:rPr>
              <a:t>of the MOOC providers now offer such credentials (there are over 100) and they include tools like Nanodegrees (</a:t>
            </a:r>
            <a:r>
              <a:rPr lang="en-US" b="1" dirty="0" err="1">
                <a:latin typeface="Tahoma" panose="020B0604030504040204" pitchFamily="34" charset="0"/>
                <a:ea typeface="Tahoma" panose="020B0604030504040204" pitchFamily="34" charset="0"/>
                <a:cs typeface="Tahoma" panose="020B0604030504040204" pitchFamily="34" charset="0"/>
              </a:rPr>
              <a:t>Udacity</a:t>
            </a:r>
            <a:r>
              <a:rPr lang="en-US" b="1" dirty="0">
                <a:latin typeface="Tahoma" panose="020B0604030504040204" pitchFamily="34" charset="0"/>
                <a:ea typeface="Tahoma" panose="020B0604030504040204" pitchFamily="34" charset="0"/>
                <a:cs typeface="Tahoma" panose="020B0604030504040204" pitchFamily="34" charset="0"/>
              </a:rPr>
              <a:t>), Credentials of Readiness (Harvard), </a:t>
            </a:r>
            <a:r>
              <a:rPr lang="en-US" b="1" dirty="0" err="1">
                <a:latin typeface="Tahoma" panose="020B0604030504040204" pitchFamily="34" charset="0"/>
                <a:ea typeface="Tahoma" panose="020B0604030504040204" pitchFamily="34" charset="0"/>
                <a:cs typeface="Tahoma" panose="020B0604030504040204" pitchFamily="34" charset="0"/>
              </a:rPr>
              <a:t>XSeries</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and many more.  It’s not yet clear how well these credentials will be recognized by employers, but that’s where this market is going</a:t>
            </a:r>
            <a:r>
              <a:rPr lang="en-US" b="1" dirty="0" smtClean="0">
                <a:latin typeface="Tahoma" panose="020B0604030504040204" pitchFamily="34" charset="0"/>
                <a:ea typeface="Tahoma" panose="020B0604030504040204" pitchFamily="34" charset="0"/>
                <a:cs typeface="Tahoma" panose="020B0604030504040204" pitchFamily="34" charset="0"/>
              </a:rPr>
              <a:t>.</a:t>
            </a:r>
          </a:p>
          <a:p>
            <a:pPr marL="0" indent="0" fontAlgn="auto">
              <a:lnSpc>
                <a:spcPct val="120000"/>
              </a:lnSpc>
              <a:spcBef>
                <a:spcPts val="0"/>
              </a:spcBef>
              <a:spcAft>
                <a:spcPts val="0"/>
              </a:spcAft>
              <a:buFont typeface="Arial" panose="020B0604020202020204" pitchFamily="34" charset="0"/>
              <a:buNone/>
              <a:defRPr/>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Most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of these companies focus on technical education – software skills, IT systems, and other technical topics.</a:t>
            </a:r>
          </a:p>
          <a:p>
            <a:pPr fontAlgn="auto">
              <a:spcAft>
                <a:spcPts val="0"/>
              </a:spcAft>
              <a:defRPr/>
            </a:pPr>
            <a:endParaRPr lang="en-US" dirty="0"/>
          </a:p>
        </p:txBody>
      </p:sp>
      <p:pic>
        <p:nvPicPr>
          <p:cNvPr id="6502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272088"/>
            <a:ext cx="339883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8382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82000" cy="2133600"/>
          </a:xfrm>
        </p:spPr>
        <p:txBody>
          <a:bodyPr/>
          <a:lstStyle/>
          <a:p>
            <a:pPr>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13, 2016</a:t>
            </a:r>
            <a:r>
              <a:rPr lang="en-US" sz="3600" b="1" dirty="0" smtClean="0">
                <a:latin typeface="Tahoma" panose="020B0604030504040204" pitchFamily="34" charset="0"/>
                <a:ea typeface="Tahoma" panose="020B0604030504040204" pitchFamily="34" charset="0"/>
                <a:cs typeface="Tahoma" panose="020B0604030504040204" pitchFamily="34" charset="0"/>
              </a:rPr>
              <a:t/>
            </a:r>
            <a:br>
              <a:rPr lang="en-US" sz="36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Degree gets you a tech job — or your money </a:t>
            </a:r>
            <a:r>
              <a:rPr lang="en-US" sz="2800" b="1" dirty="0" smtClean="0">
                <a:latin typeface="Tahoma" panose="020B0604030504040204" pitchFamily="34" charset="0"/>
                <a:ea typeface="Tahoma" panose="020B0604030504040204" pitchFamily="34" charset="0"/>
                <a:cs typeface="Tahoma" panose="020B0604030504040204" pitchFamily="34" charset="0"/>
              </a:rPr>
              <a:t>back, </a:t>
            </a:r>
            <a:r>
              <a:rPr lang="en-US" sz="2800" b="1" dirty="0">
                <a:latin typeface="Tahoma" panose="020B0604030504040204" pitchFamily="34" charset="0"/>
                <a:ea typeface="Tahoma" panose="020B0604030504040204" pitchFamily="34" charset="0"/>
                <a:cs typeface="Tahoma" panose="020B0604030504040204" pitchFamily="34" charset="0"/>
              </a:rPr>
              <a:t>Marco </a:t>
            </a:r>
            <a:r>
              <a:rPr lang="en-US" sz="2800" b="1" dirty="0" err="1">
                <a:latin typeface="Tahoma" panose="020B0604030504040204" pitchFamily="34" charset="0"/>
                <a:ea typeface="Tahoma" panose="020B0604030504040204" pitchFamily="34" charset="0"/>
                <a:cs typeface="Tahoma" panose="020B0604030504040204" pitchFamily="34" charset="0"/>
              </a:rPr>
              <a:t>della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smtClean="0">
                <a:latin typeface="Tahoma" panose="020B0604030504040204" pitchFamily="34" charset="0"/>
                <a:ea typeface="Tahoma" panose="020B0604030504040204" pitchFamily="34" charset="0"/>
                <a:cs typeface="Tahoma" panose="020B0604030504040204" pitchFamily="34" charset="0"/>
              </a:rPr>
              <a:t>Cava, USA Today</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http://www.usatoday.com/story/tech/news/2016/01/13/degree-gets-you-tech-job-your-money-back/78703230</a:t>
            </a:r>
            <a:r>
              <a:rPr lang="en-US" sz="1050" dirty="0" smtClean="0">
                <a:hlinkClick r:id="rId2"/>
              </a:rPr>
              <a:t>/</a:t>
            </a:r>
            <a:r>
              <a:rPr lang="en-US" sz="1050" dirty="0" smtClean="0"/>
              <a:t> </a:t>
            </a:r>
            <a:endParaRPr lang="en-US" sz="1050" dirty="0"/>
          </a:p>
        </p:txBody>
      </p:sp>
      <p:pic>
        <p:nvPicPr>
          <p:cNvPr id="651267" name="Picture 3"/>
          <p:cNvPicPr>
            <a:picLocks noChangeAspect="1"/>
          </p:cNvPicPr>
          <p:nvPr/>
        </p:nvPicPr>
        <p:blipFill>
          <a:blip r:embed="rId3">
            <a:extLst>
              <a:ext uri="{28A0092B-C50C-407E-A947-70E740481C1C}">
                <a14:useLocalDpi xmlns:a14="http://schemas.microsoft.com/office/drawing/2010/main" val="0"/>
              </a:ext>
            </a:extLst>
          </a:blip>
          <a:srcRect l="6197" t="16592" r="22893" b="32767"/>
          <a:stretch>
            <a:fillRect/>
          </a:stretch>
        </p:blipFill>
        <p:spPr bwMode="auto">
          <a:xfrm>
            <a:off x="2514600" y="3276600"/>
            <a:ext cx="6096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12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45075"/>
            <a:ext cx="2413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126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3305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6563" t="16982" r="9763" b="1888"/>
          <a:stretch>
            <a:fillRect/>
          </a:stretch>
        </p:blipFill>
        <p:spPr bwMode="auto">
          <a:xfrm>
            <a:off x="-95250" y="2667000"/>
            <a:ext cx="5219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rcRect t="14568" r="1695" b="5312"/>
          <a:stretch>
            <a:fillRect/>
          </a:stretch>
        </p:blipFill>
        <p:spPr bwMode="auto">
          <a:xfrm>
            <a:off x="2844800" y="2940050"/>
            <a:ext cx="62484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96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Title 1"/>
          <p:cNvSpPr>
            <a:spLocks noGrp="1"/>
          </p:cNvSpPr>
          <p:nvPr>
            <p:ph type="title"/>
          </p:nvPr>
        </p:nvSpPr>
        <p:spPr>
          <a:xfrm>
            <a:off x="457200" y="0"/>
            <a:ext cx="8458200" cy="267811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January 11, 2016</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Maps and the Geospatial </a:t>
            </a:r>
            <a:r>
              <a:rPr lang="en-US" altLang="en-US" sz="3600" b="1" dirty="0" smtClean="0">
                <a:latin typeface="Tahoma" panose="020B0604030504040204" pitchFamily="34" charset="0"/>
                <a:cs typeface="Tahoma" panose="020B0604030504040204" pitchFamily="34" charset="0"/>
              </a:rPr>
              <a:t>Revolution</a:t>
            </a:r>
            <a:br>
              <a:rPr lang="en-US" altLang="en-US" sz="36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Anthony </a:t>
            </a:r>
            <a:r>
              <a:rPr lang="en-US" altLang="en-US" sz="2400" b="1" dirty="0" smtClean="0">
                <a:latin typeface="Tahoma" panose="020B0604030504040204" pitchFamily="34" charset="0"/>
                <a:cs typeface="Tahoma" panose="020B0604030504040204" pitchFamily="34" charset="0"/>
              </a:rPr>
              <a:t>C. Robinson, Penn State, Coursera</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http://chronicle.com/article/Mapping-a-MOOC-Reveals-Global/234795?cid=at&amp;utm_source=at&amp;utm_medium=en&amp;elq=bf52c7566e1d42d6ac7d42b49e1980ea&amp;elqCampaignId=2208&amp;elqaid=7501&amp;elqat=1&amp;elqTrackId=ed3e40a9614c4a5fb84d8851653a8839</a:t>
            </a:r>
            <a:r>
              <a:rPr lang="en-US" altLang="en-US" sz="800" b="1" dirty="0" smtClean="0">
                <a:latin typeface="Tahoma" panose="020B0604030504040204" pitchFamily="34" charset="0"/>
                <a:cs typeface="Tahoma" panose="020B0604030504040204" pitchFamily="34" charset="0"/>
              </a:rPr>
              <a:t> </a:t>
            </a:r>
          </a:p>
        </p:txBody>
      </p:sp>
      <p:pic>
        <p:nvPicPr>
          <p:cNvPr id="633859" name="Picture 2"/>
          <p:cNvPicPr>
            <a:picLocks noChangeAspect="1"/>
          </p:cNvPicPr>
          <p:nvPr/>
        </p:nvPicPr>
        <p:blipFill>
          <a:blip r:embed="rId3">
            <a:extLst>
              <a:ext uri="{28A0092B-C50C-407E-A947-70E740481C1C}">
                <a14:useLocalDpi xmlns:a14="http://schemas.microsoft.com/office/drawing/2010/main" val="0"/>
              </a:ext>
            </a:extLst>
          </a:blip>
          <a:srcRect l="13138" t="22319" r="15742" b="1682"/>
          <a:stretch>
            <a:fillRect/>
          </a:stretch>
        </p:blipFill>
        <p:spPr bwMode="auto">
          <a:xfrm>
            <a:off x="1066800" y="3011488"/>
            <a:ext cx="67056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8856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1"/>
          <p:cNvSpPr>
            <a:spLocks noGrp="1"/>
          </p:cNvSpPr>
          <p:nvPr>
            <p:ph type="title"/>
          </p:nvPr>
        </p:nvSpPr>
        <p:spPr>
          <a:xfrm>
            <a:off x="457200" y="274638"/>
            <a:ext cx="8458200" cy="2468562"/>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January 20, 2016</a:t>
            </a:r>
            <a:r>
              <a:rPr lang="en-US" altLang="en-US" sz="4000" smtClean="0">
                <a:latin typeface="Tahoma" panose="020B0604030504040204" pitchFamily="34" charset="0"/>
                <a:cs typeface="Tahoma" panose="020B0604030504040204" pitchFamily="34" charset="0"/>
              </a:rPr>
              <a:t/>
            </a:r>
            <a:br>
              <a:rPr lang="en-US" altLang="en-US" sz="4000" smtClean="0">
                <a:latin typeface="Tahoma" panose="020B0604030504040204" pitchFamily="34" charset="0"/>
                <a:cs typeface="Tahoma" panose="020B0604030504040204" pitchFamily="34" charset="0"/>
              </a:rPr>
            </a:br>
            <a:r>
              <a:rPr lang="en-US" altLang="en-US" sz="3200" b="1" smtClean="0">
                <a:latin typeface="Tahoma" panose="020B0604030504040204" pitchFamily="34" charset="0"/>
                <a:cs typeface="Tahoma" panose="020B0604030504040204" pitchFamily="34" charset="0"/>
              </a:rPr>
              <a:t>Coursera Specializations</a:t>
            </a:r>
            <a:r>
              <a:rPr lang="en-US" altLang="en-US" sz="800" b="1" smtClean="0">
                <a:latin typeface="Tahoma" panose="020B0604030504040204" pitchFamily="34" charset="0"/>
                <a:cs typeface="Tahoma" panose="020B0604030504040204" pitchFamily="34" charset="0"/>
              </a:rPr>
              <a:t/>
            </a:r>
            <a:br>
              <a:rPr lang="en-US" altLang="en-US" sz="800" b="1" smtClean="0">
                <a:latin typeface="Tahoma" panose="020B0604030504040204" pitchFamily="34" charset="0"/>
                <a:cs typeface="Tahoma" panose="020B0604030504040204" pitchFamily="34" charset="0"/>
              </a:rPr>
            </a:br>
            <a:r>
              <a:rPr lang="en-US" altLang="en-US" sz="800" b="1" smtClean="0">
                <a:latin typeface="Tahoma" panose="020B0604030504040204" pitchFamily="34" charset="0"/>
                <a:cs typeface="Tahoma" panose="020B0604030504040204" pitchFamily="34" charset="0"/>
                <a:hlinkClick r:id="rId2"/>
              </a:rPr>
              <a:t>https://www.coursera.org/browse?utm_medium=email&amp;utm_source=marketing&amp;utm_campaign=aUAR4L-fEeW6i-NodUB9Qw&amp;languages=en</a:t>
            </a:r>
            <a:r>
              <a:rPr lang="en-US" altLang="en-US" sz="800" b="1" smtClean="0">
                <a:latin typeface="Tahoma" panose="020B0604030504040204" pitchFamily="34" charset="0"/>
                <a:cs typeface="Tahoma" panose="020B0604030504040204" pitchFamily="34" charset="0"/>
              </a:rPr>
              <a:t> </a:t>
            </a:r>
            <a:endParaRPr lang="en-US" altLang="en-US" sz="800" smtClean="0">
              <a:latin typeface="Tahoma" panose="020B0604030504040204" pitchFamily="34" charset="0"/>
              <a:cs typeface="Tahoma" panose="020B0604030504040204" pitchFamily="34" charset="0"/>
            </a:endParaRPr>
          </a:p>
        </p:txBody>
      </p:sp>
      <p:pic>
        <p:nvPicPr>
          <p:cNvPr id="652291" name="Picture 2"/>
          <p:cNvPicPr>
            <a:picLocks noChangeAspect="1"/>
          </p:cNvPicPr>
          <p:nvPr/>
        </p:nvPicPr>
        <p:blipFill>
          <a:blip r:embed="rId3">
            <a:extLst>
              <a:ext uri="{28A0092B-C50C-407E-A947-70E740481C1C}">
                <a14:useLocalDpi xmlns:a14="http://schemas.microsoft.com/office/drawing/2010/main" val="0"/>
              </a:ext>
            </a:extLst>
          </a:blip>
          <a:srcRect l="24138" t="22221" r="24138" b="6349"/>
          <a:stretch>
            <a:fillRect/>
          </a:stretch>
        </p:blipFill>
        <p:spPr bwMode="auto">
          <a:xfrm>
            <a:off x="609600" y="2286000"/>
            <a:ext cx="2667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292" name="Picture 3"/>
          <p:cNvPicPr>
            <a:picLocks noChangeAspect="1"/>
          </p:cNvPicPr>
          <p:nvPr/>
        </p:nvPicPr>
        <p:blipFill>
          <a:blip r:embed="rId4">
            <a:extLst>
              <a:ext uri="{28A0092B-C50C-407E-A947-70E740481C1C}">
                <a14:useLocalDpi xmlns:a14="http://schemas.microsoft.com/office/drawing/2010/main" val="0"/>
              </a:ext>
            </a:extLst>
          </a:blip>
          <a:srcRect l="27673" t="48372" r="37457" b="1529"/>
          <a:stretch>
            <a:fillRect/>
          </a:stretch>
        </p:blipFill>
        <p:spPr bwMode="auto">
          <a:xfrm>
            <a:off x="4267200" y="3013075"/>
            <a:ext cx="4495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048000"/>
            <a:ext cx="3103354" cy="37815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3823937"/>
            <a:ext cx="5334000" cy="2983263"/>
          </a:xfrm>
          <a:prstGeom prst="rect">
            <a:avLst/>
          </a:prstGeom>
        </p:spPr>
      </p:pic>
    </p:spTree>
    <p:extLst>
      <p:ext uri="{BB962C8B-B14F-4D97-AF65-F5344CB8AC3E}">
        <p14:creationId xmlns:p14="http://schemas.microsoft.com/office/powerpoint/2010/main" val="32087916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MIT Master’s Program to Use MOOCs as ‘Admissions Test</a:t>
            </a:r>
            <a:r>
              <a:rPr lang="en-US" sz="2800" b="1" dirty="0" smtClean="0">
                <a:latin typeface="Tahoma" panose="020B0604030504040204" pitchFamily="34" charset="0"/>
                <a:ea typeface="Tahoma" panose="020B0604030504040204" pitchFamily="34" charset="0"/>
                <a:cs typeface="Tahoma" panose="020B0604030504040204" pitchFamily="34" charset="0"/>
              </a:rPr>
              <a:t>’</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800" b="1" dirty="0" smtClean="0">
                <a:latin typeface="Tahoma" panose="020B0604030504040204" pitchFamily="34" charset="0"/>
                <a:ea typeface="Tahoma" panose="020B0604030504040204" pitchFamily="34" charset="0"/>
                <a:cs typeface="Tahoma" panose="020B0604030504040204" pitchFamily="34" charset="0"/>
              </a:rPr>
              <a:t>Jeffrey </a:t>
            </a:r>
            <a:r>
              <a:rPr lang="en-US" sz="1800" b="1" dirty="0" smtClean="0">
                <a:latin typeface="Tahoma" panose="020B0604030504040204" pitchFamily="34" charset="0"/>
                <a:ea typeface="Tahoma" panose="020B0604030504040204" pitchFamily="34" charset="0"/>
                <a:cs typeface="Tahoma" panose="020B0604030504040204" pitchFamily="34" charset="0"/>
              </a:rPr>
              <a:t>R. Young, Chronicle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chronicle.com/article/MIT-Master-s-Program-to-Use/233685</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189" t="29695" r="35882" b="4655"/>
          <a:stretch/>
        </p:blipFill>
        <p:spPr>
          <a:xfrm>
            <a:off x="1981200" y="2819400"/>
            <a:ext cx="4724399" cy="4179277"/>
          </a:xfrm>
          <a:prstGeom prst="rect">
            <a:avLst/>
          </a:prstGeom>
        </p:spPr>
      </p:pic>
    </p:spTree>
    <p:extLst>
      <p:ext uri="{BB962C8B-B14F-4D97-AF65-F5344CB8AC3E}">
        <p14:creationId xmlns:p14="http://schemas.microsoft.com/office/powerpoint/2010/main" val="3716515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Research </a:t>
            </a:r>
            <a:r>
              <a:rPr lang="en-US" altLang="en-US" sz="3600" b="1" dirty="0">
                <a:solidFill>
                  <a:srgbClr val="0070C0"/>
                </a:solidFill>
                <a:latin typeface="Tahoma" panose="020B0604030504040204" pitchFamily="34" charset="0"/>
                <a:cs typeface="Tahoma" panose="020B0604030504040204" pitchFamily="34" charset="0"/>
              </a:rPr>
              <a:t>Topic </a:t>
            </a:r>
            <a:r>
              <a:rPr lang="en-US" altLang="en-US" sz="3600" b="1" dirty="0" smtClean="0">
                <a:solidFill>
                  <a:srgbClr val="0070C0"/>
                </a:solidFill>
                <a:latin typeface="Tahoma" panose="020B0604030504040204" pitchFamily="34" charset="0"/>
                <a:cs typeface="Tahoma" panose="020B0604030504040204" pitchFamily="34" charset="0"/>
              </a:rPr>
              <a:t>#</a:t>
            </a:r>
            <a:r>
              <a:rPr lang="en-US" altLang="en-US" sz="3600" b="1" dirty="0" smtClean="0">
                <a:solidFill>
                  <a:srgbClr val="0070C0"/>
                </a:solidFill>
                <a:latin typeface="Tahoma" panose="020B0604030504040204" pitchFamily="34" charset="0"/>
                <a:cs typeface="Tahoma" panose="020B0604030504040204" pitchFamily="34" charset="0"/>
              </a:rPr>
              <a:t>25</a:t>
            </a:r>
            <a:r>
              <a:rPr lang="en-US" altLang="en-US" sz="3600" b="1" dirty="0" smtClean="0">
                <a:solidFill>
                  <a:srgbClr val="0070C0"/>
                </a:solidFill>
                <a:latin typeface="Tahoma" panose="020B0604030504040204" pitchFamily="34" charset="0"/>
                <a:cs typeface="Tahoma" panose="020B0604030504040204" pitchFamily="34" charset="0"/>
              </a:rPr>
              <a:t>.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Issues of Quality</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Rwandan </a:t>
            </a:r>
            <a:r>
              <a:rPr lang="en-US" sz="2400" b="1" dirty="0">
                <a:latin typeface="Tahoma" panose="020B0604030504040204" pitchFamily="34" charset="0"/>
                <a:ea typeface="Tahoma" panose="020B0604030504040204" pitchFamily="34" charset="0"/>
                <a:cs typeface="Tahoma" panose="020B0604030504040204" pitchFamily="34" charset="0"/>
              </a:rPr>
              <a:t>Degree Program Aims for a 'University in a Box', </a:t>
            </a:r>
            <a:r>
              <a:rPr lang="en-US" sz="2400" b="1" dirty="0" smtClean="0">
                <a:latin typeface="Tahoma" panose="020B0604030504040204" pitchFamily="34" charset="0"/>
                <a:ea typeface="Tahoma" panose="020B0604030504040204" pitchFamily="34" charset="0"/>
                <a:cs typeface="Tahoma" panose="020B0604030504040204" pitchFamily="34" charset="0"/>
              </a:rPr>
              <a:t>Chronicle of Higher Education, Megan O’Neil</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24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14843546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a:xfrm>
            <a:off x="446088" y="490538"/>
            <a:ext cx="8229600" cy="1143000"/>
          </a:xfrm>
        </p:spPr>
        <p:txBody>
          <a:bodyPr/>
          <a:lstStyle/>
          <a:p>
            <a:r>
              <a:rPr lang="en-US" altLang="en-US" b="1" dirty="0" smtClean="0">
                <a:solidFill>
                  <a:srgbClr val="FF0000"/>
                </a:solidFill>
                <a:latin typeface="Tahoma" panose="020B0604030504040204" pitchFamily="34" charset="0"/>
                <a:cs typeface="Tahoma" panose="020B0604030504040204" pitchFamily="34" charset="0"/>
              </a:rPr>
              <a:t>Challenges and Issues </a:t>
            </a:r>
          </a:p>
        </p:txBody>
      </p:sp>
      <p:sp>
        <p:nvSpPr>
          <p:cNvPr id="245763" name="Content Placeholder 2"/>
          <p:cNvSpPr>
            <a:spLocks noGrp="1"/>
          </p:cNvSpPr>
          <p:nvPr>
            <p:ph idx="1"/>
          </p:nvPr>
        </p:nvSpPr>
        <p:spPr>
          <a:xfrm>
            <a:off x="446088" y="1662113"/>
            <a:ext cx="8153400" cy="4221162"/>
          </a:xfrm>
        </p:spPr>
        <p:txBody>
          <a:bodyPr/>
          <a:lstStyle/>
          <a:p>
            <a:r>
              <a:rPr lang="en-US" altLang="en-US" b="1" dirty="0" smtClean="0">
                <a:latin typeface="Tahoma" panose="020B0604030504040204" pitchFamily="34" charset="0"/>
                <a:cs typeface="Tahoma" panose="020B0604030504040204" pitchFamily="34" charset="0"/>
              </a:rPr>
              <a:t>Discern the quality of information</a:t>
            </a:r>
          </a:p>
          <a:p>
            <a:r>
              <a:rPr lang="en-US" altLang="en-US" b="1" dirty="0" smtClean="0">
                <a:latin typeface="Tahoma" panose="020B0604030504040204" pitchFamily="34" charset="0"/>
                <a:cs typeface="Tahoma" panose="020B0604030504040204" pitchFamily="34" charset="0"/>
              </a:rPr>
              <a:t>Evaluate the quality</a:t>
            </a:r>
          </a:p>
          <a:p>
            <a:r>
              <a:rPr lang="en-US" altLang="en-US" b="1" dirty="0" smtClean="0">
                <a:latin typeface="Tahoma" panose="020B0604030504040204" pitchFamily="34" charset="0"/>
                <a:cs typeface="Tahoma" panose="020B0604030504040204" pitchFamily="34" charset="0"/>
              </a:rPr>
              <a:t>Informal learning not taken seriously by their superiors</a:t>
            </a:r>
          </a:p>
          <a:p>
            <a:r>
              <a:rPr lang="en-US" altLang="en-US" b="1" dirty="0" smtClean="0">
                <a:latin typeface="Tahoma" panose="020B0604030504040204" pitchFamily="34" charset="0"/>
                <a:cs typeface="Tahoma" panose="020B0604030504040204" pitchFamily="34" charset="0"/>
              </a:rPr>
              <a:t>Certificates and badges may reduce sense of fun and learning enjoyment</a:t>
            </a:r>
          </a:p>
        </p:txBody>
      </p:sp>
      <p:pic>
        <p:nvPicPr>
          <p:cNvPr id="2457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7338" y="5029200"/>
            <a:ext cx="37385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4107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4000" dirty="0">
                <a:solidFill>
                  <a:srgbClr val="0070C0"/>
                </a:solidFill>
                <a:latin typeface="Tahoma" panose="020B0604030504040204" pitchFamily="34" charset="0"/>
                <a:cs typeface="Tahoma" panose="020B0604030504040204" pitchFamily="34" charset="0"/>
              </a:rPr>
              <a:t>Research Topic </a:t>
            </a:r>
            <a:r>
              <a:rPr lang="en-US" altLang="en-US" sz="4000" dirty="0" smtClean="0">
                <a:solidFill>
                  <a:srgbClr val="0070C0"/>
                </a:solidFill>
                <a:latin typeface="Tahoma" panose="020B0604030504040204" pitchFamily="34" charset="0"/>
                <a:cs typeface="Tahoma" panose="020B0604030504040204" pitchFamily="34" charset="0"/>
              </a:rPr>
              <a:t>#</a:t>
            </a:r>
            <a:r>
              <a:rPr lang="en-US" altLang="en-US" sz="4000" dirty="0" smtClean="0">
                <a:solidFill>
                  <a:srgbClr val="0070C0"/>
                </a:solidFill>
                <a:latin typeface="Tahoma" panose="020B0604030504040204" pitchFamily="34" charset="0"/>
                <a:cs typeface="Tahoma" panose="020B0604030504040204" pitchFamily="34" charset="0"/>
              </a:rPr>
              <a:t>26</a:t>
            </a:r>
            <a:r>
              <a:rPr lang="en-US" altLang="en-US" sz="4000" dirty="0" smtClean="0">
                <a:solidFill>
                  <a:srgbClr val="0070C0"/>
                </a:solidFill>
                <a:latin typeface="Tahoma" panose="020B0604030504040204" pitchFamily="34" charset="0"/>
                <a:cs typeface="Tahoma" panose="020B0604030504040204" pitchFamily="34" charset="0"/>
              </a:rPr>
              <a:t>.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Impact of M</a:t>
            </a:r>
            <a:r>
              <a:rPr lang="en-US" altLang="en-US" sz="3200" b="1" dirty="0" smtClean="0">
                <a:solidFill>
                  <a:srgbClr val="FF0000"/>
                </a:solidFill>
                <a:latin typeface="Tahoma" panose="020B0604030504040204" pitchFamily="34" charset="0"/>
                <a:cs typeface="Tahoma" panose="020B0604030504040204" pitchFamily="34" charset="0"/>
              </a:rPr>
              <a:t>obile MOOCs</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(e.g., mobile courses on smartphone)</a:t>
            </a:r>
            <a:endParaRPr lang="en-US" altLang="en-US" sz="800" b="1" dirty="0" smtClean="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4572000" y="2438400"/>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2565400" y="2700338"/>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2362200" y="2433638"/>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4859338" y="2651125"/>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14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Title 3"/>
          <p:cNvSpPr>
            <a:spLocks noGrp="1"/>
          </p:cNvSpPr>
          <p:nvPr>
            <p:ph type="title"/>
          </p:nvPr>
        </p:nvSpPr>
        <p:spPr>
          <a:xfrm>
            <a:off x="371475" y="457200"/>
            <a:ext cx="8229600" cy="216376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August 31, 2015</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MOOC Watch?</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s</a:t>
            </a:r>
            <a:r>
              <a:rPr lang="en-US" altLang="en-US" sz="2000" b="1" dirty="0" err="1" smtClean="0">
                <a:latin typeface="Tahoma" panose="020B0604030504040204" pitchFamily="34" charset="0"/>
                <a:cs typeface="Tahoma" panose="020B0604030504040204" pitchFamily="34" charset="0"/>
              </a:rPr>
              <a:t>amsung</a:t>
            </a:r>
            <a:r>
              <a:rPr lang="en-US" altLang="en-US" sz="2000" b="1" dirty="0" smtClean="0">
                <a:latin typeface="Tahoma" panose="020B0604030504040204" pitchFamily="34" charset="0"/>
                <a:cs typeface="Tahoma" panose="020B0604030504040204" pitchFamily="34" charset="0"/>
              </a:rPr>
              <a:t> unveils Gear S2 smartwatch,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USA Today, Brett Molina</a:t>
            </a:r>
            <a:r>
              <a:rPr lang="en-US" altLang="en-US" sz="4000" b="1" dirty="0" smtClean="0">
                <a:latin typeface="Tahoma" panose="020B0604030504040204" pitchFamily="34" charset="0"/>
                <a:cs typeface="Tahoma" panose="020B0604030504040204" pitchFamily="34" charset="0"/>
              </a:rPr>
              <a:t/>
            </a:r>
            <a:br>
              <a:rPr lang="en-US" altLang="en-US" sz="40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hlinkClick r:id="rId2"/>
              </a:rPr>
              <a:t>http://www.usatoday.com/tech</a:t>
            </a:r>
            <a:r>
              <a:rPr lang="en-US" altLang="en-US" sz="2800" b="1" dirty="0" smtClean="0">
                <a:hlinkClick r:id="rId2"/>
              </a:rPr>
              <a:t>/</a:t>
            </a:r>
            <a:endParaRPr lang="en-US" altLang="en-US" sz="1000" b="1" dirty="0" smtClean="0">
              <a:latin typeface="Tahoma" panose="020B0604030504040204" pitchFamily="34" charset="0"/>
              <a:cs typeface="Tahoma" panose="020B0604030504040204" pitchFamily="34" charset="0"/>
            </a:endParaRPr>
          </a:p>
        </p:txBody>
      </p:sp>
      <p:pic>
        <p:nvPicPr>
          <p:cNvPr id="538627" name="Picture 1"/>
          <p:cNvPicPr>
            <a:picLocks noChangeAspect="1"/>
          </p:cNvPicPr>
          <p:nvPr/>
        </p:nvPicPr>
        <p:blipFill>
          <a:blip r:embed="rId3">
            <a:extLst>
              <a:ext uri="{28A0092B-C50C-407E-A947-70E740481C1C}">
                <a14:useLocalDpi xmlns:a14="http://schemas.microsoft.com/office/drawing/2010/main" val="0"/>
              </a:ext>
            </a:extLst>
          </a:blip>
          <a:srcRect l="6601" t="21964" r="37955" b="7269"/>
          <a:stretch>
            <a:fillRect/>
          </a:stretch>
        </p:blipFill>
        <p:spPr bwMode="auto">
          <a:xfrm>
            <a:off x="152400" y="2971800"/>
            <a:ext cx="54102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97238"/>
            <a:ext cx="23145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359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1,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Research Topic </a:t>
            </a:r>
            <a:r>
              <a:rPr lang="en-US" altLang="en-US" sz="4000" b="1" dirty="0" smtClean="0">
                <a:solidFill>
                  <a:srgbClr val="0070C0"/>
                </a:solidFill>
                <a:latin typeface="Tahoma" panose="020B0604030504040204" pitchFamily="34" charset="0"/>
                <a:cs typeface="Tahoma" panose="020B0604030504040204" pitchFamily="34" charset="0"/>
              </a:rPr>
              <a:t>#27. </a:t>
            </a:r>
            <a:r>
              <a:rPr lang="en-US" altLang="en-US" sz="4000" b="1" dirty="0">
                <a:solidFill>
                  <a:srgbClr val="0070C0"/>
                </a:solidFill>
                <a:latin typeface="Tahoma" panose="020B0604030504040204" pitchFamily="34" charset="0"/>
                <a:cs typeface="Tahoma" panose="020B0604030504040204" pitchFamily="34" charset="0"/>
              </a:rPr>
              <a:t/>
            </a:r>
            <a:br>
              <a:rPr lang="en-US" altLang="en-US" sz="40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Flipped the Classroom with MOOCs</a:t>
            </a:r>
            <a:r>
              <a:rPr lang="en-US" sz="3600" dirty="0" smtClean="0">
                <a:latin typeface="Tahoma" panose="020B0604030504040204" pitchFamily="34" charset="0"/>
                <a:ea typeface="Tahoma" panose="020B0604030504040204" pitchFamily="34" charset="0"/>
                <a:cs typeface="Tahoma" panose="020B0604030504040204" pitchFamily="34" charset="0"/>
              </a:rPr>
              <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For a Better Flip, Try </a:t>
            </a:r>
            <a:r>
              <a:rPr lang="en-US" sz="2000" b="1" dirty="0" smtClean="0">
                <a:latin typeface="Tahoma" panose="020B0604030504040204" pitchFamily="34" charset="0"/>
                <a:ea typeface="Tahoma" panose="020B0604030504040204" pitchFamily="34" charset="0"/>
                <a:cs typeface="Tahoma" panose="020B0604030504040204" pitchFamily="34" charset="0"/>
              </a:rPr>
              <a:t>MOOCs, David </a:t>
            </a:r>
            <a:r>
              <a:rPr lang="en-US" sz="2000" b="1" dirty="0" err="1" smtClean="0">
                <a:latin typeface="Tahoma" panose="020B0604030504040204" pitchFamily="34" charset="0"/>
                <a:ea typeface="Tahoma" panose="020B0604030504040204" pitchFamily="34" charset="0"/>
                <a:cs typeface="Tahoma" panose="020B0604030504040204" pitchFamily="34" charset="0"/>
              </a:rPr>
              <a:t>Raths</a:t>
            </a:r>
            <a:r>
              <a:rPr lang="en-US" sz="2000" b="1" dirty="0" smtClean="0">
                <a:latin typeface="Tahoma" panose="020B0604030504040204" pitchFamily="34" charset="0"/>
                <a:ea typeface="Tahoma" panose="020B0604030504040204" pitchFamily="34" charset="0"/>
                <a:cs typeface="Tahoma" panose="020B0604030504040204" pitchFamily="34" charset="0"/>
              </a:rPr>
              <a:t>, Campus Technology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campustechnology.com/articles/2015/04/01/for-a-better-flip-try-moocs.aspx</a:t>
            </a:r>
            <a:r>
              <a:rPr lang="en-US" sz="1200" b="1" dirty="0" smtClean="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496" t="24834" r="39222" b="2439"/>
          <a:stretch/>
        </p:blipFill>
        <p:spPr>
          <a:xfrm>
            <a:off x="78989" y="2895600"/>
            <a:ext cx="4454911" cy="3581400"/>
          </a:xfrm>
          <a:prstGeom prst="rect">
            <a:avLst/>
          </a:prstGeom>
        </p:spPr>
      </p:pic>
      <p:pic>
        <p:nvPicPr>
          <p:cNvPr id="5" name="Picture 4"/>
          <p:cNvPicPr>
            <a:picLocks noChangeAspect="1"/>
          </p:cNvPicPr>
          <p:nvPr/>
        </p:nvPicPr>
        <p:blipFill rotWithShape="1">
          <a:blip r:embed="rId4"/>
          <a:srcRect l="10797" t="35434" r="50932" b="20825"/>
          <a:stretch/>
        </p:blipFill>
        <p:spPr>
          <a:xfrm>
            <a:off x="4724400" y="3124200"/>
            <a:ext cx="4141030" cy="2777520"/>
          </a:xfrm>
          <a:prstGeom prst="rect">
            <a:avLst/>
          </a:prstGeom>
        </p:spPr>
      </p:pic>
    </p:spTree>
    <p:extLst>
      <p:ext uri="{BB962C8B-B14F-4D97-AF65-F5344CB8AC3E}">
        <p14:creationId xmlns:p14="http://schemas.microsoft.com/office/powerpoint/2010/main" val="9612413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a:t>
            </a:r>
            <a:r>
              <a:rPr lang="en-US" altLang="en-US" sz="3200" b="1" dirty="0" smtClean="0">
                <a:solidFill>
                  <a:srgbClr val="0070C0"/>
                </a:solidFill>
                <a:latin typeface="Tahoma" panose="020B0604030504040204" pitchFamily="34" charset="0"/>
                <a:cs typeface="Tahoma" panose="020B0604030504040204" pitchFamily="34" charset="0"/>
              </a:rPr>
              <a:t>28. </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Benefits and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8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8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800" b="1" dirty="0">
                <a:latin typeface="Tahoma" panose="020B0604030504040204" pitchFamily="34" charset="0"/>
                <a:ea typeface="Tahoma" panose="020B0604030504040204" pitchFamily="34" charset="0"/>
                <a:cs typeface="Tahoma" panose="020B0604030504040204" pitchFamily="34" charset="0"/>
                <a:hlinkClick r:id="rId7"/>
              </a:rPr>
              <a:t>J. </a:t>
            </a:r>
            <a:r>
              <a:rPr lang="en-US" sz="18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800" b="1"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2895600"/>
            <a:ext cx="6781800" cy="3763899"/>
          </a:xfrm>
          <a:prstGeom prst="rect">
            <a:avLst/>
          </a:prstGeom>
        </p:spPr>
      </p:pic>
    </p:spTree>
    <p:extLst>
      <p:ext uri="{BB962C8B-B14F-4D97-AF65-F5344CB8AC3E}">
        <p14:creationId xmlns:p14="http://schemas.microsoft.com/office/powerpoint/2010/main" val="3590621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600" b="1" dirty="0">
                <a:latin typeface="Tahoma" panose="020B0604030504040204" pitchFamily="34" charset="0"/>
                <a:ea typeface="Tahoma" panose="020B0604030504040204" pitchFamily="34" charset="0"/>
                <a:cs typeface="Tahoma" panose="020B0604030504040204" pitchFamily="34" charset="0"/>
                <a:hlinkClick r:id="rId7"/>
              </a:rPr>
              <a:t>J.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600" b="1"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2743199"/>
            <a:ext cx="6248400" cy="3659777"/>
          </a:xfrm>
          <a:prstGeom prst="rect">
            <a:avLst/>
          </a:prstGeom>
        </p:spPr>
      </p:pic>
    </p:spTree>
    <p:extLst>
      <p:ext uri="{BB962C8B-B14F-4D97-AF65-F5344CB8AC3E}">
        <p14:creationId xmlns:p14="http://schemas.microsoft.com/office/powerpoint/2010/main" val="38656792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29718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20, 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#29. </a:t>
            </a:r>
            <a:r>
              <a:rPr lang="en-US" altLang="en-US" sz="3200" b="1" dirty="0" smtClean="0">
                <a:solidFill>
                  <a:srgbClr val="0070C0"/>
                </a:solidFill>
                <a:latin typeface="Tahoma" panose="020B0604030504040204" pitchFamily="34" charset="0"/>
                <a:cs typeface="Tahoma" panose="020B0604030504040204" pitchFamily="34" charset="0"/>
              </a:rPr>
              <a:t>Case Studies</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600" b="1" dirty="0" smtClean="0">
                <a:latin typeface="Tahoma" panose="020B0604030504040204" pitchFamily="34" charset="0"/>
                <a:ea typeface="Tahoma" panose="020B0604030504040204" pitchFamily="34" charset="0"/>
                <a:cs typeface="Tahoma" panose="020B0604030504040204" pitchFamily="34" charset="0"/>
              </a:rPr>
              <a:t> </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a:t>
            </a:r>
            <a:r>
              <a:rPr lang="en-US" sz="1600" b="1" dirty="0" smtClean="0">
                <a:latin typeface="Tahoma" panose="020B0604030504040204" pitchFamily="34" charset="0"/>
                <a:ea typeface="Tahoma" panose="020B0604030504040204" pitchFamily="34" charset="0"/>
                <a:cs typeface="Tahoma" panose="020B0604030504040204" pitchFamily="34" charset="0"/>
              </a:rPr>
              <a:t>250.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990600" y="5943600"/>
            <a:ext cx="8001000" cy="830997"/>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3048000"/>
            <a:ext cx="5715000" cy="2857500"/>
          </a:xfrm>
          <a:prstGeom prst="rect">
            <a:avLst/>
          </a:prstGeom>
        </p:spPr>
      </p:pic>
    </p:spTree>
    <p:extLst>
      <p:ext uri="{BB962C8B-B14F-4D97-AF65-F5344CB8AC3E}">
        <p14:creationId xmlns:p14="http://schemas.microsoft.com/office/powerpoint/2010/main" val="2405483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31260" y="685800"/>
            <a:ext cx="8458200" cy="21336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a:t>
            </a:r>
            <a:r>
              <a:rPr lang="en-US" altLang="en-US" sz="4800" b="1" dirty="0" smtClean="0">
                <a:solidFill>
                  <a:srgbClr val="0070C0"/>
                </a:solidFill>
                <a:latin typeface="Tahoma" panose="020B0604030504040204" pitchFamily="34" charset="0"/>
                <a:cs typeface="Tahoma" panose="020B0604030504040204" pitchFamily="34" charset="0"/>
              </a:rPr>
              <a:t>#2: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431260" y="3048000"/>
            <a:ext cx="8458200" cy="2819400"/>
          </a:xfrm>
          <a:prstGeom prst="rect">
            <a:avLst/>
          </a:prstGeom>
        </p:spPr>
      </p:pic>
    </p:spTree>
    <p:extLst>
      <p:ext uri="{BB962C8B-B14F-4D97-AF65-F5344CB8AC3E}">
        <p14:creationId xmlns:p14="http://schemas.microsoft.com/office/powerpoint/2010/main" val="147327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600" b="1" dirty="0" smtClean="0">
                <a:latin typeface="Tahoma" panose="020B0604030504040204" pitchFamily="34" charset="0"/>
                <a:ea typeface="Tahoma" panose="020B0604030504040204" pitchFamily="34" charset="0"/>
                <a:cs typeface="Tahoma" panose="020B0604030504040204" pitchFamily="34" charset="0"/>
              </a:rPr>
              <a:t>From MOOC to </a:t>
            </a:r>
            <a:r>
              <a:rPr lang="en-US" sz="3600" b="1" dirty="0" err="1" smtClean="0">
                <a:latin typeface="Tahoma" panose="020B0604030504040204" pitchFamily="34" charset="0"/>
                <a:ea typeface="Tahoma" panose="020B0604030504040204" pitchFamily="34" charset="0"/>
                <a:cs typeface="Tahoma" panose="020B0604030504040204" pitchFamily="34" charset="0"/>
              </a:rPr>
              <a:t>bootcamp</a:t>
            </a:r>
            <a:r>
              <a:rPr lang="en-US" sz="3600" b="1" dirty="0" smtClean="0">
                <a:latin typeface="Tahoma" panose="020B0604030504040204" pitchFamily="34" charset="0"/>
                <a:ea typeface="Tahoma" panose="020B0604030504040204" pitchFamily="34" charset="0"/>
                <a:cs typeface="Tahoma" panose="020B0604030504040204" pitchFamily="34" charset="0"/>
              </a:rPr>
              <a:t> to MIT</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3600" b="1" dirty="0" err="1" smtClean="0">
                <a:latin typeface="Tahoma" panose="020B0604030504040204" pitchFamily="34" charset="0"/>
                <a:ea typeface="Tahoma" panose="020B0604030504040204" pitchFamily="34" charset="0"/>
                <a:cs typeface="Tahoma" panose="020B0604030504040204" pitchFamily="34" charset="0"/>
              </a:rPr>
              <a:t>MIT</a:t>
            </a:r>
            <a:r>
              <a:rPr lang="en-US" sz="3600" b="1" dirty="0" smtClean="0">
                <a:latin typeface="Tahoma" panose="020B0604030504040204" pitchFamily="34" charset="0"/>
                <a:ea typeface="Tahoma" panose="020B0604030504040204" pitchFamily="34" charset="0"/>
                <a:cs typeface="Tahoma" panose="020B0604030504040204" pitchFamily="34" charset="0"/>
              </a:rPr>
              <a:t> News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000" u="sng" dirty="0" smtClean="0">
                <a:latin typeface="Tahoma" panose="020B0604030504040204" pitchFamily="34" charset="0"/>
                <a:ea typeface="Tahoma" panose="020B0604030504040204" pitchFamily="34" charset="0"/>
                <a:cs typeface="Tahoma" panose="020B0604030504040204" pitchFamily="34" charset="0"/>
                <a:hlinkClick r:id="rId2"/>
              </a:rPr>
              <a:t>news.mit.edu/2016/mooc-bootcamp-mit-0519</a:t>
            </a:r>
            <a:r>
              <a:rPr lang="en-US" sz="1000" u="sng" dirty="0" smtClean="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774" t="9437" r="6077" b="1860"/>
          <a:stretch/>
        </p:blipFill>
        <p:spPr>
          <a:xfrm>
            <a:off x="1905000" y="2765331"/>
            <a:ext cx="5257800" cy="4118610"/>
          </a:xfrm>
          <a:prstGeom prst="rect">
            <a:avLst/>
          </a:prstGeom>
        </p:spPr>
      </p:pic>
    </p:spTree>
    <p:extLst>
      <p:ext uri="{BB962C8B-B14F-4D97-AF65-F5344CB8AC3E}">
        <p14:creationId xmlns:p14="http://schemas.microsoft.com/office/powerpoint/2010/main" val="34647547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382000" cy="1676400"/>
          </a:xfrm>
        </p:spPr>
        <p:txBody>
          <a:bodyPr/>
          <a:lstStyle/>
          <a:p>
            <a:r>
              <a:rPr lang="en-US" altLang="en-US" sz="3600" b="1" dirty="0" smtClean="0">
                <a:solidFill>
                  <a:srgbClr val="0070C0"/>
                </a:solidFill>
                <a:latin typeface="Tahoma" panose="020B0604030504040204" pitchFamily="34" charset="0"/>
                <a:cs typeface="Tahoma" panose="020B0604030504040204" pitchFamily="34" charset="0"/>
              </a:rPr>
              <a:t>Various Case Studies:</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Life Impact</a:t>
            </a:r>
            <a:r>
              <a:rPr lang="en-US" altLang="en-US" sz="3600" b="1" dirty="0">
                <a:solidFill>
                  <a:srgbClr val="0070C0"/>
                </a:solidFill>
                <a:latin typeface="Tahoma" panose="020B0604030504040204" pitchFamily="34" charset="0"/>
                <a:cs typeface="Tahoma" panose="020B0604030504040204" pitchFamily="34" charset="0"/>
              </a:rPr>
              <a:t> </a:t>
            </a:r>
            <a:r>
              <a:rPr lang="en-US" altLang="en-US" sz="3600" b="1" dirty="0" smtClean="0">
                <a:solidFill>
                  <a:srgbClr val="0070C0"/>
                </a:solidFill>
                <a:latin typeface="Tahoma" panose="020B0604030504040204" pitchFamily="34" charset="0"/>
                <a:cs typeface="Tahoma" panose="020B0604030504040204" pitchFamily="34" charset="0"/>
              </a:rPr>
              <a:t>from OER and MOOCs</a:t>
            </a:r>
            <a:endParaRPr lang="en-US" altLang="en-US" sz="2800" b="1" dirty="0" smtClean="0">
              <a:solidFill>
                <a:srgbClr val="0070C0"/>
              </a:solidFill>
              <a:latin typeface="Tahoma" panose="020B0604030504040204" pitchFamily="34" charset="0"/>
              <a:cs typeface="Tahoma" panose="020B0604030504040204" pitchFamily="34" charset="0"/>
            </a:endParaRPr>
          </a:p>
        </p:txBody>
      </p:sp>
      <p:pic>
        <p:nvPicPr>
          <p:cNvPr id="560131"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23529" r="39999" b="9019"/>
          <a:stretch>
            <a:fillRect/>
          </a:stretch>
        </p:blipFill>
        <p:spPr bwMode="auto">
          <a:xfrm>
            <a:off x="0" y="2438400"/>
            <a:ext cx="422751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4402138" cy="29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097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itle 1"/>
          <p:cNvSpPr>
            <a:spLocks noGrp="1"/>
          </p:cNvSpPr>
          <p:nvPr>
            <p:ph type="title"/>
          </p:nvPr>
        </p:nvSpPr>
        <p:spPr>
          <a:xfrm>
            <a:off x="446088" y="457200"/>
            <a:ext cx="8393112"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MIT Data: </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rgbClr val="FF0000"/>
                </a:solidFill>
                <a:latin typeface="Tahoma" panose="020B0604030504040204" pitchFamily="34" charset="0"/>
                <a:cs typeface="Tahoma" panose="020B0604030504040204" pitchFamily="34" charset="0"/>
              </a:rPr>
              <a:t>Prepares to Reenter University</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chemeClr val="tx1"/>
                </a:solidFill>
                <a:latin typeface="Tahoma" panose="020B0604030504040204" pitchFamily="34" charset="0"/>
                <a:cs typeface="Tahoma" panose="020B0604030504040204" pitchFamily="34" charset="0"/>
              </a:rPr>
              <a:t>(41-50 year old male, Middle East)</a:t>
            </a:r>
          </a:p>
        </p:txBody>
      </p:sp>
      <p:sp>
        <p:nvSpPr>
          <p:cNvPr id="523267" name="Content Placeholder 2"/>
          <p:cNvSpPr>
            <a:spLocks noGrp="1"/>
          </p:cNvSpPr>
          <p:nvPr>
            <p:ph idx="1"/>
          </p:nvPr>
        </p:nvSpPr>
        <p:spPr>
          <a:xfrm>
            <a:off x="430213" y="2362200"/>
            <a:ext cx="8229600" cy="3611563"/>
          </a:xfrm>
        </p:spPr>
        <p:txBody>
          <a:bodyPr/>
          <a:lstStyle/>
          <a:p>
            <a:pPr marL="0" indent="0">
              <a:buFontTx/>
              <a:buNone/>
            </a:pPr>
            <a:r>
              <a:rPr lang="en-US" altLang="en-US" sz="2600" b="1" smtClean="0">
                <a:latin typeface="Tahoma" panose="020B0604030504040204" pitchFamily="34" charset="0"/>
                <a:cs typeface="Tahoma" panose="020B0604030504040204" pitchFamily="34" charset="0"/>
              </a:rPr>
              <a:t>Most interesting experience of my own was my use of MIT OCW to refresh on Calculus. I purchased the textbook and followed one of several calculus options on the site. </a:t>
            </a:r>
            <a:r>
              <a:rPr lang="en-US" altLang="en-US" sz="2600" b="1" smtClean="0">
                <a:solidFill>
                  <a:srgbClr val="FF0000"/>
                </a:solidFill>
                <a:latin typeface="Tahoma" panose="020B0604030504040204" pitchFamily="34" charset="0"/>
                <a:cs typeface="Tahoma" panose="020B0604030504040204" pitchFamily="34" charset="0"/>
              </a:rPr>
              <a:t>This was quite successful in re-introducing Calculus, as a prep to re-entering college 28 years after graduation - this time to study for a Master's.</a:t>
            </a:r>
          </a:p>
        </p:txBody>
      </p:sp>
      <p:pic>
        <p:nvPicPr>
          <p:cNvPr id="52326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5410200"/>
            <a:ext cx="2165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058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itle 1"/>
          <p:cNvSpPr>
            <a:spLocks noGrp="1"/>
          </p:cNvSpPr>
          <p:nvPr>
            <p:ph type="title"/>
          </p:nvPr>
        </p:nvSpPr>
        <p:spPr>
          <a:xfrm>
            <a:off x="446088" y="457200"/>
            <a:ext cx="8393112"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MIT Data: </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rgbClr val="FF0000"/>
                </a:solidFill>
                <a:latin typeface="Tahoma" panose="020B0604030504040204" pitchFamily="34" charset="0"/>
                <a:cs typeface="Tahoma" panose="020B0604030504040204" pitchFamily="34" charset="0"/>
              </a:rPr>
              <a:t>Retiree Develops New Hobby</a:t>
            </a:r>
            <a:br>
              <a:rPr lang="en-US" altLang="en-US" sz="3600" b="1" smtClean="0">
                <a:solidFill>
                  <a:srgbClr val="FF0000"/>
                </a:solidFill>
                <a:latin typeface="Tahoma" panose="020B0604030504040204" pitchFamily="34" charset="0"/>
                <a:cs typeface="Tahoma" panose="020B0604030504040204" pitchFamily="34" charset="0"/>
              </a:rPr>
            </a:br>
            <a:r>
              <a:rPr lang="en-US" altLang="en-US" sz="2800" b="1" smtClean="0">
                <a:solidFill>
                  <a:schemeClr val="tx1"/>
                </a:solidFill>
                <a:latin typeface="Tahoma" panose="020B0604030504040204" pitchFamily="34" charset="0"/>
                <a:cs typeface="Tahoma" panose="020B0604030504040204" pitchFamily="34" charset="0"/>
              </a:rPr>
              <a:t>(70+ year old female, North America)</a:t>
            </a:r>
          </a:p>
        </p:txBody>
      </p:sp>
      <p:sp>
        <p:nvSpPr>
          <p:cNvPr id="526339" name="Content Placeholder 2"/>
          <p:cNvSpPr>
            <a:spLocks noGrp="1"/>
          </p:cNvSpPr>
          <p:nvPr>
            <p:ph idx="1"/>
          </p:nvPr>
        </p:nvSpPr>
        <p:spPr>
          <a:xfrm>
            <a:off x="430213" y="2362200"/>
            <a:ext cx="8229600" cy="3611563"/>
          </a:xfrm>
        </p:spPr>
        <p:txBody>
          <a:bodyPr/>
          <a:lstStyle/>
          <a:p>
            <a:pPr marL="0" indent="0">
              <a:buFontTx/>
              <a:buNone/>
            </a:pPr>
            <a:r>
              <a:rPr lang="en-US" altLang="en-US" sz="2400" b="1" smtClean="0">
                <a:solidFill>
                  <a:srgbClr val="FF0000"/>
                </a:solidFill>
                <a:latin typeface="Tahoma" panose="020B0604030504040204" pitchFamily="34" charset="0"/>
                <a:cs typeface="Tahoma" panose="020B0604030504040204" pitchFamily="34" charset="0"/>
              </a:rPr>
              <a:t>I'm am avid photographer and have developed skills for developing my own website for display of my photography and books I have written </a:t>
            </a:r>
            <a:r>
              <a:rPr lang="en-US" altLang="en-US" sz="2400" b="1" smtClean="0">
                <a:latin typeface="Tahoma" panose="020B0604030504040204" pitchFamily="34" charset="0"/>
                <a:cs typeface="Tahoma" panose="020B0604030504040204" pitchFamily="34" charset="0"/>
              </a:rPr>
              <a:t>that include my photographs…I've had multiple careers, from science, to public administration, and information technology.  The development of my art is a new and exciting experience.</a:t>
            </a:r>
          </a:p>
        </p:txBody>
      </p:sp>
      <p:pic>
        <p:nvPicPr>
          <p:cNvPr id="52634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724400"/>
            <a:ext cx="3203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2419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Title 1"/>
          <p:cNvSpPr>
            <a:spLocks noGrp="1"/>
          </p:cNvSpPr>
          <p:nvPr>
            <p:ph type="title"/>
          </p:nvPr>
        </p:nvSpPr>
        <p:spPr>
          <a:xfrm>
            <a:off x="446088" y="490538"/>
            <a:ext cx="8229600" cy="1143000"/>
          </a:xfrm>
        </p:spPr>
        <p:txBody>
          <a:bodyPr/>
          <a:lstStyle/>
          <a:p>
            <a:r>
              <a:rPr lang="en-US" altLang="en-US" b="1" dirty="0" smtClean="0">
                <a:solidFill>
                  <a:srgbClr val="FF0000"/>
                </a:solidFill>
                <a:latin typeface="Tahoma" panose="020B0604030504040204" pitchFamily="34" charset="0"/>
                <a:cs typeface="Tahoma" panose="020B0604030504040204" pitchFamily="34" charset="0"/>
              </a:rPr>
              <a:t>Life Changing Example</a:t>
            </a:r>
          </a:p>
        </p:txBody>
      </p:sp>
      <p:sp>
        <p:nvSpPr>
          <p:cNvPr id="542723" name="Content Placeholder 2"/>
          <p:cNvSpPr>
            <a:spLocks noGrp="1"/>
          </p:cNvSpPr>
          <p:nvPr>
            <p:ph idx="1"/>
          </p:nvPr>
        </p:nvSpPr>
        <p:spPr>
          <a:xfrm>
            <a:off x="446088" y="1981200"/>
            <a:ext cx="8153400" cy="4221163"/>
          </a:xfrm>
        </p:spPr>
        <p:txBody>
          <a:bodyPr/>
          <a:lstStyle/>
          <a:p>
            <a:pPr marL="0" indent="0">
              <a:buFontTx/>
              <a:buNone/>
            </a:pPr>
            <a:r>
              <a:rPr lang="en-US" altLang="en-US" sz="2600" b="1" smtClean="0">
                <a:latin typeface="Tahoma" panose="020B0604030504040204" pitchFamily="34" charset="0"/>
                <a:cs typeface="Tahoma" panose="020B0604030504040204" pitchFamily="34" charset="0"/>
              </a:rPr>
              <a:t>My life has changed in a big way.  </a:t>
            </a:r>
            <a:r>
              <a:rPr lang="en-US" altLang="en-US" sz="2600" b="1" smtClean="0">
                <a:solidFill>
                  <a:srgbClr val="FF0000"/>
                </a:solidFill>
                <a:latin typeface="Tahoma" panose="020B0604030504040204" pitchFamily="34" charset="0"/>
                <a:cs typeface="Tahoma" panose="020B0604030504040204" pitchFamily="34" charset="0"/>
              </a:rPr>
              <a:t>I used these new skills to create a small business </a:t>
            </a:r>
            <a:r>
              <a:rPr lang="en-US" altLang="en-US" sz="2600" b="1" smtClean="0">
                <a:latin typeface="Tahoma" panose="020B0604030504040204" pitchFamily="34" charset="0"/>
                <a:cs typeface="Tahoma" panose="020B0604030504040204" pitchFamily="34" charset="0"/>
              </a:rPr>
              <a:t>that supplements my income.  I couldn't use this income soley to support myself, but it does pay some bills.</a:t>
            </a:r>
          </a:p>
        </p:txBody>
      </p:sp>
      <p:pic>
        <p:nvPicPr>
          <p:cNvPr id="54272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2672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163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itle 1"/>
          <p:cNvSpPr>
            <a:spLocks noGrp="1"/>
          </p:cNvSpPr>
          <p:nvPr>
            <p:ph type="title"/>
          </p:nvPr>
        </p:nvSpPr>
        <p:spPr>
          <a:xfrm>
            <a:off x="423863" y="762000"/>
            <a:ext cx="8229600" cy="1143000"/>
          </a:xfrm>
        </p:spPr>
        <p:txBody>
          <a:bodyPr/>
          <a:lstStyle/>
          <a:p>
            <a:r>
              <a:rPr lang="en-US" altLang="en-US" b="1" smtClean="0">
                <a:solidFill>
                  <a:srgbClr val="FF0000"/>
                </a:solidFill>
                <a:latin typeface="Tahoma" panose="020B0604030504040204" pitchFamily="34" charset="0"/>
                <a:cs typeface="Tahoma" panose="020B0604030504040204" pitchFamily="34" charset="0"/>
              </a:rPr>
              <a:t>Joining a Learning Community</a:t>
            </a:r>
          </a:p>
        </p:txBody>
      </p:sp>
      <p:sp>
        <p:nvSpPr>
          <p:cNvPr id="552963" name="Content Placeholder 2"/>
          <p:cNvSpPr>
            <a:spLocks noGrp="1"/>
          </p:cNvSpPr>
          <p:nvPr>
            <p:ph idx="1"/>
          </p:nvPr>
        </p:nvSpPr>
        <p:spPr>
          <a:xfrm>
            <a:off x="498475" y="2209800"/>
            <a:ext cx="8153400" cy="4221163"/>
          </a:xfrm>
        </p:spPr>
        <p:txBody>
          <a:bodyPr/>
          <a:lstStyle/>
          <a:p>
            <a:pPr marL="0" indent="0">
              <a:buFontTx/>
              <a:buNone/>
            </a:pPr>
            <a:r>
              <a:rPr lang="en-US" altLang="en-US" sz="2800" b="1" smtClean="0">
                <a:latin typeface="Tahoma" panose="020B0604030504040204" pitchFamily="34" charset="0"/>
                <a:cs typeface="Tahoma" panose="020B0604030504040204" pitchFamily="34" charset="0"/>
              </a:rPr>
              <a:t>“My key moment came when I discovered a </a:t>
            </a:r>
            <a:r>
              <a:rPr lang="en-US" altLang="en-US" sz="2800" b="1" smtClean="0">
                <a:solidFill>
                  <a:srgbClr val="FF0000"/>
                </a:solidFill>
                <a:latin typeface="Tahoma" panose="020B0604030504040204" pitchFamily="34" charset="0"/>
                <a:cs typeface="Tahoma" panose="020B0604030504040204" pitchFamily="34" charset="0"/>
              </a:rPr>
              <a:t>community of like-minded scholars </a:t>
            </a:r>
            <a:r>
              <a:rPr lang="en-US" altLang="en-US" sz="2800" b="1" smtClean="0">
                <a:latin typeface="Tahoma" panose="020B0604030504040204" pitchFamily="34" charset="0"/>
                <a:cs typeface="Tahoma" panose="020B0604030504040204" pitchFamily="34" charset="0"/>
              </a:rPr>
              <a:t>from around the world.  </a:t>
            </a:r>
            <a:r>
              <a:rPr lang="en-US" altLang="en-US" sz="2800" b="1" smtClean="0">
                <a:solidFill>
                  <a:srgbClr val="FF0000"/>
                </a:solidFill>
                <a:latin typeface="Tahoma" panose="020B0604030504040204" pitchFamily="34" charset="0"/>
                <a:cs typeface="Tahoma" panose="020B0604030504040204" pitchFamily="34" charset="0"/>
              </a:rPr>
              <a:t>I no longer felt isolated or disconnected.  </a:t>
            </a:r>
            <a:r>
              <a:rPr lang="en-US" altLang="en-US" sz="2800" b="1" smtClean="0">
                <a:latin typeface="Tahoma" panose="020B0604030504040204" pitchFamily="34" charset="0"/>
                <a:cs typeface="Tahoma" panose="020B0604030504040204" pitchFamily="34" charset="0"/>
              </a:rPr>
              <a:t>This has become my most valuable support network and I am grateful.”</a:t>
            </a:r>
          </a:p>
        </p:txBody>
      </p:sp>
      <p:pic>
        <p:nvPicPr>
          <p:cNvPr id="55296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6350" y="4581525"/>
            <a:ext cx="27876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0834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fontScale="90000"/>
          </a:bodyPr>
          <a:lstStyle/>
          <a:p>
            <a:pPr algn="ctr"/>
            <a:r>
              <a:rPr lang="en-US" altLang="en-US" sz="4000" b="1" dirty="0" smtClean="0">
                <a:solidFill>
                  <a:srgbClr val="FF0000"/>
                </a:solidFill>
                <a:latin typeface="Tahoma" panose="020B0604030504040204" pitchFamily="34" charset="0"/>
                <a:cs typeface="Tahoma" panose="020B0604030504040204" pitchFamily="34" charset="0"/>
              </a:rPr>
              <a:t>July 2015</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a:t>
            </a:r>
            <a:r>
              <a:rPr lang="en-US" altLang="en-US" sz="2800" b="1" dirty="0">
                <a:solidFill>
                  <a:srgbClr val="0070C0"/>
                </a:solidFill>
                <a:latin typeface="Tahoma" panose="020B0604030504040204" pitchFamily="34" charset="0"/>
                <a:cs typeface="Tahoma" panose="020B0604030504040204" pitchFamily="34" charset="0"/>
              </a:rPr>
              <a:t>Topic </a:t>
            </a:r>
            <a:r>
              <a:rPr lang="en-US" altLang="en-US" sz="2800" b="1" dirty="0" smtClean="0">
                <a:solidFill>
                  <a:srgbClr val="0070C0"/>
                </a:solidFill>
                <a:latin typeface="Tahoma" panose="020B0604030504040204" pitchFamily="34" charset="0"/>
                <a:cs typeface="Tahoma" panose="020B0604030504040204" pitchFamily="34" charset="0"/>
              </a:rPr>
              <a:t>#</a:t>
            </a:r>
            <a:r>
              <a:rPr lang="en-US" altLang="en-US" sz="2800" b="1" dirty="0" smtClean="0">
                <a:solidFill>
                  <a:srgbClr val="0070C0"/>
                </a:solidFill>
                <a:latin typeface="Tahoma" panose="020B0604030504040204" pitchFamily="34" charset="0"/>
                <a:cs typeface="Tahoma" panose="020B0604030504040204" pitchFamily="34" charset="0"/>
              </a:rPr>
              <a:t>30</a:t>
            </a:r>
            <a:r>
              <a:rPr lang="en-US" altLang="en-US" sz="2800" b="1" dirty="0" smtClean="0">
                <a:solidFill>
                  <a:srgbClr val="0070C0"/>
                </a:solidFill>
                <a:latin typeface="Tahoma" panose="020B0604030504040204" pitchFamily="34" charset="0"/>
                <a:cs typeface="Tahoma" panose="020B0604030504040204" pitchFamily="34" charset="0"/>
              </a:rPr>
              <a:t>. </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AMP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184" y="3048000"/>
            <a:ext cx="6206816" cy="3400942"/>
          </a:xfrm>
          <a:prstGeom prst="rect">
            <a:avLst/>
          </a:prstGeom>
        </p:spPr>
      </p:pic>
      <p:pic>
        <p:nvPicPr>
          <p:cNvPr id="5" name="Picture 4"/>
          <p:cNvPicPr/>
          <p:nvPr/>
        </p:nvPicPr>
        <p:blipFill>
          <a:blip r:embed="rId3"/>
          <a:stretch>
            <a:fillRect/>
          </a:stretch>
        </p:blipFill>
        <p:spPr>
          <a:xfrm>
            <a:off x="3429000" y="3048000"/>
            <a:ext cx="5715000" cy="3810001"/>
          </a:xfrm>
          <a:prstGeom prst="rect">
            <a:avLst/>
          </a:prstGeom>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79143"/>
            <a:ext cx="31845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4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itle 1"/>
          <p:cNvSpPr>
            <a:spLocks noGrp="1"/>
          </p:cNvSpPr>
          <p:nvPr>
            <p:ph type="title"/>
          </p:nvPr>
        </p:nvSpPr>
        <p:spPr>
          <a:xfrm>
            <a:off x="381000" y="274232"/>
            <a:ext cx="8458200" cy="2678113"/>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December 30, </a:t>
            </a:r>
            <a:r>
              <a:rPr lang="en-US" altLang="en-US" sz="4000" b="1" dirty="0" smtClean="0">
                <a:solidFill>
                  <a:srgbClr val="FF0000"/>
                </a:solidFill>
                <a:latin typeface="Tahoma" panose="020B0604030504040204" pitchFamily="34" charset="0"/>
                <a:cs typeface="Tahoma" panose="020B0604030504040204" pitchFamily="34" charset="0"/>
              </a:rPr>
              <a:t>2015</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#31. Research on Changes in Teaching Practices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2800" b="1" dirty="0" err="1" smtClean="0">
                <a:latin typeface="Tahoma" panose="020B0604030504040204" pitchFamily="34" charset="0"/>
                <a:cs typeface="Tahoma" panose="020B0604030504040204" pitchFamily="34" charset="0"/>
              </a:rPr>
              <a:t>Udemy</a:t>
            </a:r>
            <a:r>
              <a:rPr lang="en-US" altLang="en-US" sz="2800" b="1" dirty="0" smtClean="0">
                <a:latin typeface="Tahoma" panose="020B0604030504040204" pitchFamily="34" charset="0"/>
                <a:cs typeface="Tahoma" panose="020B0604030504040204" pitchFamily="34" charset="0"/>
              </a:rPr>
              <a:t> Awards, 2015 Instructor Awards!</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https://teach.udemy.com/congratulations-to-udemys-outstanding-instructors-of-2015/</a:t>
            </a:r>
            <a:r>
              <a:rPr lang="en-US" altLang="en-US" sz="800" b="1" dirty="0" smtClean="0">
                <a:latin typeface="Tahoma" panose="020B0604030504040204" pitchFamily="34" charset="0"/>
                <a:cs typeface="Tahoma" panose="020B0604030504040204" pitchFamily="34" charset="0"/>
              </a:rPr>
              <a:t> </a:t>
            </a:r>
          </a:p>
        </p:txBody>
      </p:sp>
      <p:pic>
        <p:nvPicPr>
          <p:cNvPr id="653315" name="Picture 3"/>
          <p:cNvPicPr>
            <a:picLocks noChangeAspect="1"/>
          </p:cNvPicPr>
          <p:nvPr/>
        </p:nvPicPr>
        <p:blipFill>
          <a:blip r:embed="rId3" cstate="print">
            <a:extLst>
              <a:ext uri="{28A0092B-C50C-407E-A947-70E740481C1C}">
                <a14:useLocalDpi xmlns:a14="http://schemas.microsoft.com/office/drawing/2010/main" val="0"/>
              </a:ext>
            </a:extLst>
          </a:blip>
          <a:srcRect l="22739" t="23189" r="24786" b="4347"/>
          <a:stretch>
            <a:fillRect/>
          </a:stretch>
        </p:blipFill>
        <p:spPr bwMode="auto">
          <a:xfrm>
            <a:off x="914400" y="2937753"/>
            <a:ext cx="224634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16" name="Picture 4"/>
          <p:cNvPicPr>
            <a:picLocks noChangeAspect="1"/>
          </p:cNvPicPr>
          <p:nvPr/>
        </p:nvPicPr>
        <p:blipFill>
          <a:blip r:embed="rId4" cstate="print">
            <a:extLst>
              <a:ext uri="{28A0092B-C50C-407E-A947-70E740481C1C}">
                <a14:useLocalDpi xmlns:a14="http://schemas.microsoft.com/office/drawing/2010/main" val="0"/>
              </a:ext>
            </a:extLst>
          </a:blip>
          <a:srcRect l="10443" t="21713" r="11227" b="2525"/>
          <a:stretch>
            <a:fillRect/>
          </a:stretch>
        </p:blipFill>
        <p:spPr bwMode="auto">
          <a:xfrm>
            <a:off x="3352800" y="3132222"/>
            <a:ext cx="493014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8444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itle 3"/>
          <p:cNvSpPr>
            <a:spLocks noGrp="1"/>
          </p:cNvSpPr>
          <p:nvPr>
            <p:ph type="title"/>
          </p:nvPr>
        </p:nvSpPr>
        <p:spPr>
          <a:xfrm>
            <a:off x="269875" y="315913"/>
            <a:ext cx="8382000" cy="2732087"/>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20, 2015</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smtClean="0">
                <a:solidFill>
                  <a:srgbClr val="0070C0"/>
                </a:solidFill>
                <a:latin typeface="Tahoma" panose="020B0604030504040204" pitchFamily="34" charset="0"/>
                <a:cs typeface="Tahoma" panose="020B0604030504040204" pitchFamily="34" charset="0"/>
              </a:rPr>
              <a:t>on Unique </a:t>
            </a:r>
            <a:r>
              <a:rPr lang="en-US" altLang="en-US" sz="3200" b="1" dirty="0" smtClean="0">
                <a:solidFill>
                  <a:srgbClr val="0070C0"/>
                </a:solidFill>
                <a:latin typeface="Tahoma" panose="020B0604030504040204" pitchFamily="34" charset="0"/>
                <a:cs typeface="Tahoma" panose="020B0604030504040204" pitchFamily="34" charset="0"/>
              </a:rPr>
              <a:t>Pedagogy</a:t>
            </a:r>
            <a:r>
              <a:rPr lang="en-US" sz="5400" b="1" dirty="0" smtClean="0">
                <a:latin typeface="Tahoma" panose="020B0604030504040204" pitchFamily="34" charset="0"/>
                <a:ea typeface="Tahoma" panose="020B0604030504040204" pitchFamily="34" charset="0"/>
                <a:cs typeface="Tahoma" panose="020B0604030504040204" pitchFamily="34" charset="0"/>
              </a:rPr>
              <a:t/>
            </a:r>
            <a:br>
              <a:rPr lang="en-US" sz="5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Syracuse professor offers free ‘Star Trek’ class to the public, USA Today, Amari D. Pollard, </a:t>
            </a:r>
            <a:r>
              <a:rPr lang="en-US" sz="2400" b="1" dirty="0" err="1" smtClean="0">
                <a:latin typeface="Tahoma" panose="020B0604030504040204" pitchFamily="34" charset="0"/>
                <a:ea typeface="Tahoma" panose="020B0604030504040204" pitchFamily="34" charset="0"/>
                <a:cs typeface="Tahoma" panose="020B0604030504040204" pitchFamily="34" charset="0"/>
              </a:rPr>
              <a:t>LeMayne</a:t>
            </a:r>
            <a:r>
              <a:rPr lang="en-US" sz="2400" b="1" dirty="0" smtClean="0">
                <a:latin typeface="Tahoma" panose="020B0604030504040204" pitchFamily="34" charset="0"/>
                <a:ea typeface="Tahoma" panose="020B0604030504040204" pitchFamily="34" charset="0"/>
                <a:cs typeface="Tahoma" panose="020B0604030504040204" pitchFamily="34" charset="0"/>
              </a:rPr>
              <a:t> College</a:t>
            </a:r>
            <a:r>
              <a:rPr lang="en-US" sz="2400" dirty="0" smtClean="0">
                <a:latin typeface="Tahoma" panose="020B0604030504040204" pitchFamily="34" charset="0"/>
                <a:ea typeface="Tahoma" panose="020B0604030504040204" pitchFamily="34" charset="0"/>
                <a:cs typeface="Tahoma" panose="020B0604030504040204" pitchFamily="34" charset="0"/>
              </a:rPr>
              <a:t/>
            </a:r>
            <a:br>
              <a:rPr lang="en-US" sz="2400"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hlinkClick r:id="rId4"/>
              </a:rPr>
              <a:t>http://college.usatoday.com/2015/08/20/syracuse-professor-offers-free-star-trek-class-to-the-public/ r</a:t>
            </a:r>
            <a:r>
              <a:rPr lang="en-US" sz="1200" b="1" dirty="0" smtClean="0"/>
              <a:t> </a:t>
            </a:r>
            <a:endParaRPr lang="en-US" altLang="en-US" sz="1000" b="1" dirty="0" smtClean="0">
              <a:latin typeface="Tahoma" panose="020B0604030504040204" pitchFamily="34" charset="0"/>
              <a:cs typeface="Tahoma" panose="020B0604030504040204" pitchFamily="34" charset="0"/>
            </a:endParaRPr>
          </a:p>
        </p:txBody>
      </p:sp>
      <p:pic>
        <p:nvPicPr>
          <p:cNvPr id="634883" name="Picture 2"/>
          <p:cNvPicPr>
            <a:picLocks noChangeAspect="1"/>
          </p:cNvPicPr>
          <p:nvPr/>
        </p:nvPicPr>
        <p:blipFill>
          <a:blip r:embed="rId5">
            <a:extLst>
              <a:ext uri="{28A0092B-C50C-407E-A947-70E740481C1C}">
                <a14:useLocalDpi xmlns:a14="http://schemas.microsoft.com/office/drawing/2010/main" val="0"/>
              </a:ext>
            </a:extLst>
          </a:blip>
          <a:srcRect l="12436" t="16666" r="15213" b="26389"/>
          <a:stretch>
            <a:fillRect/>
          </a:stretch>
        </p:blipFill>
        <p:spPr bwMode="auto">
          <a:xfrm>
            <a:off x="838200" y="2859088"/>
            <a:ext cx="52339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71913"/>
            <a:ext cx="35052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60875" y="3871913"/>
            <a:ext cx="3968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362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elcom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livel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82000" cy="2468562"/>
          </a:xfrm>
        </p:spPr>
        <p:txBody>
          <a:bodyPr/>
          <a:lstStyle/>
          <a:p>
            <a:pPr>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December 30, 2015</a:t>
            </a:r>
            <a:r>
              <a:rPr lang="en-US" sz="5400" b="1" dirty="0">
                <a:latin typeface="Tahoma" panose="020B0604030504040204" pitchFamily="34" charset="0"/>
                <a:ea typeface="Tahoma" panose="020B0604030504040204" pitchFamily="34" charset="0"/>
                <a:cs typeface="Tahoma" panose="020B0604030504040204" pitchFamily="34" charset="0"/>
              </a:rPr>
              <a:t/>
            </a:r>
            <a:br>
              <a:rPr lang="en-US" sz="5400" b="1" dirty="0">
                <a:latin typeface="Tahoma" panose="020B0604030504040204" pitchFamily="34" charset="0"/>
                <a:ea typeface="Tahoma" panose="020B0604030504040204" pitchFamily="34" charset="0"/>
                <a:cs typeface="Tahoma" panose="020B0604030504040204" pitchFamily="34" charset="0"/>
              </a:rPr>
            </a:br>
            <a:r>
              <a:rPr lang="en-US" sz="3000" b="1" dirty="0">
                <a:latin typeface="Tahoma" panose="020B0604030504040204" pitchFamily="34" charset="0"/>
                <a:ea typeface="Tahoma" panose="020B0604030504040204" pitchFamily="34" charset="0"/>
                <a:cs typeface="Tahoma" panose="020B0604030504040204" pitchFamily="34" charset="0"/>
              </a:rPr>
              <a:t>Less Experimentation, More Iteration: </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A </a:t>
            </a:r>
            <a:r>
              <a:rPr lang="en-US" sz="2400" b="1" dirty="0">
                <a:latin typeface="Tahoma" panose="020B0604030504040204" pitchFamily="34" charset="0"/>
                <a:ea typeface="Tahoma" panose="020B0604030504040204" pitchFamily="34" charset="0"/>
                <a:cs typeface="Tahoma" panose="020B0604030504040204" pitchFamily="34" charset="0"/>
              </a:rPr>
              <a:t>Review of MOOC Stats and Trends in </a:t>
            </a:r>
            <a:r>
              <a:rPr lang="en-US" sz="2400" b="1" dirty="0" smtClean="0">
                <a:latin typeface="Tahoma" panose="020B0604030504040204" pitchFamily="34" charset="0"/>
                <a:ea typeface="Tahoma" panose="020B0604030504040204" pitchFamily="34" charset="0"/>
                <a:cs typeface="Tahoma" panose="020B0604030504040204" pitchFamily="34" charset="0"/>
              </a:rPr>
              <a:t>2015</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Class </a:t>
            </a:r>
            <a:r>
              <a:rPr lang="en-US" sz="2400" b="1" dirty="0">
                <a:latin typeface="Tahoma" panose="020B0604030504040204" pitchFamily="34" charset="0"/>
                <a:ea typeface="Tahoma" panose="020B0604030504040204" pitchFamily="34" charset="0"/>
                <a:cs typeface="Tahoma" panose="020B0604030504040204" pitchFamily="34" charset="0"/>
              </a:rPr>
              <a:t>Central Blog, </a:t>
            </a:r>
            <a:r>
              <a:rPr lang="en-US" sz="2400" b="1" dirty="0" err="1">
                <a:latin typeface="Tahoma" panose="020B0604030504040204" pitchFamily="34" charset="0"/>
                <a:ea typeface="Tahoma" panose="020B0604030504040204" pitchFamily="34" charset="0"/>
                <a:cs typeface="Tahoma" panose="020B0604030504040204" pitchFamily="34" charset="0"/>
              </a:rPr>
              <a:t>Dhawal</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Shah</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https://www.class-central.com/report/moocs-stats-and-trends-2015</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50" b="1" dirty="0" smtClean="0">
                <a:latin typeface="Tahoma" panose="020B0604030504040204" pitchFamily="34" charset="0"/>
                <a:ea typeface="Tahoma" panose="020B0604030504040204" pitchFamily="34" charset="0"/>
                <a:cs typeface="Tahoma" panose="020B0604030504040204" pitchFamily="34" charset="0"/>
              </a:rPr>
              <a:t>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https://www.class-central.com/report/</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4"/>
              </a:rPr>
              <a:t>https://www.youtube.com/watch?v=LD0sNEVhNZ8</a:t>
            </a:r>
            <a:r>
              <a:rPr lang="en-US" sz="1050" b="1" dirty="0">
                <a:latin typeface="Tahoma" panose="020B0604030504040204" pitchFamily="34" charset="0"/>
                <a:ea typeface="Tahoma" panose="020B0604030504040204" pitchFamily="34" charset="0"/>
                <a:cs typeface="Tahoma" panose="020B0604030504040204" pitchFamily="34" charset="0"/>
              </a:rPr>
              <a:t> </a:t>
            </a:r>
          </a:p>
        </p:txBody>
      </p:sp>
      <p:pic>
        <p:nvPicPr>
          <p:cNvPr id="649219" name="Picture 2"/>
          <p:cNvPicPr>
            <a:picLocks noChangeAspect="1"/>
          </p:cNvPicPr>
          <p:nvPr/>
        </p:nvPicPr>
        <p:blipFill>
          <a:blip r:embed="rId5">
            <a:extLst>
              <a:ext uri="{28A0092B-C50C-407E-A947-70E740481C1C}">
                <a14:useLocalDpi xmlns:a14="http://schemas.microsoft.com/office/drawing/2010/main" val="0"/>
              </a:ext>
            </a:extLst>
          </a:blip>
          <a:srcRect l="7375" t="28123" r="36081" b="7813"/>
          <a:stretch>
            <a:fillRect/>
          </a:stretch>
        </p:blipFill>
        <p:spPr bwMode="auto">
          <a:xfrm>
            <a:off x="15875" y="2862263"/>
            <a:ext cx="440372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0" name="Picture 4"/>
          <p:cNvPicPr>
            <a:picLocks noChangeAspect="1"/>
          </p:cNvPicPr>
          <p:nvPr/>
        </p:nvPicPr>
        <p:blipFill>
          <a:blip r:embed="rId6" cstate="print">
            <a:extLst>
              <a:ext uri="{28A0092B-C50C-407E-A947-70E740481C1C}">
                <a14:useLocalDpi xmlns:a14="http://schemas.microsoft.com/office/drawing/2010/main" val="0"/>
              </a:ext>
            </a:extLst>
          </a:blip>
          <a:srcRect l="12421" t="36301" r="37898" b="10895"/>
          <a:stretch>
            <a:fillRect/>
          </a:stretch>
        </p:blipFill>
        <p:spPr bwMode="auto">
          <a:xfrm>
            <a:off x="5133975" y="2743200"/>
            <a:ext cx="36957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p:cNvPicPr>
            <a:picLocks noChangeAspect="1"/>
          </p:cNvPicPr>
          <p:nvPr/>
        </p:nvPicPr>
        <p:blipFill>
          <a:blip r:embed="rId7" cstate="print">
            <a:extLst>
              <a:ext uri="{28A0092B-C50C-407E-A947-70E740481C1C}">
                <a14:useLocalDpi xmlns:a14="http://schemas.microsoft.com/office/drawing/2010/main" val="0"/>
              </a:ext>
            </a:extLst>
          </a:blip>
          <a:srcRect t="14653" r="6854" b="26151"/>
          <a:stretch>
            <a:fillRect/>
          </a:stretch>
        </p:blipFill>
        <p:spPr bwMode="auto">
          <a:xfrm>
            <a:off x="5133975" y="5145088"/>
            <a:ext cx="35814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6157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_rels/theme6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93039</TotalTime>
  <Words>1583</Words>
  <Application>Microsoft Office PowerPoint</Application>
  <PresentationFormat>On-screen Show (4:3)</PresentationFormat>
  <Paragraphs>150</Paragraphs>
  <Slides>108</Slides>
  <Notes>0</Notes>
  <HiddenSlides>0</HiddenSlides>
  <MMClips>3</MMClips>
  <ScaleCrop>false</ScaleCrop>
  <HeadingPairs>
    <vt:vector size="6" baseType="variant">
      <vt:variant>
        <vt:lpstr>Fonts Used</vt:lpstr>
      </vt:variant>
      <vt:variant>
        <vt:i4>12</vt:i4>
      </vt:variant>
      <vt:variant>
        <vt:lpstr>Theme</vt:lpstr>
      </vt:variant>
      <vt:variant>
        <vt:i4>66</vt:i4>
      </vt:variant>
      <vt:variant>
        <vt:lpstr>Slide Titles</vt:lpstr>
      </vt:variant>
      <vt:variant>
        <vt:i4>108</vt:i4>
      </vt:variant>
    </vt:vector>
  </HeadingPairs>
  <TitlesOfParts>
    <vt:vector size="186" baseType="lpstr">
      <vt:lpstr>Gulim</vt:lpstr>
      <vt:lpstr>MS PGothic</vt:lpstr>
      <vt:lpstr>PMingLiU</vt:lpstr>
      <vt:lpstr>Arial</vt:lpstr>
      <vt:lpstr>Arial Narrow</vt:lpstr>
      <vt:lpstr>Calibri</vt:lpstr>
      <vt:lpstr>Calibri Light</vt:lpstr>
      <vt:lpstr>Century Gothic</vt:lpstr>
      <vt:lpstr>Tahoma</vt:lpstr>
      <vt:lpstr>Times New Roman</vt:lpstr>
      <vt:lpstr>Wingdings</vt:lpstr>
      <vt:lpstr>Wingdings 3</vt:lpstr>
      <vt:lpstr>2_5 white background logo top</vt:lpstr>
      <vt:lpstr>5 white background logo top</vt:lpstr>
      <vt:lpstr>51_Office Theme</vt:lpstr>
      <vt:lpstr>16_Professional</vt:lpstr>
      <vt:lpstr>29_Default Design</vt:lpstr>
      <vt:lpstr>23_Office Theme</vt:lpstr>
      <vt:lpstr>15_Office Theme</vt:lpstr>
      <vt:lpstr>52_Office Theme</vt:lpstr>
      <vt:lpstr>Custom Design</vt:lpstr>
      <vt:lpstr>51_Default Design</vt:lpstr>
      <vt:lpstr>19_Default Design</vt:lpstr>
      <vt:lpstr>59_Office Theme</vt:lpstr>
      <vt:lpstr>60_Office Theme</vt:lpstr>
      <vt:lpstr>63_Office Theme</vt:lpstr>
      <vt:lpstr>13_Office Theme</vt:lpstr>
      <vt:lpstr>65_Office Theme</vt:lpstr>
      <vt:lpstr>16_Office Theme</vt:lpstr>
      <vt:lpstr>15_Professional</vt:lpstr>
      <vt:lpstr>46_Office Theme</vt:lpstr>
      <vt:lpstr>6_Default Design</vt:lpstr>
      <vt:lpstr>24_Office Theme</vt:lpstr>
      <vt:lpstr>26_Office Theme</vt:lpstr>
      <vt:lpstr>Office Theme</vt:lpstr>
      <vt:lpstr>2_Professional</vt:lpstr>
      <vt:lpstr>20_Office Theme</vt:lpstr>
      <vt:lpstr>9_Office Theme</vt:lpstr>
      <vt:lpstr>10_Office Theme</vt:lpstr>
      <vt:lpstr>44_Office Theme</vt:lpstr>
      <vt:lpstr>4_Default Design</vt:lpstr>
      <vt:lpstr>5_Default Design</vt:lpstr>
      <vt:lpstr>61_Office Theme</vt:lpstr>
      <vt:lpstr>66_Office Theme</vt:lpstr>
      <vt:lpstr>68_Office Theme</vt:lpstr>
      <vt:lpstr>70_Office Theme</vt:lpstr>
      <vt:lpstr>56_Office Theme</vt:lpstr>
      <vt:lpstr>72_Office Theme</vt:lpstr>
      <vt:lpstr>20_Default Design</vt:lpstr>
      <vt:lpstr>19_Professional</vt:lpstr>
      <vt:lpstr>3_Office Theme</vt:lpstr>
      <vt:lpstr>30_Default Design</vt:lpstr>
      <vt:lpstr>1_Office Theme</vt:lpstr>
      <vt:lpstr>7_Default Design</vt:lpstr>
      <vt:lpstr>8_Default Design</vt:lpstr>
      <vt:lpstr>9_Default Design</vt:lpstr>
      <vt:lpstr>31_Default Design</vt:lpstr>
      <vt:lpstr>1_Professional</vt:lpstr>
      <vt:lpstr>11_Office Theme</vt:lpstr>
      <vt:lpstr>73_Office Theme</vt:lpstr>
      <vt:lpstr>28_Office Theme</vt:lpstr>
      <vt:lpstr>74_Office Theme</vt:lpstr>
      <vt:lpstr>76_Office Theme</vt:lpstr>
      <vt:lpstr>25_Office Theme</vt:lpstr>
      <vt:lpstr>62_Office Theme</vt:lpstr>
      <vt:lpstr>77_Office Theme</vt:lpstr>
      <vt:lpstr>18_Office Theme</vt:lpstr>
      <vt:lpstr>27_Office Theme</vt:lpstr>
      <vt:lpstr>22_Office Theme</vt:lpstr>
      <vt:lpstr>30_Office Theme</vt:lpstr>
      <vt:lpstr>2_Office Theme</vt:lpstr>
      <vt:lpstr>4_Office Theme</vt:lpstr>
      <vt:lpstr>5_Office Theme</vt:lpstr>
      <vt:lpstr>Ion</vt:lpstr>
      <vt:lpstr>21_Default Design</vt:lpstr>
      <vt:lpstr>3_Professional</vt:lpstr>
      <vt:lpstr>11_Professional</vt:lpstr>
      <vt:lpstr>6_Office Theme</vt:lpstr>
      <vt:lpstr>MOOC and Open Education Around the World:  Recent News and Research Clues</vt:lpstr>
      <vt:lpstr>May 11, 2016 We're All Failures The Chronicle of Higher Education https://chroniclevitae.com/news/1391-we-re-all-failures?cid=at&amp;utm_source=at&amp;utm_medium=en&amp;elqTrackId=4fb9cc139bc44f8995a1fa5e537c1fd1&amp;elq=c0dd0d45a2514289916fc3f4d5577e5f&amp;elqaid=9077&amp;elqat=1&amp;elqCampaignId=3137 </vt:lpstr>
      <vt:lpstr>Audience Poll #1:  Has open education transformed your life?</vt:lpstr>
      <vt:lpstr>Charles Wedemeyer Quote #1:  “It should be immaterial whether one has learned at the front door or the back door of the Palace of Learning. What one has learned—not where, or how, in what sequence, at what institution, or in what period of time—is the only criterion of supreme importance.” (Charles Wedemeyer, 1981, p. 216)</vt:lpstr>
      <vt:lpstr>Charles Vest (April 4, 2001) http://web.mit.edu/newsoffice/2001/ocw.html </vt:lpstr>
      <vt:lpstr>February 24, 2016 MIT OpenCourseWare  http://ocw.mit.edu/about/15-years/ </vt:lpstr>
      <vt:lpstr>Enter the age  of the MOOC…</vt:lpstr>
      <vt:lpstr>January 11, 2016 Maps and the Geospatial Revolution Anthony C. Robinson, Penn State, Coursera http://chronicle.com/article/Mapping-a-MOOC-Reveals-Global/234795?cid=at&amp;utm_source=at&amp;utm_medium=en&amp;elq=bf52c7566e1d42d6ac7d42b49e1980ea&amp;elqCampaignId=2208&amp;elqaid=7501&amp;elqat=1&amp;elqTrackId=ed3e40a9614c4a5fb84d8851653a8839 </vt:lpstr>
      <vt:lpstr>Audience Poll #2:  Who in here has taken a MOOC?</vt:lpstr>
      <vt:lpstr>November 2, 2012  The Year of the MOOC,  New York Times, Laura Pappano,   http://www.nytimes.com/2012/11/04/education/edlife/massive-open-online-courses-are-multiplying-at-a-rapid-pace.html?pagewanted=all </vt:lpstr>
      <vt:lpstr>June 19, 2013 2013 is “The Year of the Anti-MOOC” George Siemens, UW-Madison Summit   http://globalhighered.wordpress.com/european-moocs-in-global-context/ </vt:lpstr>
      <vt:lpstr>MOOCs Disruptive? November 14, 2014 (2:25) Why online ed disrupts the traditional model,  Fareed Zakaria GPS, CNN, On GPS, Stuart Butler &amp; Anant Agarwal explain why students are drawn to online higher education: tuition debt &amp; exciting new technologies http://www.cnn.com/video/data/2.0/video/bestoftv/2014/11/15/exp-gps-moocs-sot.cnn.html </vt:lpstr>
      <vt:lpstr>How Disruptive? 40,000+ people in a MOOC on Mythology… Softcover ($30): http://www.parlorpress.com/invasion_of_the_moocs  Free (PDF): http://www.parlorpress.com/pdf/invasion_of_the_moocs.pdf</vt:lpstr>
      <vt:lpstr>PowerPoint Presentation</vt:lpstr>
      <vt:lpstr>PowerPoint Presentation</vt:lpstr>
      <vt:lpstr>December 7, 2015 MOOCs Are To Higher Ed What Netflix Is To Movie Theaters Forbes, Joseph Holmes http://www.forbes.com/sites/berlinschoolofcreativeleadership/2015/12/07/moocs-are-to-highered-what-netflix-is-to-movie-theaters/#76f3e4a176f7 http://www.gathereducation.com/blog/2015/how-moocs-are-the-netflix-of-higher-education/  </vt:lpstr>
      <vt:lpstr>August 30, 2015 Massive online courses grow; what's in it for the universities?, Kirk Pinho, Crain’s Detroit Business http://www.crainsdetroit.com/article/20150830/NEWS/308309998/massive-online-courses-grow-whats-in-it-for-the-universities </vt:lpstr>
      <vt:lpstr>August 30, 2015 Massive online courses grow; what's in it for the universities?, Kirk Pinho, Crain’s Detroit Business http://www.crainsdetroit.com/article/20150830/NEWS/308309998/massive-online-courses-grow-whats-in-it-for-the-universities </vt:lpstr>
      <vt:lpstr>State of the MOOC 2016:  A Year of Massive Landscape Change For Massive Open Online Courses, Online Course Report http://www.onlinecoursereport.com/state-of-the-mooc-2016-a-year-of-massive-landscape-change-for-massive-open-online-courses/  http://chronicle.com/blogs/wiredcampus/moocs-are-still-rising-at-least-in-numbers/57527 </vt:lpstr>
      <vt:lpstr>2016 State of the MOOC 2016:  A Year of Massive Landscape Change For Massive Open Online Courses, Online Course Report http://www.onlinecoursereport.com/state-of-the-mooc-2016-a-year-of-massive-landscape-change-for-massive-open-online-courses/ </vt:lpstr>
      <vt:lpstr>January 5, 2016 Use Of MOOCs And Online Education Is Exploding: Here's Why Josh Bersin, Forbes http://www.forbes.com/sites/joshbersin/2016/01/05/use-of-moocs-and-online-education-is-exploding-heres-why/#290acdda7f09 </vt:lpstr>
      <vt:lpstr>October 19, 2015 MOOCs Are Still Rising, at Least in Numbers Ellen Wexler, Chronicle of Higher Education http://chronicle.com/blogs/wiredcampus/moocs-are-still-rising-at-least-in-numbers/57527 </vt:lpstr>
      <vt:lpstr>January 14, 2016 Why You Should Care That MOOCs Had a Great 2015 Bravetta Hassell, Chief Learning Officer</vt:lpstr>
      <vt:lpstr>January 14, 2016 Why You Should Care That MOOCs Had a Great 2015 Bravetta Hassell, Chief Learning Officer</vt:lpstr>
      <vt:lpstr>MOOC’ing Issue Are we starting our research from the point of view of “here are some serious problems (students are unengaged, disenfranchised people lack access to educational opportunities)”  Or: Are we simply going to focus on making MOOCs more effective, efficient, etc., without sufficient attention to the needs that they should be fulfilling?</vt:lpstr>
      <vt:lpstr>Question: "What are the problems that MOOCs and OER are supposed to address?" or "Are MOOCs and OER "solutions" in search of problems?" (Note: Best Answers get a MOOCs book.)</vt:lpstr>
      <vt:lpstr>30+ Sample MOOC Research Topics</vt:lpstr>
      <vt:lpstr>Activity:  During this talk, jot down a research idea on a card. We will share it at the end. (Note: Best idea gets a MOOCs book.)</vt:lpstr>
      <vt:lpstr>May 19, 2016 Current Issues on MOOC Research Trang Phan, University of Houston, tphanuh16@gmail.com </vt:lpstr>
      <vt:lpstr>October 25, 2014 Research Topic #1.  Faculty Awareness of the Open World Opening the Curriculum: Open Educational Resources in U.S. Higher Education, 2014 I. Elaine Allen and Jeff Seaman http://www.onlinelearningsurvey.com/reports/openingthecurriculum2014.pdf </vt:lpstr>
      <vt:lpstr>February 2016 Faculty Awareness of the Open World Going Digital: Faculty Perspectives on Digital and OER Course Materials Kenneth Green, The Campus Computing Project http://www.campuscomputing.net/goingdigital2016 </vt:lpstr>
      <vt:lpstr>February 2016 Going Digital: Faculty Perspectives on Digital and OER Course Materials Kenneth Green, The Campus Computing Project http://www.campuscomputing.net/goingdigital2016 </vt:lpstr>
      <vt:lpstr>Research Topic #2. Actual Use of Open Access Resources and Materials Nature, Openwords, etc. http://www.openwords.com/  https://www.facebook.com/Openwords </vt:lpstr>
      <vt:lpstr>October 29, 2015 Campus Tech Leaders Report More Support for Free Educational Materials, Ellen Wexler, Chronicle of Higher Education</vt:lpstr>
      <vt:lpstr>May 19, 2016 Research Topic #3. MOOC Access and Use (e.g., MOOC listings and ratings schemes) MOOC lists: Class Central, the MOOC list https://www.mooc-list.com/ https://www.class-central.com/  </vt:lpstr>
      <vt:lpstr>April 23, 2015 Research Topic #4.  Cost-Benefit Analysis Offloading Semesters or Years to MOOCs The Catch in Arizona State’s Low-Cost Freshman Year Online: No Aid, Chronicle of Higher Education, Thomas Fisher http://chronicle.com/article/The-Catch-in-Arizona-State-s/229617/ </vt:lpstr>
      <vt:lpstr>Building Talent Pipeline Master’s Degree Is New Frontier of Study Online, August 17, 2013, The New York Times By Tamar Lewin http://chronicle.com/article/MOOCs-May-Not-Be-So-Disruptive/140965/  http://extensionengine.com/putting-moocs-to-work-recap-infographic/#.VExR4o3wtjs  </vt:lpstr>
      <vt:lpstr>October 7, 2015 Research Topic #5.  Alternative Delivery Systems MIT Unveils ‘MicroMaster’s,’ Allowing Students to Get Half Their Degree From MOOCs, Andy Thomason, Chronicle of Higher Education http://chronicle.com/blogs/ticker/mit-unveils-micromasters-allowing-students-to-get-half-their-degree-from-moocs/105615?cid=pm&amp;utm_source=pm&amp;utm_medium=en&amp;elq=5df23adc260141d79bb6b8d5f282aa4a&amp;elqCampaignId=1549&amp;elqaid=6450&amp;elqat=1&amp;elqTrackId=5dc2477c7c354ee48373a9522da104c5 </vt:lpstr>
      <vt:lpstr>June 12, 2014 Research Topic #6. Economic Value of MOOCs (Assessment Issues) Will a degree made up of Moocs ever be worth the paper it's written on? The University of the People can now hand out degrees to its online students – but will employers take them seriously?, Louise Tickle The Guardian http://www.theguardian.com/higher-education-network/blog/2014/jun/12/moocs-viable-alternative-traditional-degree </vt:lpstr>
      <vt:lpstr>April 17, 2014 Research Topic #7.  Impact of MOOCs Across Age, Gender, and Course Type Infographic: Global MOOC statistics eCampus News, Meris Stansbury http://www.ecampusnews.com/research/infographic-moocs-global-436/  Inforgraphic: https://magic.piktochart.com/output/1747660-moocs </vt:lpstr>
      <vt:lpstr>February 20, 2014 What about Education Level? Harvard and MIT Release Visualization Tools for Trove of MOOC Data Lawrence Biemiller, Chronicle of Higher Education http://chronicle.com/blogs/wiredcampus/harvard-and-mit-release-visualization-tools-for-trove-of-mooc-data/50631?cid=pm&amp;utm_source=pm&amp;utm_medium=en </vt:lpstr>
      <vt:lpstr>What About Age? Data Visualization Tools  (Harvard and MIT MOOCs)  Lawrence Biemiller, February 20, 2014, Chronicle of HE http://chronicle.com/blogs/wiredcampus/harvard-and-mit-release-visualization-tools-for-trove-of-mooc-data/50631?cid=pm&amp;utm_source=pm&amp;utm_medium=en </vt:lpstr>
      <vt:lpstr>February 20, 2014 Research Topic #8.  Utility of Data Visualization Tools Harvard and MIT Release Visualization Tools for Trove of MOOC Data Lawrence Biemiller, Chronicle of Higher Education http://chronicle.com/blogs/wiredcampus/harvard-and-mit-release-visualization-tools-for-trove-of-mooc-data/50631?cid=pm&amp;utm_source=pm&amp;utm_medium=en </vt:lpstr>
      <vt:lpstr>Certificate Earners Data Visualization Tools  (Harvard and MIT MOOCs)  Lawrence Biemiller, February 20, 2014, Chronicle of HE http://chronicle.com/blogs/wiredcampus/harvard-and-mit-release-visualization-tools-for-trove-of-mooc-data/50631?cid=pm&amp;utm_source=pm&amp;utm_medium=en </vt:lpstr>
      <vt:lpstr>October 6, 2014 Research Topic #9.  High School Student College Prep and Advanced Placement Courses edX turns attention to high school MOOCs, eSchool News http://www.eschoolnews.com/2014/10/06/high-school-moocs-839/print/  </vt:lpstr>
      <vt:lpstr>October 6, 2014 High School Initiative https://www.edx.org/high-school-initiative http://www.eschoolnews.com/2014/10/06/high-school-moocs-839/print/   </vt:lpstr>
      <vt:lpstr>January 11, 2016 7th grade scholarships for MOOC completion U.S. News and World Report, eSchool News http://www.eschoolnews.com/2016/01/11/7th-grade-scholarships-for-mooc-completion/ </vt:lpstr>
      <vt:lpstr>Research Topic #10. Acceptability of MOOCs as Corporate Training G2g (Googler to Googler) Training Seven Ways to Corporate MOOC, Udemy blog, December 23, 2013, Shannon Hughes https://www.udemy.com/organizations/blog/2013/12/23/seven-ways-to-corporate-mooc/ </vt:lpstr>
      <vt:lpstr>May 19, 2016 Udemy</vt:lpstr>
      <vt:lpstr>May 2013 Research Topic #11.  Dropout (i.e., retention) Concerns MOOCs @ Edinburgh 2013– Report #1</vt:lpstr>
      <vt:lpstr>February 5, 2013  Bioelectricity: A Quantitative Approach,  Duke University’s First MOOC http://dukespace.lib.duke.edu/dspace/bitstream/handle/10161/6216/Duke_Bioelectricity_MOOC_Fall2012.pdf </vt:lpstr>
      <vt:lpstr>Audience Poll #3:  Have you ever dropped a MOOC? Have you ever completed a MOOC? http://elearnhero.com/moocs-completion-rates/ </vt:lpstr>
      <vt:lpstr>2016 State of the MOOC 2016:  A Year of Massive Landscape Change For Massive Open Online Courses, Online Course Report http://www.onlinecoursereport.com/state-of-the-mooc-2016-a-year-of-massive-landscape-change-for-massive-open-online-courses/ </vt:lpstr>
      <vt:lpstr>May 2013 Research Topic #12.  MOOC Motivators and Goals MOOCs @ Edinburgh 2013– Report #1</vt:lpstr>
      <vt:lpstr>February 5, 2013  Bioelectricity: A Quantitative Approach,  Duke University’s First MOOC http://dukespace.lib.duke.edu/dspace/bitstream/handle/10161/6216/Duke_Bioelectricity_MOOC_Fall2012.pdf </vt:lpstr>
      <vt:lpstr>April, 2015 Learners Goals, Motivations, Achivements, Challenges, etc. Bonk, C. J., Lee, M. M., Kou, X., Xu, S. &amp; Sheu, F.-R. (2015). Understanding the Self-Directed Online Learning Preferences, Goals, Achievements, and Challenges of MIT OpenCourseWare Subscribers. Educational Technology and Society, 18(2), 349-368. Available: http://www.ifets.info/journals/18_2/26.pdf;  Issue TOC: http://www.ifets.info/issues.php?id=67 </vt:lpstr>
      <vt:lpstr>June 13, 2014 Research Topic #13.  Learner Engagement with Content 8 Things You Should Know About MOOCs Chronicle of Higher Education, Jonah Newman and Soo Oh http://chronicle.com/article/MOOCs-EdX/146901/ </vt:lpstr>
      <vt:lpstr>January 11, 2016 Mapping a MOOC Reveals Global Patterns in Student Engagement Chronicle of Higher Education, Anthony C. Robinson  http://chronicle.com/article/Mapping-a-MOOC-Reveals-Global/234795?cid=at&amp;utm_source=at&amp;utm_medium=en&amp;elq=bf52c7566e1d42d6ac7d42b49e1980ea&amp;elqCampaignId=2208&amp;elqaid=7501&amp;elqat=1&amp;elqTrackId=ed3e40a9614c4a5fb84d8851653a8839 </vt:lpstr>
      <vt:lpstr>April 21, 2014 Research Topic #14. Benefits of MOOCs for Disadvantaged and Underprivileged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OER and MOOCs in Africa:  The AVU Experience Griff Richards and Bakary Diallo, African Virtual University Nairobi, Kenya</vt:lpstr>
      <vt:lpstr>September 15, 2015 Research Topic #15.  MOOCs for Social Impact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October 7, 2014 ALISON: Global Health Initiatives Online Mooc courses deliver Ebola health advice, BBC News, Sean Coughlan http://www.bbc.com/news/education-29521360  http://www.advancelearning.com/why-wait-for-others-to-fight-ebola</vt:lpstr>
      <vt:lpstr>Activity #2: Half-Way Pt. Which of the research ideas mentioned so far match what you have written down?</vt:lpstr>
      <vt:lpstr>May 31, 2014 Research Topic #16.  Localization of Content ocMOOCs and hMOOCs Revolutionizing online education Professor creates courses tailored to cultural differences, Korea JoongAng Daily, KIM BONG-MOON [bongmoon@joongang.co.kr]  http://koreajoongangdaily.joins.com/news/article/article.aspx?aid=2989930&amp;cloc=joongangdaily%7Chome%7Cnewslist1 </vt:lpstr>
      <vt:lpstr>2016 State of the MOOC 2016:  A Year of Massive Landscape Change For Massive Open Online Courses, Online Course Report http://www.onlinecoursereport.com/state-of-the-mooc-2016-a-year-of-massive-landscape-change-for-massive-open-online-courses/ </vt:lpstr>
      <vt:lpstr>Research Topic #17. Functioning of Translation Teams Learning from Localized OER and OCW (e.g., Opensource Opencourseware Prototype System (OOPS), Lucifer Chu, Janitor of OOPS)</vt:lpstr>
      <vt:lpstr>June 26, 2015 Research Topic #18. Cultural Differences MOOC Madness in China! In China, Where Everything is a MOOC, Education Week, Justin Reich, HarvardX Research Fellow http://blogs.edweek.org/edweek/edtechresearcher/2015/05/in_china_where_everything_is_a_mooc.html?r=284759497</vt:lpstr>
      <vt:lpstr>January 27, 2014 Research Topic #19.  Various Geo-Political Issues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May 27, 2015 Research Topic #20.  MOOC Participant Study Strategies The Invisible Learners Taking MOOCs,  George Veletsianos, Inside Higher Ed https://www.insidehighered.com/blogs/higher-ed-beta/invisible-learners-taking-moocs </vt:lpstr>
      <vt:lpstr>October 6, 2015 Research Topic #21.  MOOCs as a Learning Supplement Using MOOCs to Fill In Your Weak Spots, Hanna Peacock, Inside Higher Ed https://www.insidehighered.com/blogs/gradhacker/using-moocs-fill-your-weak-spots?utm_source=Inside+Higher+Ed&amp;utm_campaign=bf05053fb7-DNU20151007&amp;utm_medium=email&amp;utm_term=0_1fcbc04421-bf05053fb7-197362401 </vt:lpstr>
      <vt:lpstr>April 30, 2014 Research Topic #22. Impact of Blending FTF Sessions with Online MOOCs New Learning Hubs Locations Hosted by The New York Public Library and Seven Other Int’l Partners, Coursera Learning Hubs https://www.coursera.org/about/programs/learningHubs  http://blog.coursera.org/post/84322385012/new-learning-hubs-locations-hosted-by-the-new-york </vt:lpstr>
      <vt:lpstr>Research Topic #23.  Learning for Enjoyment vs. Credentials</vt:lpstr>
      <vt:lpstr>March 3, 2016 ‘Trump U.’ Draws Unflattering Spotlight to the Candidate as Fraud Cases Move Forward Chronicle of Higher Education, Corrine Ruff http://chronicle.com/article/Trump-U-Draws/235573?cid=trend_right_a </vt:lpstr>
      <vt:lpstr>Learning for Enjoyment Versus Credentials and Badges</vt:lpstr>
      <vt:lpstr>August 5, 2015 Research Topic #24. Acceptability of Nanodegrees and Microcredentials How Nanodegrees Are Disrupting Higher Education John Waters, Campus Technology http://campustechnology.com/articles/2015/08/05/how-nanodegrees-are-disrupting-higher-education.aspx </vt:lpstr>
      <vt:lpstr>September 14, 2015 Philanthropy University https://novoed.com/philanthropy-initiative?referral_token=NOVOED-CC </vt:lpstr>
      <vt:lpstr>January 5, 2016 Use Of MOOCs And Online Education Is Exploding: Here's Why Josh Bersin, Forbes http://www.forbes.com/sites/joshbersin/2016/01/05/use-of-moocs-and-online-education-is-exploding-heres-why/#290acdda7f09 </vt:lpstr>
      <vt:lpstr>January 13, 2016 Degree gets you a tech job — or your money back, Marco della Cava, USA Today http://www.usatoday.com/story/tech/news/2016/01/13/degree-gets-you-tech-job-your-money-back/78703230/ </vt:lpstr>
      <vt:lpstr>January 20, 2016 Coursera Specializations https://www.coursera.org/browse?utm_medium=email&amp;utm_source=marketing&amp;utm_campaign=aUAR4L-fEeW6i-NodUB9Qw&amp;languages=en </vt:lpstr>
      <vt:lpstr>October 7, 2015 MIT Master’s Program to Use MOOCs as ‘Admissions Test’ Jeffrey R. Young, Chronicle of Higher Education http://chronicle.com/article/MIT-Master-s-Program-to-Use/233685 </vt:lpstr>
      <vt:lpstr>September 16, 2013 Research Topic #25. Issues of Quality Rwandan Degree Program Aims for a 'University in a Box', Chronicle of Higher Education, Megan O’Neil http://chronicle.com/article/Rwandan-Degree-Program-Aims/141631/ </vt:lpstr>
      <vt:lpstr>Challenges and Issues </vt:lpstr>
      <vt:lpstr>Research Topic #26.  Impact of Mobile MOOCs (e.g., mobile courses on smartphone)</vt:lpstr>
      <vt:lpstr>August 31, 2015 MOOC Watch? samsung unveils Gear S2 smartwatch,  USA Today, Brett Molina http://www.usatoday.com/tech/</vt:lpstr>
      <vt:lpstr>April 1, 2015 Research Topic #27.  Flipped the Classroom with MOOCs For a Better Flip, Try MOOCs, David Raths, Campus Technology http://campustechnology.com/articles/2015/04/01/for-a-better-flip-try-moocs.aspx </vt:lpstr>
      <vt:lpstr>September 22, 2015 Research Topic #28.  MOOC Benefits and Impact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April 20, 2015 Research Topic #29. Case Studies 250 MOOCs and Counting: One Man’s Educational Journey, Chronicle of Higher Education http://chronicle.com/article/250-MOOCsCounting-One/229397/?cid=at  If the MOOC movement has faded, nobody told Jima Ngei. Mr. Ngei, who lives in Port Harcourt, Nigeria, has completed and passed 250.</vt:lpstr>
      <vt:lpstr>May 19, 2016 From MOOC to bootcamp to MIT MIT News http://news.mit.edu/2016/mooc-bootcamp-mit-0519 </vt:lpstr>
      <vt:lpstr>Various Case Studies: Life Impact from OER and MOOCs</vt:lpstr>
      <vt:lpstr>MIT Data:  Prepares to Reenter University (41-50 year old male, Middle East)</vt:lpstr>
      <vt:lpstr>MIT Data:  Retiree Develops New Hobby (70+ year old female, North America)</vt:lpstr>
      <vt:lpstr>Life Changing Example</vt:lpstr>
      <vt:lpstr>Joining a Learning Community</vt:lpstr>
      <vt:lpstr>July 2015 Research Topic #30. MOOC Pedagogy AMP: A Tool for Characterizing the Pedagogical Approaches of MOOCs Karen Swan, Scott Day, Leonard Bogle, and Traci van Prooyen University of Illinois Springfield  Figure 3. Ratings Metaphors</vt:lpstr>
      <vt:lpstr>December 30, 2015 Research Topic #31. Research on Changes in Teaching Practices Udemy Awards, 2015 Instructor Awards! https://teach.udemy.com/congratulations-to-udemys-outstanding-instructors-of-2015/ </vt:lpstr>
      <vt:lpstr>August 20, 2015 Research on Unique Pedagogy Syracuse professor offers free ‘Star Trek’ class to the public, USA Today, Amari D. Pollard, LeMayne College http://college.usatoday.com/2015/08/20/syracuse-professor-offers-free-star-trek-class-to-the-public/ r </vt:lpstr>
      <vt:lpstr>December 30, 2015 Less Experimentation, More Iteration:  A Review of MOOC Stats and Trends in 2015 Class Central Blog, Dhawal Shah https://www.class-central.com/report/moocs-stats-and-trends-2015/  https://www.class-central.com/report/  https://www.youtube.com/watch?v=LD0sNEVhNZ8 </vt:lpstr>
      <vt:lpstr>Chapter 14: Creating a Temporary Spontaneous Mini-Ecosystem through a MOOC Paul Kim and Charlie Chung, Stanford University   Figure 2. Twitter thread announcing the MOOC </vt:lpstr>
      <vt:lpstr>Audience Poll #4:  Would you like to research MOOCs now? What was your idea? A. Yes… B. No…</vt:lpstr>
      <vt:lpstr>We are entering a jumping off point… (South University of Science and Technology of China, Wednesday June 10, 2015)</vt:lpstr>
      <vt:lpstr>Things are heating up! http://routledge-ny.com/books/details/9781138807419/ </vt:lpstr>
      <vt:lpstr>MOOCs and Open Education Around the World http://routledge-ny.com/books/details/9781138807419/ </vt:lpstr>
      <vt:lpstr>Want something FREE? Introducing the “TEC-VARIETY” book…(Framework #1) http://tec-variety.com/ </vt:lpstr>
      <vt:lpstr>December 13, 2013 Former MIT president Charles M. Vest dies at 72 As the Institute’s leader from 1990 to 2004, he sparked a period of dynamism. Steve Bradt, MIT News Office http://web.mit.edu/newsoffice/2013/former-mit-president-charles-m-vest-dies-at-72-1213.html </vt:lpstr>
      <vt:lpstr>Charles Wedemeyer Quote #2:  ”If America is on the threshold of becoming a Learning Society, non-traditional learning may be its most genuine ingredient.” (Charles Wedemeyer, 1981, p. 219)</vt:lpstr>
      <vt:lpstr>Any Comments or Questions? Slides at: TrainingShare.com Papers: PublicationShare.com Free Book: http://tec-variety.com/ MOOCsBook: http://moocsbook.com/    </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User</cp:lastModifiedBy>
  <cp:revision>2110</cp:revision>
  <cp:lastPrinted>2013-05-08T00:32:14Z</cp:lastPrinted>
  <dcterms:created xsi:type="dcterms:W3CDTF">2003-05-17T19:53:56Z</dcterms:created>
  <dcterms:modified xsi:type="dcterms:W3CDTF">2016-05-19T23:52:11Z</dcterms:modified>
</cp:coreProperties>
</file>