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8" r:id="rId3"/>
    <p:sldMasterId id="2147483818" r:id="rId4"/>
    <p:sldMasterId id="2147484359" r:id="rId5"/>
    <p:sldMasterId id="2147484485" r:id="rId6"/>
    <p:sldMasterId id="2147484591" r:id="rId7"/>
    <p:sldMasterId id="2147484773" r:id="rId8"/>
    <p:sldMasterId id="2147484842" r:id="rId9"/>
    <p:sldMasterId id="2147484990" r:id="rId10"/>
    <p:sldMasterId id="2147485002" r:id="rId11"/>
    <p:sldMasterId id="2147485066" r:id="rId12"/>
  </p:sldMasterIdLst>
  <p:notesMasterIdLst>
    <p:notesMasterId r:id="rId38"/>
  </p:notesMasterIdLst>
  <p:sldIdLst>
    <p:sldId id="293" r:id="rId13"/>
    <p:sldId id="284" r:id="rId14"/>
    <p:sldId id="3115" r:id="rId15"/>
    <p:sldId id="19902" r:id="rId16"/>
    <p:sldId id="19387" r:id="rId17"/>
    <p:sldId id="19454" r:id="rId18"/>
    <p:sldId id="19350" r:id="rId19"/>
    <p:sldId id="20032" r:id="rId20"/>
    <p:sldId id="19684" r:id="rId21"/>
    <p:sldId id="19887" r:id="rId22"/>
    <p:sldId id="19389" r:id="rId23"/>
    <p:sldId id="19935" r:id="rId24"/>
    <p:sldId id="19671" r:id="rId25"/>
    <p:sldId id="489" r:id="rId26"/>
    <p:sldId id="19756" r:id="rId27"/>
    <p:sldId id="20078" r:id="rId28"/>
    <p:sldId id="19679" r:id="rId29"/>
    <p:sldId id="20106" r:id="rId30"/>
    <p:sldId id="3487" r:id="rId31"/>
    <p:sldId id="483" r:id="rId32"/>
    <p:sldId id="19909" r:id="rId33"/>
    <p:sldId id="20067" r:id="rId34"/>
    <p:sldId id="20043" r:id="rId35"/>
    <p:sldId id="19910" r:id="rId36"/>
    <p:sldId id="1942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01" autoAdjust="0"/>
    <p:restoredTop sz="94112" autoAdjust="0"/>
  </p:normalViewPr>
  <p:slideViewPr>
    <p:cSldViewPr snapToGrid="0">
      <p:cViewPr varScale="1">
        <p:scale>
          <a:sx n="103" d="100"/>
          <a:sy n="103" d="100"/>
        </p:scale>
        <p:origin x="144" y="654"/>
      </p:cViewPr>
      <p:guideLst/>
    </p:cSldViewPr>
  </p:slideViewPr>
  <p:notesTextViewPr>
    <p:cViewPr>
      <p:scale>
        <a:sx n="1" d="1"/>
        <a:sy n="1" d="1"/>
      </p:scale>
      <p:origin x="0" y="0"/>
    </p:cViewPr>
  </p:notesTextViewPr>
  <p:sorterViewPr>
    <p:cViewPr varScale="1">
      <p:scale>
        <a:sx n="100" d="100"/>
        <a:sy n="100" d="100"/>
      </p:scale>
      <p:origin x="0" y="-14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55D66-369F-42EF-8C37-8B2D2FDB2673}"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B07B0-2CCA-4CE2-9402-94C2771B138C}" type="slidenum">
              <a:rPr lang="en-US" smtClean="0"/>
              <a:t>‹#›</a:t>
            </a:fld>
            <a:endParaRPr lang="en-US"/>
          </a:p>
        </p:txBody>
      </p:sp>
    </p:spTree>
    <p:extLst>
      <p:ext uri="{BB962C8B-B14F-4D97-AF65-F5344CB8AC3E}">
        <p14:creationId xmlns:p14="http://schemas.microsoft.com/office/powerpoint/2010/main" val="74273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a:extLst>
              <a:ext uri="{FF2B5EF4-FFF2-40B4-BE49-F238E27FC236}">
                <a16:creationId xmlns:a16="http://schemas.microsoft.com/office/drawing/2014/main" id="{B0595CBB-458A-4980-9BC6-55BC610234C4}"/>
              </a:ext>
            </a:extLst>
          </p:cNvPr>
          <p:cNvSpPr>
            <a:spLocks noGrp="1" noRot="1" noChangeAspect="1" noChangeArrowheads="1" noTextEdit="1"/>
          </p:cNvSpPr>
          <p:nvPr>
            <p:ph type="sldImg"/>
          </p:nvPr>
        </p:nvSpPr>
        <p:spPr>
          <a:ln/>
        </p:spPr>
      </p:sp>
      <p:sp>
        <p:nvSpPr>
          <p:cNvPr id="349187" name="Notes Placeholder 2">
            <a:extLst>
              <a:ext uri="{FF2B5EF4-FFF2-40B4-BE49-F238E27FC236}">
                <a16:creationId xmlns:a16="http://schemas.microsoft.com/office/drawing/2014/main" id="{199E72A7-EBCB-4AC0-AB53-498163D6D3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9188" name="Slide Number Placeholder 3">
            <a:extLst>
              <a:ext uri="{FF2B5EF4-FFF2-40B4-BE49-F238E27FC236}">
                <a16:creationId xmlns:a16="http://schemas.microsoft.com/office/drawing/2014/main" id="{DD443981-BD7B-4164-85AD-A5E403D56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6B4EEA-9DC4-4509-A251-752FBE13F8DF}" type="slidenum">
              <a:rPr lang="en-US" altLang="en-US" smtClean="0">
                <a:solidFill>
                  <a:srgbClr val="000000"/>
                </a:solidFill>
              </a:rPr>
              <a:pPr/>
              <a:t>10</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a:extLst>
              <a:ext uri="{FF2B5EF4-FFF2-40B4-BE49-F238E27FC236}">
                <a16:creationId xmlns:a16="http://schemas.microsoft.com/office/drawing/2014/main" id="{8BA440B5-97C3-479B-98F9-604493091626}"/>
              </a:ext>
            </a:extLst>
          </p:cNvPr>
          <p:cNvSpPr>
            <a:spLocks noGrp="1" noRot="1" noChangeAspect="1" noChangeArrowheads="1" noTextEdit="1"/>
          </p:cNvSpPr>
          <p:nvPr>
            <p:ph type="sldImg"/>
          </p:nvPr>
        </p:nvSpPr>
        <p:spPr>
          <a:ln/>
        </p:spPr>
      </p:sp>
      <p:sp>
        <p:nvSpPr>
          <p:cNvPr id="509955" name="Notes Placeholder 2">
            <a:extLst>
              <a:ext uri="{FF2B5EF4-FFF2-40B4-BE49-F238E27FC236}">
                <a16:creationId xmlns:a16="http://schemas.microsoft.com/office/drawing/2014/main" id="{B4729060-D897-4E1E-B78B-63E4BB7AF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09956" name="Slide Number Placeholder 3">
            <a:extLst>
              <a:ext uri="{FF2B5EF4-FFF2-40B4-BE49-F238E27FC236}">
                <a16:creationId xmlns:a16="http://schemas.microsoft.com/office/drawing/2014/main" id="{3F82EAF1-7ECE-492F-9689-B0B58CB39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6187609-84E3-4FD0-AAA7-1040CF70C4E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3599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189047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0BD221-4535-428C-9CAC-108AD43370D9}"/>
              </a:ext>
            </a:extLst>
          </p:cNvPr>
          <p:cNvSpPr>
            <a:spLocks noGrp="1"/>
          </p:cNvSpPr>
          <p:nvPr>
            <p:ph type="dt" sz="half" idx="10"/>
          </p:nvPr>
        </p:nvSpPr>
        <p:spPr/>
        <p:txBody>
          <a:bodyPr/>
          <a:lstStyle>
            <a:lvl1pPr>
              <a:defRPr/>
            </a:lvl1pPr>
          </a:lstStyle>
          <a:p>
            <a:pPr>
              <a:defRPr/>
            </a:pPr>
            <a:fld id="{711A57C3-A318-4B1C-9E6A-27B5337C764B}" type="datetimeFigureOut">
              <a:rPr lang="en-US"/>
              <a:pPr>
                <a:defRPr/>
              </a:pPr>
              <a:t>3/23/2022</a:t>
            </a:fld>
            <a:endParaRPr lang="en-US"/>
          </a:p>
        </p:txBody>
      </p:sp>
      <p:sp>
        <p:nvSpPr>
          <p:cNvPr id="5" name="Footer Placeholder 4">
            <a:extLst>
              <a:ext uri="{FF2B5EF4-FFF2-40B4-BE49-F238E27FC236}">
                <a16:creationId xmlns:a16="http://schemas.microsoft.com/office/drawing/2014/main" id="{A99AB29C-7891-46AA-B49A-B4C36CB969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BE911A-0F66-4A42-ADAC-C40B1A74C75F}"/>
              </a:ext>
            </a:extLst>
          </p:cNvPr>
          <p:cNvSpPr>
            <a:spLocks noGrp="1"/>
          </p:cNvSpPr>
          <p:nvPr>
            <p:ph type="sldNum" sz="quarter" idx="12"/>
          </p:nvPr>
        </p:nvSpPr>
        <p:spPr/>
        <p:txBody>
          <a:bodyPr/>
          <a:lstStyle>
            <a:lvl1pPr>
              <a:defRPr/>
            </a:lvl1pPr>
          </a:lstStyle>
          <a:p>
            <a:pPr>
              <a:defRPr/>
            </a:pPr>
            <a:fld id="{93F6CA20-CF45-4480-A98F-ABB65097123A}" type="slidenum">
              <a:rPr lang="en-US"/>
              <a:pPr>
                <a:defRPr/>
              </a:pPr>
              <a:t>‹#›</a:t>
            </a:fld>
            <a:endParaRPr lang="en-US"/>
          </a:p>
        </p:txBody>
      </p:sp>
    </p:spTree>
    <p:extLst>
      <p:ext uri="{BB962C8B-B14F-4D97-AF65-F5344CB8AC3E}">
        <p14:creationId xmlns:p14="http://schemas.microsoft.com/office/powerpoint/2010/main" val="12660595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0B831A4-D03A-46A4-82E2-F8383E183886}"/>
              </a:ext>
            </a:extLst>
          </p:cNvPr>
          <p:cNvSpPr>
            <a:spLocks noGrp="1"/>
          </p:cNvSpPr>
          <p:nvPr>
            <p:ph type="dt" sz="half" idx="10"/>
          </p:nvPr>
        </p:nvSpPr>
        <p:spPr/>
        <p:txBody>
          <a:bodyPr/>
          <a:lstStyle>
            <a:lvl1pPr>
              <a:defRPr/>
            </a:lvl1pPr>
          </a:lstStyle>
          <a:p>
            <a:pPr>
              <a:defRPr/>
            </a:pPr>
            <a:fld id="{9486120F-F3F1-4DC9-8FF8-7E43EB9F880D}" type="datetimeFigureOut">
              <a:rPr lang="en-US"/>
              <a:pPr>
                <a:defRPr/>
              </a:pPr>
              <a:t>3/23/2022</a:t>
            </a:fld>
            <a:endParaRPr lang="en-US"/>
          </a:p>
        </p:txBody>
      </p:sp>
      <p:sp>
        <p:nvSpPr>
          <p:cNvPr id="6" name="Footer Placeholder 4">
            <a:extLst>
              <a:ext uri="{FF2B5EF4-FFF2-40B4-BE49-F238E27FC236}">
                <a16:creationId xmlns:a16="http://schemas.microsoft.com/office/drawing/2014/main" id="{943FAD60-B8BD-4189-89AA-BA3C7E3FF40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D10F13-5A0B-45C2-94DA-86F598EA9FB5}"/>
              </a:ext>
            </a:extLst>
          </p:cNvPr>
          <p:cNvSpPr>
            <a:spLocks noGrp="1"/>
          </p:cNvSpPr>
          <p:nvPr>
            <p:ph type="sldNum" sz="quarter" idx="12"/>
          </p:nvPr>
        </p:nvSpPr>
        <p:spPr/>
        <p:txBody>
          <a:bodyPr/>
          <a:lstStyle>
            <a:lvl1pPr>
              <a:defRPr/>
            </a:lvl1pPr>
          </a:lstStyle>
          <a:p>
            <a:pPr>
              <a:defRPr/>
            </a:pPr>
            <a:fld id="{D2E7FB3B-5E0D-43C6-A44F-A0A480945134}" type="slidenum">
              <a:rPr lang="en-US"/>
              <a:pPr>
                <a:defRPr/>
              </a:pPr>
              <a:t>‹#›</a:t>
            </a:fld>
            <a:endParaRPr lang="en-US"/>
          </a:p>
        </p:txBody>
      </p:sp>
    </p:spTree>
    <p:extLst>
      <p:ext uri="{BB962C8B-B14F-4D97-AF65-F5344CB8AC3E}">
        <p14:creationId xmlns:p14="http://schemas.microsoft.com/office/powerpoint/2010/main" val="33791773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C6739EC-72AB-426A-95AB-DAF91222127A}"/>
              </a:ext>
            </a:extLst>
          </p:cNvPr>
          <p:cNvSpPr>
            <a:spLocks noGrp="1"/>
          </p:cNvSpPr>
          <p:nvPr>
            <p:ph type="dt" sz="half" idx="10"/>
          </p:nvPr>
        </p:nvSpPr>
        <p:spPr/>
        <p:txBody>
          <a:bodyPr/>
          <a:lstStyle>
            <a:lvl1pPr>
              <a:defRPr/>
            </a:lvl1pPr>
          </a:lstStyle>
          <a:p>
            <a:pPr>
              <a:defRPr/>
            </a:pPr>
            <a:fld id="{F3147BC0-CEFE-46B9-BD59-8E11B6628A7A}" type="datetimeFigureOut">
              <a:rPr lang="en-US"/>
              <a:pPr>
                <a:defRPr/>
              </a:pPr>
              <a:t>3/23/2022</a:t>
            </a:fld>
            <a:endParaRPr lang="en-US"/>
          </a:p>
        </p:txBody>
      </p:sp>
      <p:sp>
        <p:nvSpPr>
          <p:cNvPr id="8" name="Footer Placeholder 4">
            <a:extLst>
              <a:ext uri="{FF2B5EF4-FFF2-40B4-BE49-F238E27FC236}">
                <a16:creationId xmlns:a16="http://schemas.microsoft.com/office/drawing/2014/main" id="{CF9B845B-33BC-4283-8219-74ECA39C44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E13C74E-9C71-4DF5-95EF-4BD8C26772A8}"/>
              </a:ext>
            </a:extLst>
          </p:cNvPr>
          <p:cNvSpPr>
            <a:spLocks noGrp="1"/>
          </p:cNvSpPr>
          <p:nvPr>
            <p:ph type="sldNum" sz="quarter" idx="12"/>
          </p:nvPr>
        </p:nvSpPr>
        <p:spPr/>
        <p:txBody>
          <a:bodyPr/>
          <a:lstStyle>
            <a:lvl1pPr>
              <a:defRPr/>
            </a:lvl1pPr>
          </a:lstStyle>
          <a:p>
            <a:pPr>
              <a:defRPr/>
            </a:pPr>
            <a:fld id="{9472EDE8-7B5F-420D-A572-3F63144B2CD5}" type="slidenum">
              <a:rPr lang="en-US"/>
              <a:pPr>
                <a:defRPr/>
              </a:pPr>
              <a:t>‹#›</a:t>
            </a:fld>
            <a:endParaRPr lang="en-US"/>
          </a:p>
        </p:txBody>
      </p:sp>
    </p:spTree>
    <p:extLst>
      <p:ext uri="{BB962C8B-B14F-4D97-AF65-F5344CB8AC3E}">
        <p14:creationId xmlns:p14="http://schemas.microsoft.com/office/powerpoint/2010/main" val="740133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50BB21B-F5C9-407A-A7A5-0282EBAE9E51}"/>
              </a:ext>
            </a:extLst>
          </p:cNvPr>
          <p:cNvSpPr>
            <a:spLocks noGrp="1"/>
          </p:cNvSpPr>
          <p:nvPr>
            <p:ph type="dt" sz="half" idx="10"/>
          </p:nvPr>
        </p:nvSpPr>
        <p:spPr/>
        <p:txBody>
          <a:bodyPr/>
          <a:lstStyle>
            <a:lvl1pPr>
              <a:defRPr/>
            </a:lvl1pPr>
          </a:lstStyle>
          <a:p>
            <a:pPr>
              <a:defRPr/>
            </a:pPr>
            <a:fld id="{A1C9FDDE-F984-4FA5-BD7B-925BC495926C}" type="datetimeFigureOut">
              <a:rPr lang="en-US"/>
              <a:pPr>
                <a:defRPr/>
              </a:pPr>
              <a:t>3/23/2022</a:t>
            </a:fld>
            <a:endParaRPr lang="en-US"/>
          </a:p>
        </p:txBody>
      </p:sp>
      <p:sp>
        <p:nvSpPr>
          <p:cNvPr id="4" name="Footer Placeholder 4">
            <a:extLst>
              <a:ext uri="{FF2B5EF4-FFF2-40B4-BE49-F238E27FC236}">
                <a16:creationId xmlns:a16="http://schemas.microsoft.com/office/drawing/2014/main" id="{247671AD-549C-43C2-82EC-56C3445790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D7D9651-D8BC-494E-864E-71D9AA2AFC09}"/>
              </a:ext>
            </a:extLst>
          </p:cNvPr>
          <p:cNvSpPr>
            <a:spLocks noGrp="1"/>
          </p:cNvSpPr>
          <p:nvPr>
            <p:ph type="sldNum" sz="quarter" idx="12"/>
          </p:nvPr>
        </p:nvSpPr>
        <p:spPr/>
        <p:txBody>
          <a:bodyPr/>
          <a:lstStyle>
            <a:lvl1pPr>
              <a:defRPr/>
            </a:lvl1pPr>
          </a:lstStyle>
          <a:p>
            <a:pPr>
              <a:defRPr/>
            </a:pPr>
            <a:fld id="{2258B806-1D66-4CFC-A77F-A748F408E135}" type="slidenum">
              <a:rPr lang="en-US"/>
              <a:pPr>
                <a:defRPr/>
              </a:pPr>
              <a:t>‹#›</a:t>
            </a:fld>
            <a:endParaRPr lang="en-US"/>
          </a:p>
        </p:txBody>
      </p:sp>
    </p:spTree>
    <p:extLst>
      <p:ext uri="{BB962C8B-B14F-4D97-AF65-F5344CB8AC3E}">
        <p14:creationId xmlns:p14="http://schemas.microsoft.com/office/powerpoint/2010/main" val="22202544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61948D-A016-48AB-9FE6-283366CC861C}"/>
              </a:ext>
            </a:extLst>
          </p:cNvPr>
          <p:cNvSpPr>
            <a:spLocks noGrp="1"/>
          </p:cNvSpPr>
          <p:nvPr>
            <p:ph type="dt" sz="half" idx="10"/>
          </p:nvPr>
        </p:nvSpPr>
        <p:spPr/>
        <p:txBody>
          <a:bodyPr/>
          <a:lstStyle>
            <a:lvl1pPr>
              <a:defRPr/>
            </a:lvl1pPr>
          </a:lstStyle>
          <a:p>
            <a:pPr>
              <a:defRPr/>
            </a:pPr>
            <a:fld id="{47859BA3-C3C1-45E1-90DC-673537D4F921}" type="datetimeFigureOut">
              <a:rPr lang="en-US"/>
              <a:pPr>
                <a:defRPr/>
              </a:pPr>
              <a:t>3/23/2022</a:t>
            </a:fld>
            <a:endParaRPr lang="en-US"/>
          </a:p>
        </p:txBody>
      </p:sp>
      <p:sp>
        <p:nvSpPr>
          <p:cNvPr id="3" name="Footer Placeholder 4">
            <a:extLst>
              <a:ext uri="{FF2B5EF4-FFF2-40B4-BE49-F238E27FC236}">
                <a16:creationId xmlns:a16="http://schemas.microsoft.com/office/drawing/2014/main" id="{0907DC16-1460-44AC-9A46-48026CF5EB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03BA89-E9C9-46FF-B423-B1AC72FF6A76}"/>
              </a:ext>
            </a:extLst>
          </p:cNvPr>
          <p:cNvSpPr>
            <a:spLocks noGrp="1"/>
          </p:cNvSpPr>
          <p:nvPr>
            <p:ph type="sldNum" sz="quarter" idx="12"/>
          </p:nvPr>
        </p:nvSpPr>
        <p:spPr/>
        <p:txBody>
          <a:bodyPr/>
          <a:lstStyle>
            <a:lvl1pPr>
              <a:defRPr/>
            </a:lvl1pPr>
          </a:lstStyle>
          <a:p>
            <a:pPr>
              <a:defRPr/>
            </a:pPr>
            <a:fld id="{429F10BD-3CDD-4B82-ACB6-D47202D8B7D1}" type="slidenum">
              <a:rPr lang="en-US"/>
              <a:pPr>
                <a:defRPr/>
              </a:pPr>
              <a:t>‹#›</a:t>
            </a:fld>
            <a:endParaRPr lang="en-US"/>
          </a:p>
        </p:txBody>
      </p:sp>
    </p:spTree>
    <p:extLst>
      <p:ext uri="{BB962C8B-B14F-4D97-AF65-F5344CB8AC3E}">
        <p14:creationId xmlns:p14="http://schemas.microsoft.com/office/powerpoint/2010/main" val="15835347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727BDD8-4064-490E-949B-30EE7187D6C7}"/>
              </a:ext>
            </a:extLst>
          </p:cNvPr>
          <p:cNvSpPr>
            <a:spLocks noGrp="1"/>
          </p:cNvSpPr>
          <p:nvPr>
            <p:ph type="dt" sz="half" idx="10"/>
          </p:nvPr>
        </p:nvSpPr>
        <p:spPr/>
        <p:txBody>
          <a:bodyPr/>
          <a:lstStyle>
            <a:lvl1pPr>
              <a:defRPr/>
            </a:lvl1pPr>
          </a:lstStyle>
          <a:p>
            <a:pPr>
              <a:defRPr/>
            </a:pPr>
            <a:fld id="{63B4030A-4A70-4E4D-BA37-64E739AF7C46}" type="datetimeFigureOut">
              <a:rPr lang="en-US"/>
              <a:pPr>
                <a:defRPr/>
              </a:pPr>
              <a:t>3/23/2022</a:t>
            </a:fld>
            <a:endParaRPr lang="en-US"/>
          </a:p>
        </p:txBody>
      </p:sp>
      <p:sp>
        <p:nvSpPr>
          <p:cNvPr id="6" name="Footer Placeholder 4">
            <a:extLst>
              <a:ext uri="{FF2B5EF4-FFF2-40B4-BE49-F238E27FC236}">
                <a16:creationId xmlns:a16="http://schemas.microsoft.com/office/drawing/2014/main" id="{8E2C4F38-7738-47AB-901A-A6D8C7D069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874666-C2FC-4480-B366-DF9D8415AB3C}"/>
              </a:ext>
            </a:extLst>
          </p:cNvPr>
          <p:cNvSpPr>
            <a:spLocks noGrp="1"/>
          </p:cNvSpPr>
          <p:nvPr>
            <p:ph type="sldNum" sz="quarter" idx="12"/>
          </p:nvPr>
        </p:nvSpPr>
        <p:spPr/>
        <p:txBody>
          <a:bodyPr/>
          <a:lstStyle>
            <a:lvl1pPr>
              <a:defRPr/>
            </a:lvl1pPr>
          </a:lstStyle>
          <a:p>
            <a:pPr>
              <a:defRPr/>
            </a:pPr>
            <a:fld id="{761C3DF9-6619-4C89-81F9-6E196A2F50A7}" type="slidenum">
              <a:rPr lang="en-US"/>
              <a:pPr>
                <a:defRPr/>
              </a:pPr>
              <a:t>‹#›</a:t>
            </a:fld>
            <a:endParaRPr lang="en-US"/>
          </a:p>
        </p:txBody>
      </p:sp>
    </p:spTree>
    <p:extLst>
      <p:ext uri="{BB962C8B-B14F-4D97-AF65-F5344CB8AC3E}">
        <p14:creationId xmlns:p14="http://schemas.microsoft.com/office/powerpoint/2010/main" val="13913144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9D9BF98-E466-4BC8-A219-EBD9CA4531F0}"/>
              </a:ext>
            </a:extLst>
          </p:cNvPr>
          <p:cNvSpPr>
            <a:spLocks noGrp="1"/>
          </p:cNvSpPr>
          <p:nvPr>
            <p:ph type="dt" sz="half" idx="10"/>
          </p:nvPr>
        </p:nvSpPr>
        <p:spPr/>
        <p:txBody>
          <a:bodyPr/>
          <a:lstStyle>
            <a:lvl1pPr>
              <a:defRPr/>
            </a:lvl1pPr>
          </a:lstStyle>
          <a:p>
            <a:pPr>
              <a:defRPr/>
            </a:pPr>
            <a:fld id="{5593E7C3-5C83-4E86-A9B0-D9D828E93F7F}" type="datetimeFigureOut">
              <a:rPr lang="en-US"/>
              <a:pPr>
                <a:defRPr/>
              </a:pPr>
              <a:t>3/23/2022</a:t>
            </a:fld>
            <a:endParaRPr lang="en-US"/>
          </a:p>
        </p:txBody>
      </p:sp>
      <p:sp>
        <p:nvSpPr>
          <p:cNvPr id="6" name="Footer Placeholder 4">
            <a:extLst>
              <a:ext uri="{FF2B5EF4-FFF2-40B4-BE49-F238E27FC236}">
                <a16:creationId xmlns:a16="http://schemas.microsoft.com/office/drawing/2014/main" id="{FE408906-05EF-4009-9EE9-C09DF62613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C748E7-0427-4CD8-8517-8EB3E121AE70}"/>
              </a:ext>
            </a:extLst>
          </p:cNvPr>
          <p:cNvSpPr>
            <a:spLocks noGrp="1"/>
          </p:cNvSpPr>
          <p:nvPr>
            <p:ph type="sldNum" sz="quarter" idx="12"/>
          </p:nvPr>
        </p:nvSpPr>
        <p:spPr/>
        <p:txBody>
          <a:bodyPr/>
          <a:lstStyle>
            <a:lvl1pPr>
              <a:defRPr/>
            </a:lvl1pPr>
          </a:lstStyle>
          <a:p>
            <a:pPr>
              <a:defRPr/>
            </a:pPr>
            <a:fld id="{15D747F0-36F3-4A2D-B82E-A0A7E55ABB87}" type="slidenum">
              <a:rPr lang="en-US"/>
              <a:pPr>
                <a:defRPr/>
              </a:pPr>
              <a:t>‹#›</a:t>
            </a:fld>
            <a:endParaRPr lang="en-US"/>
          </a:p>
        </p:txBody>
      </p:sp>
    </p:spTree>
    <p:extLst>
      <p:ext uri="{BB962C8B-B14F-4D97-AF65-F5344CB8AC3E}">
        <p14:creationId xmlns:p14="http://schemas.microsoft.com/office/powerpoint/2010/main" val="1820994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15AE1-A7F3-48BD-9548-810D0CE76837}"/>
              </a:ext>
            </a:extLst>
          </p:cNvPr>
          <p:cNvSpPr>
            <a:spLocks noGrp="1"/>
          </p:cNvSpPr>
          <p:nvPr>
            <p:ph type="dt" sz="half" idx="10"/>
          </p:nvPr>
        </p:nvSpPr>
        <p:spPr/>
        <p:txBody>
          <a:bodyPr/>
          <a:lstStyle>
            <a:lvl1pPr>
              <a:defRPr/>
            </a:lvl1pPr>
          </a:lstStyle>
          <a:p>
            <a:pPr>
              <a:defRPr/>
            </a:pPr>
            <a:fld id="{1DDDF22C-FBB6-41C7-A388-3990766F5D60}" type="datetimeFigureOut">
              <a:rPr lang="en-US"/>
              <a:pPr>
                <a:defRPr/>
              </a:pPr>
              <a:t>3/23/2022</a:t>
            </a:fld>
            <a:endParaRPr lang="en-US"/>
          </a:p>
        </p:txBody>
      </p:sp>
      <p:sp>
        <p:nvSpPr>
          <p:cNvPr id="5" name="Footer Placeholder 4">
            <a:extLst>
              <a:ext uri="{FF2B5EF4-FFF2-40B4-BE49-F238E27FC236}">
                <a16:creationId xmlns:a16="http://schemas.microsoft.com/office/drawing/2014/main" id="{D7E50A6F-CE45-41C8-81E1-CA5E1BA946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4F9768-12B4-4338-9BD0-990999C81C6B}"/>
              </a:ext>
            </a:extLst>
          </p:cNvPr>
          <p:cNvSpPr>
            <a:spLocks noGrp="1"/>
          </p:cNvSpPr>
          <p:nvPr>
            <p:ph type="sldNum" sz="quarter" idx="12"/>
          </p:nvPr>
        </p:nvSpPr>
        <p:spPr/>
        <p:txBody>
          <a:bodyPr/>
          <a:lstStyle>
            <a:lvl1pPr>
              <a:defRPr/>
            </a:lvl1pPr>
          </a:lstStyle>
          <a:p>
            <a:pPr>
              <a:defRPr/>
            </a:pPr>
            <a:fld id="{0868893C-1A20-40AE-923A-8D5FCA94A94D}" type="slidenum">
              <a:rPr lang="en-US"/>
              <a:pPr>
                <a:defRPr/>
              </a:pPr>
              <a:t>‹#›</a:t>
            </a:fld>
            <a:endParaRPr lang="en-US"/>
          </a:p>
        </p:txBody>
      </p:sp>
    </p:spTree>
    <p:extLst>
      <p:ext uri="{BB962C8B-B14F-4D97-AF65-F5344CB8AC3E}">
        <p14:creationId xmlns:p14="http://schemas.microsoft.com/office/powerpoint/2010/main" val="34984540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2C164-DB6C-4A53-BB1A-FB0C78FF1DDC}"/>
              </a:ext>
            </a:extLst>
          </p:cNvPr>
          <p:cNvSpPr>
            <a:spLocks noGrp="1"/>
          </p:cNvSpPr>
          <p:nvPr>
            <p:ph type="dt" sz="half" idx="10"/>
          </p:nvPr>
        </p:nvSpPr>
        <p:spPr/>
        <p:txBody>
          <a:bodyPr/>
          <a:lstStyle>
            <a:lvl1pPr>
              <a:defRPr/>
            </a:lvl1pPr>
          </a:lstStyle>
          <a:p>
            <a:pPr>
              <a:defRPr/>
            </a:pPr>
            <a:fld id="{E551C0D8-1D93-4E90-A697-37C9B083CAEA}" type="datetimeFigureOut">
              <a:rPr lang="en-US"/>
              <a:pPr>
                <a:defRPr/>
              </a:pPr>
              <a:t>3/23/2022</a:t>
            </a:fld>
            <a:endParaRPr lang="en-US"/>
          </a:p>
        </p:txBody>
      </p:sp>
      <p:sp>
        <p:nvSpPr>
          <p:cNvPr id="5" name="Footer Placeholder 4">
            <a:extLst>
              <a:ext uri="{FF2B5EF4-FFF2-40B4-BE49-F238E27FC236}">
                <a16:creationId xmlns:a16="http://schemas.microsoft.com/office/drawing/2014/main" id="{CA22E185-8442-4233-801A-F72EEAC323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23D21F-7E79-4FF2-A100-D286EF6B1E7D}"/>
              </a:ext>
            </a:extLst>
          </p:cNvPr>
          <p:cNvSpPr>
            <a:spLocks noGrp="1"/>
          </p:cNvSpPr>
          <p:nvPr>
            <p:ph type="sldNum" sz="quarter" idx="12"/>
          </p:nvPr>
        </p:nvSpPr>
        <p:spPr/>
        <p:txBody>
          <a:bodyPr/>
          <a:lstStyle>
            <a:lvl1pPr>
              <a:defRPr/>
            </a:lvl1pPr>
          </a:lstStyle>
          <a:p>
            <a:pPr>
              <a:defRPr/>
            </a:pPr>
            <a:fld id="{900BC8D4-C758-4642-8830-445656453095}" type="slidenum">
              <a:rPr lang="en-US"/>
              <a:pPr>
                <a:defRPr/>
              </a:pPr>
              <a:t>‹#›</a:t>
            </a:fld>
            <a:endParaRPr lang="en-US"/>
          </a:p>
        </p:txBody>
      </p:sp>
    </p:spTree>
    <p:extLst>
      <p:ext uri="{BB962C8B-B14F-4D97-AF65-F5344CB8AC3E}">
        <p14:creationId xmlns:p14="http://schemas.microsoft.com/office/powerpoint/2010/main" val="1176430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A18E0BE-1ED4-4976-97C8-AF127FBAFEA0}"/>
              </a:ext>
            </a:extLst>
          </p:cNvPr>
          <p:cNvSpPr>
            <a:spLocks noGrp="1"/>
          </p:cNvSpPr>
          <p:nvPr>
            <p:ph type="dt" sz="half" idx="10"/>
          </p:nvPr>
        </p:nvSpPr>
        <p:spPr/>
        <p:txBody>
          <a:bodyPr/>
          <a:lstStyle>
            <a:lvl1pPr>
              <a:defRPr/>
            </a:lvl1pPr>
          </a:lstStyle>
          <a:p>
            <a:pPr>
              <a:defRPr/>
            </a:pPr>
            <a:fld id="{C91E2134-74AF-48E2-95FB-7CDFB01598DF}" type="datetimeFigureOut">
              <a:rPr lang="en-US"/>
              <a:pPr>
                <a:defRPr/>
              </a:pPr>
              <a:t>3/23/2022</a:t>
            </a:fld>
            <a:endParaRPr lang="en-US"/>
          </a:p>
        </p:txBody>
      </p:sp>
      <p:sp>
        <p:nvSpPr>
          <p:cNvPr id="5" name="Footer Placeholder 4">
            <a:extLst>
              <a:ext uri="{FF2B5EF4-FFF2-40B4-BE49-F238E27FC236}">
                <a16:creationId xmlns:a16="http://schemas.microsoft.com/office/drawing/2014/main" id="{D32BA9BD-B352-44E2-B11A-F2459A568F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80920F-1B5A-46C3-8C17-1BE160CFFB55}"/>
              </a:ext>
            </a:extLst>
          </p:cNvPr>
          <p:cNvSpPr>
            <a:spLocks noGrp="1"/>
          </p:cNvSpPr>
          <p:nvPr>
            <p:ph type="sldNum" sz="quarter" idx="12"/>
          </p:nvPr>
        </p:nvSpPr>
        <p:spPr/>
        <p:txBody>
          <a:bodyPr/>
          <a:lstStyle>
            <a:lvl1pPr>
              <a:defRPr/>
            </a:lvl1pPr>
          </a:lstStyle>
          <a:p>
            <a:pPr>
              <a:defRPr/>
            </a:pPr>
            <a:fld id="{9FF75B86-8D7B-450C-9BB3-494D2421FFD4}" type="slidenum">
              <a:rPr lang="en-US" altLang="en-US"/>
              <a:pPr>
                <a:defRPr/>
              </a:pPr>
              <a:t>‹#›</a:t>
            </a:fld>
            <a:endParaRPr lang="en-US" altLang="en-US"/>
          </a:p>
        </p:txBody>
      </p:sp>
    </p:spTree>
    <p:extLst>
      <p:ext uri="{BB962C8B-B14F-4D97-AF65-F5344CB8AC3E}">
        <p14:creationId xmlns:p14="http://schemas.microsoft.com/office/powerpoint/2010/main" val="375174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845841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B317A-8EE2-43D5-B6FB-E0D51827C9E7}"/>
              </a:ext>
            </a:extLst>
          </p:cNvPr>
          <p:cNvSpPr>
            <a:spLocks noGrp="1"/>
          </p:cNvSpPr>
          <p:nvPr>
            <p:ph type="dt" sz="half" idx="10"/>
          </p:nvPr>
        </p:nvSpPr>
        <p:spPr/>
        <p:txBody>
          <a:bodyPr/>
          <a:lstStyle>
            <a:lvl1pPr>
              <a:defRPr/>
            </a:lvl1pPr>
          </a:lstStyle>
          <a:p>
            <a:pPr>
              <a:defRPr/>
            </a:pPr>
            <a:fld id="{F39C56C8-82E6-4C24-9DB8-8191DC9F136A}" type="datetimeFigureOut">
              <a:rPr lang="en-US"/>
              <a:pPr>
                <a:defRPr/>
              </a:pPr>
              <a:t>3/23/2022</a:t>
            </a:fld>
            <a:endParaRPr lang="en-US"/>
          </a:p>
        </p:txBody>
      </p:sp>
      <p:sp>
        <p:nvSpPr>
          <p:cNvPr id="5" name="Footer Placeholder 4">
            <a:extLst>
              <a:ext uri="{FF2B5EF4-FFF2-40B4-BE49-F238E27FC236}">
                <a16:creationId xmlns:a16="http://schemas.microsoft.com/office/drawing/2014/main" id="{8E22B34C-293C-444B-A4D4-F616B8D0E9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E8E859-8160-4EF9-8E89-CD2EDC1A7703}"/>
              </a:ext>
            </a:extLst>
          </p:cNvPr>
          <p:cNvSpPr>
            <a:spLocks noGrp="1"/>
          </p:cNvSpPr>
          <p:nvPr>
            <p:ph type="sldNum" sz="quarter" idx="12"/>
          </p:nvPr>
        </p:nvSpPr>
        <p:spPr/>
        <p:txBody>
          <a:bodyPr/>
          <a:lstStyle>
            <a:lvl1pPr>
              <a:defRPr/>
            </a:lvl1pPr>
          </a:lstStyle>
          <a:p>
            <a:pPr>
              <a:defRPr/>
            </a:pPr>
            <a:fld id="{1E82AD7E-B7D7-48CD-A6EA-8B9146B2E9DA}" type="slidenum">
              <a:rPr lang="en-US" altLang="en-US"/>
              <a:pPr>
                <a:defRPr/>
              </a:pPr>
              <a:t>‹#›</a:t>
            </a:fld>
            <a:endParaRPr lang="en-US" altLang="en-US"/>
          </a:p>
        </p:txBody>
      </p:sp>
    </p:spTree>
    <p:extLst>
      <p:ext uri="{BB962C8B-B14F-4D97-AF65-F5344CB8AC3E}">
        <p14:creationId xmlns:p14="http://schemas.microsoft.com/office/powerpoint/2010/main" val="2106507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DFA43-8D80-4916-B9E0-C89F0C1C7CD3}"/>
              </a:ext>
            </a:extLst>
          </p:cNvPr>
          <p:cNvSpPr>
            <a:spLocks noGrp="1"/>
          </p:cNvSpPr>
          <p:nvPr>
            <p:ph type="dt" sz="half" idx="10"/>
          </p:nvPr>
        </p:nvSpPr>
        <p:spPr/>
        <p:txBody>
          <a:bodyPr/>
          <a:lstStyle>
            <a:lvl1pPr>
              <a:defRPr/>
            </a:lvl1pPr>
          </a:lstStyle>
          <a:p>
            <a:pPr>
              <a:defRPr/>
            </a:pPr>
            <a:fld id="{306EDCBA-0082-4F7C-80EF-BC9DC70F4A7D}" type="datetimeFigureOut">
              <a:rPr lang="en-US"/>
              <a:pPr>
                <a:defRPr/>
              </a:pPr>
              <a:t>3/23/2022</a:t>
            </a:fld>
            <a:endParaRPr lang="en-US"/>
          </a:p>
        </p:txBody>
      </p:sp>
      <p:sp>
        <p:nvSpPr>
          <p:cNvPr id="5" name="Footer Placeholder 4">
            <a:extLst>
              <a:ext uri="{FF2B5EF4-FFF2-40B4-BE49-F238E27FC236}">
                <a16:creationId xmlns:a16="http://schemas.microsoft.com/office/drawing/2014/main" id="{6F10B832-A967-46B0-92E1-F782E102E8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B84E66-2866-4B0E-876E-AEE9BF06E198}"/>
              </a:ext>
            </a:extLst>
          </p:cNvPr>
          <p:cNvSpPr>
            <a:spLocks noGrp="1"/>
          </p:cNvSpPr>
          <p:nvPr>
            <p:ph type="sldNum" sz="quarter" idx="12"/>
          </p:nvPr>
        </p:nvSpPr>
        <p:spPr/>
        <p:txBody>
          <a:bodyPr/>
          <a:lstStyle>
            <a:lvl1pPr>
              <a:defRPr/>
            </a:lvl1pPr>
          </a:lstStyle>
          <a:p>
            <a:pPr>
              <a:defRPr/>
            </a:pPr>
            <a:fld id="{67D70AFE-1769-4FF5-B54A-9BD30D7D4DDE}" type="slidenum">
              <a:rPr lang="en-US" altLang="en-US"/>
              <a:pPr>
                <a:defRPr/>
              </a:pPr>
              <a:t>‹#›</a:t>
            </a:fld>
            <a:endParaRPr lang="en-US" altLang="en-US"/>
          </a:p>
        </p:txBody>
      </p:sp>
    </p:spTree>
    <p:extLst>
      <p:ext uri="{BB962C8B-B14F-4D97-AF65-F5344CB8AC3E}">
        <p14:creationId xmlns:p14="http://schemas.microsoft.com/office/powerpoint/2010/main" val="1790432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F9298E-0F16-43DE-AB39-B25719D34311}"/>
              </a:ext>
            </a:extLst>
          </p:cNvPr>
          <p:cNvSpPr>
            <a:spLocks noGrp="1"/>
          </p:cNvSpPr>
          <p:nvPr>
            <p:ph type="dt" sz="half" idx="10"/>
          </p:nvPr>
        </p:nvSpPr>
        <p:spPr/>
        <p:txBody>
          <a:bodyPr/>
          <a:lstStyle>
            <a:lvl1pPr>
              <a:defRPr/>
            </a:lvl1pPr>
          </a:lstStyle>
          <a:p>
            <a:pPr>
              <a:defRPr/>
            </a:pPr>
            <a:fld id="{B248EFB1-7B8D-4AF8-B0C9-F40F8C201F9F}" type="datetimeFigureOut">
              <a:rPr lang="en-US"/>
              <a:pPr>
                <a:defRPr/>
              </a:pPr>
              <a:t>3/23/2022</a:t>
            </a:fld>
            <a:endParaRPr lang="en-US"/>
          </a:p>
        </p:txBody>
      </p:sp>
      <p:sp>
        <p:nvSpPr>
          <p:cNvPr id="6" name="Footer Placeholder 4">
            <a:extLst>
              <a:ext uri="{FF2B5EF4-FFF2-40B4-BE49-F238E27FC236}">
                <a16:creationId xmlns:a16="http://schemas.microsoft.com/office/drawing/2014/main" id="{ACB079D8-1EE7-4FC5-A4E4-CAE36D6ADB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4C9AD0-821E-4FFB-844B-D459BB7A1322}"/>
              </a:ext>
            </a:extLst>
          </p:cNvPr>
          <p:cNvSpPr>
            <a:spLocks noGrp="1"/>
          </p:cNvSpPr>
          <p:nvPr>
            <p:ph type="sldNum" sz="quarter" idx="12"/>
          </p:nvPr>
        </p:nvSpPr>
        <p:spPr/>
        <p:txBody>
          <a:bodyPr/>
          <a:lstStyle>
            <a:lvl1pPr>
              <a:defRPr/>
            </a:lvl1pPr>
          </a:lstStyle>
          <a:p>
            <a:pPr>
              <a:defRPr/>
            </a:pPr>
            <a:fld id="{B7756DC4-7378-445A-A081-09C44EC5B82C}" type="slidenum">
              <a:rPr lang="en-US" altLang="en-US"/>
              <a:pPr>
                <a:defRPr/>
              </a:pPr>
              <a:t>‹#›</a:t>
            </a:fld>
            <a:endParaRPr lang="en-US" altLang="en-US"/>
          </a:p>
        </p:txBody>
      </p:sp>
    </p:spTree>
    <p:extLst>
      <p:ext uri="{BB962C8B-B14F-4D97-AF65-F5344CB8AC3E}">
        <p14:creationId xmlns:p14="http://schemas.microsoft.com/office/powerpoint/2010/main" val="388844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6AEFA05-F190-40B3-9A95-4B1444AAD08B}"/>
              </a:ext>
            </a:extLst>
          </p:cNvPr>
          <p:cNvSpPr>
            <a:spLocks noGrp="1"/>
          </p:cNvSpPr>
          <p:nvPr>
            <p:ph type="dt" sz="half" idx="10"/>
          </p:nvPr>
        </p:nvSpPr>
        <p:spPr/>
        <p:txBody>
          <a:bodyPr/>
          <a:lstStyle>
            <a:lvl1pPr>
              <a:defRPr/>
            </a:lvl1pPr>
          </a:lstStyle>
          <a:p>
            <a:pPr>
              <a:defRPr/>
            </a:pPr>
            <a:fld id="{A7F60299-2B76-41A5-96CE-032FD4C14AF9}" type="datetimeFigureOut">
              <a:rPr lang="en-US"/>
              <a:pPr>
                <a:defRPr/>
              </a:pPr>
              <a:t>3/23/2022</a:t>
            </a:fld>
            <a:endParaRPr lang="en-US"/>
          </a:p>
        </p:txBody>
      </p:sp>
      <p:sp>
        <p:nvSpPr>
          <p:cNvPr id="8" name="Footer Placeholder 4">
            <a:extLst>
              <a:ext uri="{FF2B5EF4-FFF2-40B4-BE49-F238E27FC236}">
                <a16:creationId xmlns:a16="http://schemas.microsoft.com/office/drawing/2014/main" id="{41822A3E-2BD1-4025-9052-5B6F238693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EB4D607-1C7C-4413-BFFA-5FD7836D8E4A}"/>
              </a:ext>
            </a:extLst>
          </p:cNvPr>
          <p:cNvSpPr>
            <a:spLocks noGrp="1"/>
          </p:cNvSpPr>
          <p:nvPr>
            <p:ph type="sldNum" sz="quarter" idx="12"/>
          </p:nvPr>
        </p:nvSpPr>
        <p:spPr/>
        <p:txBody>
          <a:bodyPr/>
          <a:lstStyle>
            <a:lvl1pPr>
              <a:defRPr/>
            </a:lvl1pPr>
          </a:lstStyle>
          <a:p>
            <a:pPr>
              <a:defRPr/>
            </a:pPr>
            <a:fld id="{DE0C43B5-672E-48B6-B04E-352FD86C5D4D}" type="slidenum">
              <a:rPr lang="en-US" altLang="en-US"/>
              <a:pPr>
                <a:defRPr/>
              </a:pPr>
              <a:t>‹#›</a:t>
            </a:fld>
            <a:endParaRPr lang="en-US" altLang="en-US"/>
          </a:p>
        </p:txBody>
      </p:sp>
    </p:spTree>
    <p:extLst>
      <p:ext uri="{BB962C8B-B14F-4D97-AF65-F5344CB8AC3E}">
        <p14:creationId xmlns:p14="http://schemas.microsoft.com/office/powerpoint/2010/main" val="21005728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C3031A-4D97-4D93-9DB1-C4152423F04E}"/>
              </a:ext>
            </a:extLst>
          </p:cNvPr>
          <p:cNvSpPr>
            <a:spLocks noGrp="1"/>
          </p:cNvSpPr>
          <p:nvPr>
            <p:ph type="dt" sz="half" idx="10"/>
          </p:nvPr>
        </p:nvSpPr>
        <p:spPr/>
        <p:txBody>
          <a:bodyPr/>
          <a:lstStyle>
            <a:lvl1pPr>
              <a:defRPr/>
            </a:lvl1pPr>
          </a:lstStyle>
          <a:p>
            <a:pPr>
              <a:defRPr/>
            </a:pPr>
            <a:fld id="{C3E1FCEE-A0D3-4BE7-B4B8-1998BA32565E}" type="datetimeFigureOut">
              <a:rPr lang="en-US"/>
              <a:pPr>
                <a:defRPr/>
              </a:pPr>
              <a:t>3/23/2022</a:t>
            </a:fld>
            <a:endParaRPr lang="en-US"/>
          </a:p>
        </p:txBody>
      </p:sp>
      <p:sp>
        <p:nvSpPr>
          <p:cNvPr id="4" name="Footer Placeholder 4">
            <a:extLst>
              <a:ext uri="{FF2B5EF4-FFF2-40B4-BE49-F238E27FC236}">
                <a16:creationId xmlns:a16="http://schemas.microsoft.com/office/drawing/2014/main" id="{569BEA64-E392-443A-8568-F0A93A13585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3F6F29C-3CCB-4380-9AF9-03E573347BE8}"/>
              </a:ext>
            </a:extLst>
          </p:cNvPr>
          <p:cNvSpPr>
            <a:spLocks noGrp="1"/>
          </p:cNvSpPr>
          <p:nvPr>
            <p:ph type="sldNum" sz="quarter" idx="12"/>
          </p:nvPr>
        </p:nvSpPr>
        <p:spPr/>
        <p:txBody>
          <a:bodyPr/>
          <a:lstStyle>
            <a:lvl1pPr>
              <a:defRPr/>
            </a:lvl1pPr>
          </a:lstStyle>
          <a:p>
            <a:pPr>
              <a:defRPr/>
            </a:pPr>
            <a:fld id="{9E123366-C08B-4B78-9920-AA62A07F0AB7}" type="slidenum">
              <a:rPr lang="en-US" altLang="en-US"/>
              <a:pPr>
                <a:defRPr/>
              </a:pPr>
              <a:t>‹#›</a:t>
            </a:fld>
            <a:endParaRPr lang="en-US" altLang="en-US"/>
          </a:p>
        </p:txBody>
      </p:sp>
    </p:spTree>
    <p:extLst>
      <p:ext uri="{BB962C8B-B14F-4D97-AF65-F5344CB8AC3E}">
        <p14:creationId xmlns:p14="http://schemas.microsoft.com/office/powerpoint/2010/main" val="2643645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618C65D-35A9-4006-BB18-9839D9D3F392}"/>
              </a:ext>
            </a:extLst>
          </p:cNvPr>
          <p:cNvSpPr>
            <a:spLocks noGrp="1"/>
          </p:cNvSpPr>
          <p:nvPr>
            <p:ph type="dt" sz="half" idx="10"/>
          </p:nvPr>
        </p:nvSpPr>
        <p:spPr/>
        <p:txBody>
          <a:bodyPr/>
          <a:lstStyle>
            <a:lvl1pPr>
              <a:defRPr/>
            </a:lvl1pPr>
          </a:lstStyle>
          <a:p>
            <a:pPr>
              <a:defRPr/>
            </a:pPr>
            <a:fld id="{62020225-D362-4E1C-BA81-265694773F33}" type="datetimeFigureOut">
              <a:rPr lang="en-US"/>
              <a:pPr>
                <a:defRPr/>
              </a:pPr>
              <a:t>3/23/2022</a:t>
            </a:fld>
            <a:endParaRPr lang="en-US"/>
          </a:p>
        </p:txBody>
      </p:sp>
      <p:sp>
        <p:nvSpPr>
          <p:cNvPr id="3" name="Footer Placeholder 4">
            <a:extLst>
              <a:ext uri="{FF2B5EF4-FFF2-40B4-BE49-F238E27FC236}">
                <a16:creationId xmlns:a16="http://schemas.microsoft.com/office/drawing/2014/main" id="{4FC35D74-4958-40F3-BF35-365B607169C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E4B04A4-553D-47C3-AF8B-130122E1AA24}"/>
              </a:ext>
            </a:extLst>
          </p:cNvPr>
          <p:cNvSpPr>
            <a:spLocks noGrp="1"/>
          </p:cNvSpPr>
          <p:nvPr>
            <p:ph type="sldNum" sz="quarter" idx="12"/>
          </p:nvPr>
        </p:nvSpPr>
        <p:spPr/>
        <p:txBody>
          <a:bodyPr/>
          <a:lstStyle>
            <a:lvl1pPr>
              <a:defRPr/>
            </a:lvl1pPr>
          </a:lstStyle>
          <a:p>
            <a:pPr>
              <a:defRPr/>
            </a:pPr>
            <a:fld id="{A4B7E7A7-27DA-44B2-A03B-FD65D06A478F}" type="slidenum">
              <a:rPr lang="en-US" altLang="en-US"/>
              <a:pPr>
                <a:defRPr/>
              </a:pPr>
              <a:t>‹#›</a:t>
            </a:fld>
            <a:endParaRPr lang="en-US" altLang="en-US"/>
          </a:p>
        </p:txBody>
      </p:sp>
    </p:spTree>
    <p:extLst>
      <p:ext uri="{BB962C8B-B14F-4D97-AF65-F5344CB8AC3E}">
        <p14:creationId xmlns:p14="http://schemas.microsoft.com/office/powerpoint/2010/main" val="24510821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2306CC-422E-4AB7-BAE4-9934808B2AB0}"/>
              </a:ext>
            </a:extLst>
          </p:cNvPr>
          <p:cNvSpPr>
            <a:spLocks noGrp="1"/>
          </p:cNvSpPr>
          <p:nvPr>
            <p:ph type="dt" sz="half" idx="10"/>
          </p:nvPr>
        </p:nvSpPr>
        <p:spPr/>
        <p:txBody>
          <a:bodyPr/>
          <a:lstStyle>
            <a:lvl1pPr>
              <a:defRPr/>
            </a:lvl1pPr>
          </a:lstStyle>
          <a:p>
            <a:pPr>
              <a:defRPr/>
            </a:pPr>
            <a:fld id="{3D38AEB1-74F9-4947-BDF8-E6093E08406B}" type="datetimeFigureOut">
              <a:rPr lang="en-US"/>
              <a:pPr>
                <a:defRPr/>
              </a:pPr>
              <a:t>3/23/2022</a:t>
            </a:fld>
            <a:endParaRPr lang="en-US"/>
          </a:p>
        </p:txBody>
      </p:sp>
      <p:sp>
        <p:nvSpPr>
          <p:cNvPr id="6" name="Footer Placeholder 4">
            <a:extLst>
              <a:ext uri="{FF2B5EF4-FFF2-40B4-BE49-F238E27FC236}">
                <a16:creationId xmlns:a16="http://schemas.microsoft.com/office/drawing/2014/main" id="{B3DB9C1D-C0D9-4EB2-8898-3568085E71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F2D909-3EC7-4562-B7DC-68D46BD8EAF1}"/>
              </a:ext>
            </a:extLst>
          </p:cNvPr>
          <p:cNvSpPr>
            <a:spLocks noGrp="1"/>
          </p:cNvSpPr>
          <p:nvPr>
            <p:ph type="sldNum" sz="quarter" idx="12"/>
          </p:nvPr>
        </p:nvSpPr>
        <p:spPr/>
        <p:txBody>
          <a:bodyPr/>
          <a:lstStyle>
            <a:lvl1pPr>
              <a:defRPr/>
            </a:lvl1pPr>
          </a:lstStyle>
          <a:p>
            <a:pPr>
              <a:defRPr/>
            </a:pPr>
            <a:fld id="{05397AAC-19F9-49D4-B0E4-4AC00AACF6B2}" type="slidenum">
              <a:rPr lang="en-US" altLang="en-US"/>
              <a:pPr>
                <a:defRPr/>
              </a:pPr>
              <a:t>‹#›</a:t>
            </a:fld>
            <a:endParaRPr lang="en-US" altLang="en-US"/>
          </a:p>
        </p:txBody>
      </p:sp>
    </p:spTree>
    <p:extLst>
      <p:ext uri="{BB962C8B-B14F-4D97-AF65-F5344CB8AC3E}">
        <p14:creationId xmlns:p14="http://schemas.microsoft.com/office/powerpoint/2010/main" val="24487398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39DDCB5-C5C9-40AE-A167-1252D9DD4648}"/>
              </a:ext>
            </a:extLst>
          </p:cNvPr>
          <p:cNvSpPr>
            <a:spLocks noGrp="1"/>
          </p:cNvSpPr>
          <p:nvPr>
            <p:ph type="dt" sz="half" idx="10"/>
          </p:nvPr>
        </p:nvSpPr>
        <p:spPr/>
        <p:txBody>
          <a:bodyPr/>
          <a:lstStyle>
            <a:lvl1pPr>
              <a:defRPr/>
            </a:lvl1pPr>
          </a:lstStyle>
          <a:p>
            <a:pPr>
              <a:defRPr/>
            </a:pPr>
            <a:fld id="{67ED48BA-EF9A-45A9-A048-0CD89D2E7036}" type="datetimeFigureOut">
              <a:rPr lang="en-US"/>
              <a:pPr>
                <a:defRPr/>
              </a:pPr>
              <a:t>3/23/2022</a:t>
            </a:fld>
            <a:endParaRPr lang="en-US"/>
          </a:p>
        </p:txBody>
      </p:sp>
      <p:sp>
        <p:nvSpPr>
          <p:cNvPr id="6" name="Footer Placeholder 4">
            <a:extLst>
              <a:ext uri="{FF2B5EF4-FFF2-40B4-BE49-F238E27FC236}">
                <a16:creationId xmlns:a16="http://schemas.microsoft.com/office/drawing/2014/main" id="{04ACB645-DE50-4660-85D3-08231A6967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34F7F3-D3C9-4A4E-8508-C7105EA8166E}"/>
              </a:ext>
            </a:extLst>
          </p:cNvPr>
          <p:cNvSpPr>
            <a:spLocks noGrp="1"/>
          </p:cNvSpPr>
          <p:nvPr>
            <p:ph type="sldNum" sz="quarter" idx="12"/>
          </p:nvPr>
        </p:nvSpPr>
        <p:spPr/>
        <p:txBody>
          <a:bodyPr/>
          <a:lstStyle>
            <a:lvl1pPr>
              <a:defRPr/>
            </a:lvl1pPr>
          </a:lstStyle>
          <a:p>
            <a:pPr>
              <a:defRPr/>
            </a:pPr>
            <a:fld id="{E02138E5-5298-4A27-ACE3-D7AFF60D8960}" type="slidenum">
              <a:rPr lang="en-US" altLang="en-US"/>
              <a:pPr>
                <a:defRPr/>
              </a:pPr>
              <a:t>‹#›</a:t>
            </a:fld>
            <a:endParaRPr lang="en-US" altLang="en-US"/>
          </a:p>
        </p:txBody>
      </p:sp>
    </p:spTree>
    <p:extLst>
      <p:ext uri="{BB962C8B-B14F-4D97-AF65-F5344CB8AC3E}">
        <p14:creationId xmlns:p14="http://schemas.microsoft.com/office/powerpoint/2010/main" val="18503983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A5302-71EB-42F6-8CAD-7F636C7C6B33}"/>
              </a:ext>
            </a:extLst>
          </p:cNvPr>
          <p:cNvSpPr>
            <a:spLocks noGrp="1"/>
          </p:cNvSpPr>
          <p:nvPr>
            <p:ph type="dt" sz="half" idx="10"/>
          </p:nvPr>
        </p:nvSpPr>
        <p:spPr/>
        <p:txBody>
          <a:bodyPr/>
          <a:lstStyle>
            <a:lvl1pPr>
              <a:defRPr/>
            </a:lvl1pPr>
          </a:lstStyle>
          <a:p>
            <a:pPr>
              <a:defRPr/>
            </a:pPr>
            <a:fld id="{B8BAFFE3-852C-475C-ADD0-663622418C58}" type="datetimeFigureOut">
              <a:rPr lang="en-US"/>
              <a:pPr>
                <a:defRPr/>
              </a:pPr>
              <a:t>3/23/2022</a:t>
            </a:fld>
            <a:endParaRPr lang="en-US"/>
          </a:p>
        </p:txBody>
      </p:sp>
      <p:sp>
        <p:nvSpPr>
          <p:cNvPr id="5" name="Footer Placeholder 4">
            <a:extLst>
              <a:ext uri="{FF2B5EF4-FFF2-40B4-BE49-F238E27FC236}">
                <a16:creationId xmlns:a16="http://schemas.microsoft.com/office/drawing/2014/main" id="{5C55CE48-8444-45B6-81D7-37070E538E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05CF2F-A589-4EBB-8F00-FB0AE94A31A7}"/>
              </a:ext>
            </a:extLst>
          </p:cNvPr>
          <p:cNvSpPr>
            <a:spLocks noGrp="1"/>
          </p:cNvSpPr>
          <p:nvPr>
            <p:ph type="sldNum" sz="quarter" idx="12"/>
          </p:nvPr>
        </p:nvSpPr>
        <p:spPr/>
        <p:txBody>
          <a:bodyPr/>
          <a:lstStyle>
            <a:lvl1pPr>
              <a:defRPr/>
            </a:lvl1pPr>
          </a:lstStyle>
          <a:p>
            <a:pPr>
              <a:defRPr/>
            </a:pPr>
            <a:fld id="{E8F1C593-80A1-4A4C-A1A0-5078CF38E2F9}" type="slidenum">
              <a:rPr lang="en-US" altLang="en-US"/>
              <a:pPr>
                <a:defRPr/>
              </a:pPr>
              <a:t>‹#›</a:t>
            </a:fld>
            <a:endParaRPr lang="en-US" altLang="en-US"/>
          </a:p>
        </p:txBody>
      </p:sp>
    </p:spTree>
    <p:extLst>
      <p:ext uri="{BB962C8B-B14F-4D97-AF65-F5344CB8AC3E}">
        <p14:creationId xmlns:p14="http://schemas.microsoft.com/office/powerpoint/2010/main" val="3334110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45688-C7BB-4939-B623-397F9638DBE6}"/>
              </a:ext>
            </a:extLst>
          </p:cNvPr>
          <p:cNvSpPr>
            <a:spLocks noGrp="1"/>
          </p:cNvSpPr>
          <p:nvPr>
            <p:ph type="dt" sz="half" idx="10"/>
          </p:nvPr>
        </p:nvSpPr>
        <p:spPr/>
        <p:txBody>
          <a:bodyPr/>
          <a:lstStyle>
            <a:lvl1pPr>
              <a:defRPr/>
            </a:lvl1pPr>
          </a:lstStyle>
          <a:p>
            <a:pPr>
              <a:defRPr/>
            </a:pPr>
            <a:fld id="{DE05F337-71D1-48F1-B80B-8F8C40F0CAD0}" type="datetimeFigureOut">
              <a:rPr lang="en-US"/>
              <a:pPr>
                <a:defRPr/>
              </a:pPr>
              <a:t>3/23/2022</a:t>
            </a:fld>
            <a:endParaRPr lang="en-US"/>
          </a:p>
        </p:txBody>
      </p:sp>
      <p:sp>
        <p:nvSpPr>
          <p:cNvPr id="5" name="Footer Placeholder 4">
            <a:extLst>
              <a:ext uri="{FF2B5EF4-FFF2-40B4-BE49-F238E27FC236}">
                <a16:creationId xmlns:a16="http://schemas.microsoft.com/office/drawing/2014/main" id="{4AAA48B6-BDD7-4878-9F38-BE210349E2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99E125-9006-46E4-82F0-594B89E9C004}"/>
              </a:ext>
            </a:extLst>
          </p:cNvPr>
          <p:cNvSpPr>
            <a:spLocks noGrp="1"/>
          </p:cNvSpPr>
          <p:nvPr>
            <p:ph type="sldNum" sz="quarter" idx="12"/>
          </p:nvPr>
        </p:nvSpPr>
        <p:spPr/>
        <p:txBody>
          <a:bodyPr/>
          <a:lstStyle>
            <a:lvl1pPr>
              <a:defRPr/>
            </a:lvl1pPr>
          </a:lstStyle>
          <a:p>
            <a:pPr>
              <a:defRPr/>
            </a:pPr>
            <a:fld id="{17BC776D-3AAF-4177-8E2F-F89A5BF2F116}" type="slidenum">
              <a:rPr lang="en-US" altLang="en-US"/>
              <a:pPr>
                <a:defRPr/>
              </a:pPr>
              <a:t>‹#›</a:t>
            </a:fld>
            <a:endParaRPr lang="en-US" altLang="en-US"/>
          </a:p>
        </p:txBody>
      </p:sp>
    </p:spTree>
    <p:extLst>
      <p:ext uri="{BB962C8B-B14F-4D97-AF65-F5344CB8AC3E}">
        <p14:creationId xmlns:p14="http://schemas.microsoft.com/office/powerpoint/2010/main" val="852816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68123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634C2BA-F1B7-4141-A073-1625454530C5}"/>
              </a:ext>
            </a:extLst>
          </p:cNvPr>
          <p:cNvSpPr>
            <a:spLocks noGrp="1"/>
          </p:cNvSpPr>
          <p:nvPr>
            <p:ph type="dt" sz="half" idx="10"/>
          </p:nvPr>
        </p:nvSpPr>
        <p:spPr/>
        <p:txBody>
          <a:bodyPr/>
          <a:lstStyle>
            <a:lvl1pPr>
              <a:defRPr/>
            </a:lvl1pPr>
          </a:lstStyle>
          <a:p>
            <a:pPr>
              <a:defRPr/>
            </a:pPr>
            <a:fld id="{8509596F-06D0-42F9-AEC1-0B92EC6D91F8}" type="datetimeFigureOut">
              <a:rPr lang="en-US"/>
              <a:pPr>
                <a:defRPr/>
              </a:pPr>
              <a:t>3/23/2022</a:t>
            </a:fld>
            <a:endParaRPr lang="en-US"/>
          </a:p>
        </p:txBody>
      </p:sp>
      <p:sp>
        <p:nvSpPr>
          <p:cNvPr id="5" name="Footer Placeholder 4">
            <a:extLst>
              <a:ext uri="{FF2B5EF4-FFF2-40B4-BE49-F238E27FC236}">
                <a16:creationId xmlns:a16="http://schemas.microsoft.com/office/drawing/2014/main" id="{21FC9331-F0A9-4892-AF5C-EF797DEB05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F7E48D-2DD5-4575-AD63-675764EC3786}"/>
              </a:ext>
            </a:extLst>
          </p:cNvPr>
          <p:cNvSpPr>
            <a:spLocks noGrp="1"/>
          </p:cNvSpPr>
          <p:nvPr>
            <p:ph type="sldNum" sz="quarter" idx="12"/>
          </p:nvPr>
        </p:nvSpPr>
        <p:spPr/>
        <p:txBody>
          <a:bodyPr/>
          <a:lstStyle>
            <a:lvl1pPr>
              <a:defRPr/>
            </a:lvl1pPr>
          </a:lstStyle>
          <a:p>
            <a:pPr>
              <a:defRPr/>
            </a:pPr>
            <a:fld id="{032691FB-EEC4-428D-B56A-6A2C3FA20CB9}" type="slidenum">
              <a:rPr lang="en-US" altLang="en-US"/>
              <a:pPr>
                <a:defRPr/>
              </a:pPr>
              <a:t>‹#›</a:t>
            </a:fld>
            <a:endParaRPr lang="en-US" altLang="en-US"/>
          </a:p>
        </p:txBody>
      </p:sp>
    </p:spTree>
    <p:extLst>
      <p:ext uri="{BB962C8B-B14F-4D97-AF65-F5344CB8AC3E}">
        <p14:creationId xmlns:p14="http://schemas.microsoft.com/office/powerpoint/2010/main" val="39335749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090E6-B471-4A74-BB24-97A4E670331A}"/>
              </a:ext>
            </a:extLst>
          </p:cNvPr>
          <p:cNvSpPr>
            <a:spLocks noGrp="1"/>
          </p:cNvSpPr>
          <p:nvPr>
            <p:ph type="dt" sz="half" idx="10"/>
          </p:nvPr>
        </p:nvSpPr>
        <p:spPr/>
        <p:txBody>
          <a:bodyPr/>
          <a:lstStyle>
            <a:lvl1pPr>
              <a:defRPr/>
            </a:lvl1pPr>
          </a:lstStyle>
          <a:p>
            <a:pPr>
              <a:defRPr/>
            </a:pPr>
            <a:fld id="{08E9E214-A537-4253-AD8A-C601BA0C5AE6}" type="datetimeFigureOut">
              <a:rPr lang="en-US"/>
              <a:pPr>
                <a:defRPr/>
              </a:pPr>
              <a:t>3/23/2022</a:t>
            </a:fld>
            <a:endParaRPr lang="en-US"/>
          </a:p>
        </p:txBody>
      </p:sp>
      <p:sp>
        <p:nvSpPr>
          <p:cNvPr id="5" name="Footer Placeholder 4">
            <a:extLst>
              <a:ext uri="{FF2B5EF4-FFF2-40B4-BE49-F238E27FC236}">
                <a16:creationId xmlns:a16="http://schemas.microsoft.com/office/drawing/2014/main" id="{F20DA673-75D6-47D1-9428-39C794BEC1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E6631E-301A-44D2-9A2C-E37B2BAC0ACC}"/>
              </a:ext>
            </a:extLst>
          </p:cNvPr>
          <p:cNvSpPr>
            <a:spLocks noGrp="1"/>
          </p:cNvSpPr>
          <p:nvPr>
            <p:ph type="sldNum" sz="quarter" idx="12"/>
          </p:nvPr>
        </p:nvSpPr>
        <p:spPr/>
        <p:txBody>
          <a:bodyPr/>
          <a:lstStyle>
            <a:lvl1pPr>
              <a:defRPr/>
            </a:lvl1pPr>
          </a:lstStyle>
          <a:p>
            <a:pPr>
              <a:defRPr/>
            </a:pPr>
            <a:fld id="{555C8831-D363-452B-86B0-90CD31D2A24D}" type="slidenum">
              <a:rPr lang="en-US" altLang="en-US"/>
              <a:pPr>
                <a:defRPr/>
              </a:pPr>
              <a:t>‹#›</a:t>
            </a:fld>
            <a:endParaRPr lang="en-US" altLang="en-US"/>
          </a:p>
        </p:txBody>
      </p:sp>
    </p:spTree>
    <p:extLst>
      <p:ext uri="{BB962C8B-B14F-4D97-AF65-F5344CB8AC3E}">
        <p14:creationId xmlns:p14="http://schemas.microsoft.com/office/powerpoint/2010/main" val="28085723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F0FA10-82E5-4940-9C9D-CC81FC3CA11C}"/>
              </a:ext>
            </a:extLst>
          </p:cNvPr>
          <p:cNvSpPr>
            <a:spLocks noGrp="1"/>
          </p:cNvSpPr>
          <p:nvPr>
            <p:ph type="dt" sz="half" idx="10"/>
          </p:nvPr>
        </p:nvSpPr>
        <p:spPr/>
        <p:txBody>
          <a:bodyPr/>
          <a:lstStyle>
            <a:lvl1pPr>
              <a:defRPr/>
            </a:lvl1pPr>
          </a:lstStyle>
          <a:p>
            <a:pPr>
              <a:defRPr/>
            </a:pPr>
            <a:fld id="{4AB99AB8-D6B8-4AD3-8376-693EB682DF6C}" type="datetimeFigureOut">
              <a:rPr lang="en-US"/>
              <a:pPr>
                <a:defRPr/>
              </a:pPr>
              <a:t>3/23/2022</a:t>
            </a:fld>
            <a:endParaRPr lang="en-US"/>
          </a:p>
        </p:txBody>
      </p:sp>
      <p:sp>
        <p:nvSpPr>
          <p:cNvPr id="5" name="Footer Placeholder 4">
            <a:extLst>
              <a:ext uri="{FF2B5EF4-FFF2-40B4-BE49-F238E27FC236}">
                <a16:creationId xmlns:a16="http://schemas.microsoft.com/office/drawing/2014/main" id="{E790874E-A669-42B5-914F-49725CCF34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9DF555-A19D-47D0-855A-1D4480D1AD2A}"/>
              </a:ext>
            </a:extLst>
          </p:cNvPr>
          <p:cNvSpPr>
            <a:spLocks noGrp="1"/>
          </p:cNvSpPr>
          <p:nvPr>
            <p:ph type="sldNum" sz="quarter" idx="12"/>
          </p:nvPr>
        </p:nvSpPr>
        <p:spPr/>
        <p:txBody>
          <a:bodyPr/>
          <a:lstStyle>
            <a:lvl1pPr>
              <a:defRPr/>
            </a:lvl1pPr>
          </a:lstStyle>
          <a:p>
            <a:pPr>
              <a:defRPr/>
            </a:pPr>
            <a:fld id="{569690BE-B865-4F7E-9AA8-B9B3744C6F47}" type="slidenum">
              <a:rPr lang="en-US" altLang="en-US"/>
              <a:pPr>
                <a:defRPr/>
              </a:pPr>
              <a:t>‹#›</a:t>
            </a:fld>
            <a:endParaRPr lang="en-US" altLang="en-US"/>
          </a:p>
        </p:txBody>
      </p:sp>
    </p:spTree>
    <p:extLst>
      <p:ext uri="{BB962C8B-B14F-4D97-AF65-F5344CB8AC3E}">
        <p14:creationId xmlns:p14="http://schemas.microsoft.com/office/powerpoint/2010/main" val="220972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F31318-B1C4-4E42-A2E8-493D7145C8CF}"/>
              </a:ext>
            </a:extLst>
          </p:cNvPr>
          <p:cNvSpPr>
            <a:spLocks noGrp="1"/>
          </p:cNvSpPr>
          <p:nvPr>
            <p:ph type="dt" sz="half" idx="10"/>
          </p:nvPr>
        </p:nvSpPr>
        <p:spPr/>
        <p:txBody>
          <a:bodyPr/>
          <a:lstStyle>
            <a:lvl1pPr>
              <a:defRPr/>
            </a:lvl1pPr>
          </a:lstStyle>
          <a:p>
            <a:pPr>
              <a:defRPr/>
            </a:pPr>
            <a:fld id="{0DDCF0CF-0CEA-4D02-86B3-F3BAF7808308}" type="datetimeFigureOut">
              <a:rPr lang="en-US"/>
              <a:pPr>
                <a:defRPr/>
              </a:pPr>
              <a:t>3/23/2022</a:t>
            </a:fld>
            <a:endParaRPr lang="en-US"/>
          </a:p>
        </p:txBody>
      </p:sp>
      <p:sp>
        <p:nvSpPr>
          <p:cNvPr id="6" name="Footer Placeholder 4">
            <a:extLst>
              <a:ext uri="{FF2B5EF4-FFF2-40B4-BE49-F238E27FC236}">
                <a16:creationId xmlns:a16="http://schemas.microsoft.com/office/drawing/2014/main" id="{CAE8F08E-360A-4743-89AF-1C5587FA84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A56FB5-3E25-4202-BBA9-F0D38DF91B4C}"/>
              </a:ext>
            </a:extLst>
          </p:cNvPr>
          <p:cNvSpPr>
            <a:spLocks noGrp="1"/>
          </p:cNvSpPr>
          <p:nvPr>
            <p:ph type="sldNum" sz="quarter" idx="12"/>
          </p:nvPr>
        </p:nvSpPr>
        <p:spPr/>
        <p:txBody>
          <a:bodyPr/>
          <a:lstStyle>
            <a:lvl1pPr>
              <a:defRPr/>
            </a:lvl1pPr>
          </a:lstStyle>
          <a:p>
            <a:pPr>
              <a:defRPr/>
            </a:pPr>
            <a:fld id="{53FD55C0-8902-47C8-87B5-8623ABB71D0D}" type="slidenum">
              <a:rPr lang="en-US" altLang="en-US"/>
              <a:pPr>
                <a:defRPr/>
              </a:pPr>
              <a:t>‹#›</a:t>
            </a:fld>
            <a:endParaRPr lang="en-US" altLang="en-US"/>
          </a:p>
        </p:txBody>
      </p:sp>
    </p:spTree>
    <p:extLst>
      <p:ext uri="{BB962C8B-B14F-4D97-AF65-F5344CB8AC3E}">
        <p14:creationId xmlns:p14="http://schemas.microsoft.com/office/powerpoint/2010/main" val="25214762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0EA73CE-0D69-4B77-BCA6-524063D72E3A}"/>
              </a:ext>
            </a:extLst>
          </p:cNvPr>
          <p:cNvSpPr>
            <a:spLocks noGrp="1"/>
          </p:cNvSpPr>
          <p:nvPr>
            <p:ph type="dt" sz="half" idx="10"/>
          </p:nvPr>
        </p:nvSpPr>
        <p:spPr/>
        <p:txBody>
          <a:bodyPr/>
          <a:lstStyle>
            <a:lvl1pPr>
              <a:defRPr/>
            </a:lvl1pPr>
          </a:lstStyle>
          <a:p>
            <a:pPr>
              <a:defRPr/>
            </a:pPr>
            <a:fld id="{45E1436A-8937-4CCF-9050-8B55287CDE03}" type="datetimeFigureOut">
              <a:rPr lang="en-US"/>
              <a:pPr>
                <a:defRPr/>
              </a:pPr>
              <a:t>3/23/2022</a:t>
            </a:fld>
            <a:endParaRPr lang="en-US"/>
          </a:p>
        </p:txBody>
      </p:sp>
      <p:sp>
        <p:nvSpPr>
          <p:cNvPr id="8" name="Footer Placeholder 4">
            <a:extLst>
              <a:ext uri="{FF2B5EF4-FFF2-40B4-BE49-F238E27FC236}">
                <a16:creationId xmlns:a16="http://schemas.microsoft.com/office/drawing/2014/main" id="{375DE9C7-74F2-469A-9B85-91A54909833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EFB0079-0BEB-44F8-9679-1F2FE6CF0D58}"/>
              </a:ext>
            </a:extLst>
          </p:cNvPr>
          <p:cNvSpPr>
            <a:spLocks noGrp="1"/>
          </p:cNvSpPr>
          <p:nvPr>
            <p:ph type="sldNum" sz="quarter" idx="12"/>
          </p:nvPr>
        </p:nvSpPr>
        <p:spPr/>
        <p:txBody>
          <a:bodyPr/>
          <a:lstStyle>
            <a:lvl1pPr>
              <a:defRPr/>
            </a:lvl1pPr>
          </a:lstStyle>
          <a:p>
            <a:pPr>
              <a:defRPr/>
            </a:pPr>
            <a:fld id="{67751C69-9E04-4502-AB4D-1CF059305610}" type="slidenum">
              <a:rPr lang="en-US" altLang="en-US"/>
              <a:pPr>
                <a:defRPr/>
              </a:pPr>
              <a:t>‹#›</a:t>
            </a:fld>
            <a:endParaRPr lang="en-US" altLang="en-US"/>
          </a:p>
        </p:txBody>
      </p:sp>
    </p:spTree>
    <p:extLst>
      <p:ext uri="{BB962C8B-B14F-4D97-AF65-F5344CB8AC3E}">
        <p14:creationId xmlns:p14="http://schemas.microsoft.com/office/powerpoint/2010/main" val="126233715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C3B9DEB-17E9-43EC-95EF-C5EAF6F615FA}"/>
              </a:ext>
            </a:extLst>
          </p:cNvPr>
          <p:cNvSpPr>
            <a:spLocks noGrp="1"/>
          </p:cNvSpPr>
          <p:nvPr>
            <p:ph type="dt" sz="half" idx="10"/>
          </p:nvPr>
        </p:nvSpPr>
        <p:spPr/>
        <p:txBody>
          <a:bodyPr/>
          <a:lstStyle>
            <a:lvl1pPr>
              <a:defRPr/>
            </a:lvl1pPr>
          </a:lstStyle>
          <a:p>
            <a:pPr>
              <a:defRPr/>
            </a:pPr>
            <a:fld id="{1A76E171-1F90-46A8-BBC8-2D06F66B60C5}" type="datetimeFigureOut">
              <a:rPr lang="en-US"/>
              <a:pPr>
                <a:defRPr/>
              </a:pPr>
              <a:t>3/23/2022</a:t>
            </a:fld>
            <a:endParaRPr lang="en-US"/>
          </a:p>
        </p:txBody>
      </p:sp>
      <p:sp>
        <p:nvSpPr>
          <p:cNvPr id="4" name="Footer Placeholder 4">
            <a:extLst>
              <a:ext uri="{FF2B5EF4-FFF2-40B4-BE49-F238E27FC236}">
                <a16:creationId xmlns:a16="http://schemas.microsoft.com/office/drawing/2014/main" id="{59AC4066-190A-4BE4-BDB1-369BB600825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8175571-67B5-4479-A297-06BB887FBC1F}"/>
              </a:ext>
            </a:extLst>
          </p:cNvPr>
          <p:cNvSpPr>
            <a:spLocks noGrp="1"/>
          </p:cNvSpPr>
          <p:nvPr>
            <p:ph type="sldNum" sz="quarter" idx="12"/>
          </p:nvPr>
        </p:nvSpPr>
        <p:spPr/>
        <p:txBody>
          <a:bodyPr/>
          <a:lstStyle>
            <a:lvl1pPr>
              <a:defRPr/>
            </a:lvl1pPr>
          </a:lstStyle>
          <a:p>
            <a:pPr>
              <a:defRPr/>
            </a:pPr>
            <a:fld id="{AE7A1F42-EC84-4F54-82F5-ACD18E6A85CA}" type="slidenum">
              <a:rPr lang="en-US" altLang="en-US"/>
              <a:pPr>
                <a:defRPr/>
              </a:pPr>
              <a:t>‹#›</a:t>
            </a:fld>
            <a:endParaRPr lang="en-US" altLang="en-US"/>
          </a:p>
        </p:txBody>
      </p:sp>
    </p:spTree>
    <p:extLst>
      <p:ext uri="{BB962C8B-B14F-4D97-AF65-F5344CB8AC3E}">
        <p14:creationId xmlns:p14="http://schemas.microsoft.com/office/powerpoint/2010/main" val="26855419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91374A-6F22-4944-8F7C-170FF8207C04}"/>
              </a:ext>
            </a:extLst>
          </p:cNvPr>
          <p:cNvSpPr>
            <a:spLocks noGrp="1"/>
          </p:cNvSpPr>
          <p:nvPr>
            <p:ph type="dt" sz="half" idx="10"/>
          </p:nvPr>
        </p:nvSpPr>
        <p:spPr/>
        <p:txBody>
          <a:bodyPr/>
          <a:lstStyle>
            <a:lvl1pPr>
              <a:defRPr/>
            </a:lvl1pPr>
          </a:lstStyle>
          <a:p>
            <a:pPr>
              <a:defRPr/>
            </a:pPr>
            <a:fld id="{135D4030-4F4B-4F18-90D2-6810BA75C55A}" type="datetimeFigureOut">
              <a:rPr lang="en-US"/>
              <a:pPr>
                <a:defRPr/>
              </a:pPr>
              <a:t>3/23/2022</a:t>
            </a:fld>
            <a:endParaRPr lang="en-US"/>
          </a:p>
        </p:txBody>
      </p:sp>
      <p:sp>
        <p:nvSpPr>
          <p:cNvPr id="3" name="Footer Placeholder 4">
            <a:extLst>
              <a:ext uri="{FF2B5EF4-FFF2-40B4-BE49-F238E27FC236}">
                <a16:creationId xmlns:a16="http://schemas.microsoft.com/office/drawing/2014/main" id="{E1B15E39-F670-4F04-B892-43ADECC34B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8E0919-EBF6-4D75-9D43-64F413D0ED57}"/>
              </a:ext>
            </a:extLst>
          </p:cNvPr>
          <p:cNvSpPr>
            <a:spLocks noGrp="1"/>
          </p:cNvSpPr>
          <p:nvPr>
            <p:ph type="sldNum" sz="quarter" idx="12"/>
          </p:nvPr>
        </p:nvSpPr>
        <p:spPr/>
        <p:txBody>
          <a:bodyPr/>
          <a:lstStyle>
            <a:lvl1pPr>
              <a:defRPr/>
            </a:lvl1pPr>
          </a:lstStyle>
          <a:p>
            <a:pPr>
              <a:defRPr/>
            </a:pPr>
            <a:fld id="{F8AEAEC0-0F60-4052-8DDB-9E97A3720ED2}" type="slidenum">
              <a:rPr lang="en-US" altLang="en-US"/>
              <a:pPr>
                <a:defRPr/>
              </a:pPr>
              <a:t>‹#›</a:t>
            </a:fld>
            <a:endParaRPr lang="en-US" altLang="en-US"/>
          </a:p>
        </p:txBody>
      </p:sp>
    </p:spTree>
    <p:extLst>
      <p:ext uri="{BB962C8B-B14F-4D97-AF65-F5344CB8AC3E}">
        <p14:creationId xmlns:p14="http://schemas.microsoft.com/office/powerpoint/2010/main" val="23978861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9CCF668-E9FD-4806-9CE9-48EFAB069BA8}"/>
              </a:ext>
            </a:extLst>
          </p:cNvPr>
          <p:cNvSpPr>
            <a:spLocks noGrp="1"/>
          </p:cNvSpPr>
          <p:nvPr>
            <p:ph type="dt" sz="half" idx="10"/>
          </p:nvPr>
        </p:nvSpPr>
        <p:spPr/>
        <p:txBody>
          <a:bodyPr/>
          <a:lstStyle>
            <a:lvl1pPr>
              <a:defRPr/>
            </a:lvl1pPr>
          </a:lstStyle>
          <a:p>
            <a:pPr>
              <a:defRPr/>
            </a:pPr>
            <a:fld id="{3FEA722D-3D31-406E-B5C0-742479F97E3D}" type="datetimeFigureOut">
              <a:rPr lang="en-US"/>
              <a:pPr>
                <a:defRPr/>
              </a:pPr>
              <a:t>3/23/2022</a:t>
            </a:fld>
            <a:endParaRPr lang="en-US"/>
          </a:p>
        </p:txBody>
      </p:sp>
      <p:sp>
        <p:nvSpPr>
          <p:cNvPr id="6" name="Footer Placeholder 4">
            <a:extLst>
              <a:ext uri="{FF2B5EF4-FFF2-40B4-BE49-F238E27FC236}">
                <a16:creationId xmlns:a16="http://schemas.microsoft.com/office/drawing/2014/main" id="{E479CC7C-7EEE-4905-AEB7-0059FD39F1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D4CB16-1DFE-47BD-8B6C-F24E6CF58708}"/>
              </a:ext>
            </a:extLst>
          </p:cNvPr>
          <p:cNvSpPr>
            <a:spLocks noGrp="1"/>
          </p:cNvSpPr>
          <p:nvPr>
            <p:ph type="sldNum" sz="quarter" idx="12"/>
          </p:nvPr>
        </p:nvSpPr>
        <p:spPr/>
        <p:txBody>
          <a:bodyPr/>
          <a:lstStyle>
            <a:lvl1pPr>
              <a:defRPr/>
            </a:lvl1pPr>
          </a:lstStyle>
          <a:p>
            <a:pPr>
              <a:defRPr/>
            </a:pPr>
            <a:fld id="{2A636B02-5F78-488D-B32A-FF05D5CB524F}" type="slidenum">
              <a:rPr lang="en-US" altLang="en-US"/>
              <a:pPr>
                <a:defRPr/>
              </a:pPr>
              <a:t>‹#›</a:t>
            </a:fld>
            <a:endParaRPr lang="en-US" altLang="en-US"/>
          </a:p>
        </p:txBody>
      </p:sp>
    </p:spTree>
    <p:extLst>
      <p:ext uri="{BB962C8B-B14F-4D97-AF65-F5344CB8AC3E}">
        <p14:creationId xmlns:p14="http://schemas.microsoft.com/office/powerpoint/2010/main" val="6210780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887948-EDFC-4FD1-A084-0D0D7A443332}"/>
              </a:ext>
            </a:extLst>
          </p:cNvPr>
          <p:cNvSpPr>
            <a:spLocks noGrp="1"/>
          </p:cNvSpPr>
          <p:nvPr>
            <p:ph type="dt" sz="half" idx="10"/>
          </p:nvPr>
        </p:nvSpPr>
        <p:spPr/>
        <p:txBody>
          <a:bodyPr/>
          <a:lstStyle>
            <a:lvl1pPr>
              <a:defRPr/>
            </a:lvl1pPr>
          </a:lstStyle>
          <a:p>
            <a:pPr>
              <a:defRPr/>
            </a:pPr>
            <a:fld id="{154C6653-88E3-4ACB-97F0-90F152492E13}" type="datetimeFigureOut">
              <a:rPr lang="en-US"/>
              <a:pPr>
                <a:defRPr/>
              </a:pPr>
              <a:t>3/23/2022</a:t>
            </a:fld>
            <a:endParaRPr lang="en-US"/>
          </a:p>
        </p:txBody>
      </p:sp>
      <p:sp>
        <p:nvSpPr>
          <p:cNvPr id="6" name="Footer Placeholder 4">
            <a:extLst>
              <a:ext uri="{FF2B5EF4-FFF2-40B4-BE49-F238E27FC236}">
                <a16:creationId xmlns:a16="http://schemas.microsoft.com/office/drawing/2014/main" id="{DF18B8F6-8A5B-4F18-83A1-9E426AF6FB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3477A2-FC4C-465C-A6E8-9E2149631735}"/>
              </a:ext>
            </a:extLst>
          </p:cNvPr>
          <p:cNvSpPr>
            <a:spLocks noGrp="1"/>
          </p:cNvSpPr>
          <p:nvPr>
            <p:ph type="sldNum" sz="quarter" idx="12"/>
          </p:nvPr>
        </p:nvSpPr>
        <p:spPr/>
        <p:txBody>
          <a:bodyPr/>
          <a:lstStyle>
            <a:lvl1pPr>
              <a:defRPr/>
            </a:lvl1pPr>
          </a:lstStyle>
          <a:p>
            <a:pPr>
              <a:defRPr/>
            </a:pPr>
            <a:fld id="{65C813C1-95E8-4874-A5FA-9BB9B4BE10EE}" type="slidenum">
              <a:rPr lang="en-US" altLang="en-US"/>
              <a:pPr>
                <a:defRPr/>
              </a:pPr>
              <a:t>‹#›</a:t>
            </a:fld>
            <a:endParaRPr lang="en-US" altLang="en-US"/>
          </a:p>
        </p:txBody>
      </p:sp>
    </p:spTree>
    <p:extLst>
      <p:ext uri="{BB962C8B-B14F-4D97-AF65-F5344CB8AC3E}">
        <p14:creationId xmlns:p14="http://schemas.microsoft.com/office/powerpoint/2010/main" val="21211810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3E9B4-89F1-4571-B808-CCC1E41F9A30}"/>
              </a:ext>
            </a:extLst>
          </p:cNvPr>
          <p:cNvSpPr>
            <a:spLocks noGrp="1"/>
          </p:cNvSpPr>
          <p:nvPr>
            <p:ph type="dt" sz="half" idx="10"/>
          </p:nvPr>
        </p:nvSpPr>
        <p:spPr/>
        <p:txBody>
          <a:bodyPr/>
          <a:lstStyle>
            <a:lvl1pPr>
              <a:defRPr/>
            </a:lvl1pPr>
          </a:lstStyle>
          <a:p>
            <a:pPr>
              <a:defRPr/>
            </a:pPr>
            <a:fld id="{7A84C349-E0D1-425B-9E24-9228E5EFDF4C}" type="datetimeFigureOut">
              <a:rPr lang="en-US"/>
              <a:pPr>
                <a:defRPr/>
              </a:pPr>
              <a:t>3/23/2022</a:t>
            </a:fld>
            <a:endParaRPr lang="en-US"/>
          </a:p>
        </p:txBody>
      </p:sp>
      <p:sp>
        <p:nvSpPr>
          <p:cNvPr id="5" name="Footer Placeholder 4">
            <a:extLst>
              <a:ext uri="{FF2B5EF4-FFF2-40B4-BE49-F238E27FC236}">
                <a16:creationId xmlns:a16="http://schemas.microsoft.com/office/drawing/2014/main" id="{993D9C79-6C93-4FB5-9B6F-4445EFEBB3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5F0D83-B8F5-4C39-A647-82A07631FC8F}"/>
              </a:ext>
            </a:extLst>
          </p:cNvPr>
          <p:cNvSpPr>
            <a:spLocks noGrp="1"/>
          </p:cNvSpPr>
          <p:nvPr>
            <p:ph type="sldNum" sz="quarter" idx="12"/>
          </p:nvPr>
        </p:nvSpPr>
        <p:spPr/>
        <p:txBody>
          <a:bodyPr/>
          <a:lstStyle>
            <a:lvl1pPr>
              <a:defRPr/>
            </a:lvl1pPr>
          </a:lstStyle>
          <a:p>
            <a:pPr>
              <a:defRPr/>
            </a:pPr>
            <a:fld id="{17C8C270-5DF2-4491-9C36-7CB1B1F5E04A}" type="slidenum">
              <a:rPr lang="en-US" altLang="en-US"/>
              <a:pPr>
                <a:defRPr/>
              </a:pPr>
              <a:t>‹#›</a:t>
            </a:fld>
            <a:endParaRPr lang="en-US" altLang="en-US"/>
          </a:p>
        </p:txBody>
      </p:sp>
    </p:spTree>
    <p:extLst>
      <p:ext uri="{BB962C8B-B14F-4D97-AF65-F5344CB8AC3E}">
        <p14:creationId xmlns:p14="http://schemas.microsoft.com/office/powerpoint/2010/main" val="3689829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89702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D6FDC-29C3-437A-80D2-32F66BB8D7F9}"/>
              </a:ext>
            </a:extLst>
          </p:cNvPr>
          <p:cNvSpPr>
            <a:spLocks noGrp="1"/>
          </p:cNvSpPr>
          <p:nvPr>
            <p:ph type="dt" sz="half" idx="10"/>
          </p:nvPr>
        </p:nvSpPr>
        <p:spPr/>
        <p:txBody>
          <a:bodyPr/>
          <a:lstStyle>
            <a:lvl1pPr>
              <a:defRPr/>
            </a:lvl1pPr>
          </a:lstStyle>
          <a:p>
            <a:pPr>
              <a:defRPr/>
            </a:pPr>
            <a:fld id="{93B836D8-DB4B-4311-B943-314FD46EE384}" type="datetimeFigureOut">
              <a:rPr lang="en-US"/>
              <a:pPr>
                <a:defRPr/>
              </a:pPr>
              <a:t>3/23/2022</a:t>
            </a:fld>
            <a:endParaRPr lang="en-US"/>
          </a:p>
        </p:txBody>
      </p:sp>
      <p:sp>
        <p:nvSpPr>
          <p:cNvPr id="5" name="Footer Placeholder 4">
            <a:extLst>
              <a:ext uri="{FF2B5EF4-FFF2-40B4-BE49-F238E27FC236}">
                <a16:creationId xmlns:a16="http://schemas.microsoft.com/office/drawing/2014/main" id="{11430971-3E82-4AE7-809E-FFCC9A03C0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4E575D-6A4A-4A40-805D-DAB46FB6E72B}"/>
              </a:ext>
            </a:extLst>
          </p:cNvPr>
          <p:cNvSpPr>
            <a:spLocks noGrp="1"/>
          </p:cNvSpPr>
          <p:nvPr>
            <p:ph type="sldNum" sz="quarter" idx="12"/>
          </p:nvPr>
        </p:nvSpPr>
        <p:spPr/>
        <p:txBody>
          <a:bodyPr/>
          <a:lstStyle>
            <a:lvl1pPr>
              <a:defRPr/>
            </a:lvl1pPr>
          </a:lstStyle>
          <a:p>
            <a:pPr>
              <a:defRPr/>
            </a:pPr>
            <a:fld id="{8F8A5D26-32CB-4EE2-B99F-FC0270D98C16}" type="slidenum">
              <a:rPr lang="en-US" altLang="en-US"/>
              <a:pPr>
                <a:defRPr/>
              </a:pPr>
              <a:t>‹#›</a:t>
            </a:fld>
            <a:endParaRPr lang="en-US" altLang="en-US"/>
          </a:p>
        </p:txBody>
      </p:sp>
    </p:spTree>
    <p:extLst>
      <p:ext uri="{BB962C8B-B14F-4D97-AF65-F5344CB8AC3E}">
        <p14:creationId xmlns:p14="http://schemas.microsoft.com/office/powerpoint/2010/main" val="26921332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35936B4-B45B-4796-BE9C-39AD096152C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4B42515-81A8-465C-874C-DCF63D4DE214}" type="datetimeFigureOut">
              <a:rPr lang="en-US"/>
              <a:pPr>
                <a:defRPr/>
              </a:pPr>
              <a:t>3/23/2022</a:t>
            </a:fld>
            <a:endParaRPr lang="en-US"/>
          </a:p>
        </p:txBody>
      </p:sp>
      <p:sp>
        <p:nvSpPr>
          <p:cNvPr id="5" name="Footer Placeholder 4">
            <a:extLst>
              <a:ext uri="{FF2B5EF4-FFF2-40B4-BE49-F238E27FC236}">
                <a16:creationId xmlns:a16="http://schemas.microsoft.com/office/drawing/2014/main" id="{2250B7F4-493C-4B1A-9297-60E14D414D6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0D96996-13BD-4247-9101-3A49604943F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6EB52EE-3A59-4689-B2AA-7D97869EDC15}" type="slidenum">
              <a:rPr lang="en-US" altLang="en-US"/>
              <a:pPr/>
              <a:t>‹#›</a:t>
            </a:fld>
            <a:endParaRPr lang="en-US" altLang="en-US"/>
          </a:p>
        </p:txBody>
      </p:sp>
    </p:spTree>
    <p:extLst>
      <p:ext uri="{BB962C8B-B14F-4D97-AF65-F5344CB8AC3E}">
        <p14:creationId xmlns:p14="http://schemas.microsoft.com/office/powerpoint/2010/main" val="30681184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8F262-04FA-43D0-B8B6-B6187ECB4E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60C88E-E2A5-426F-ACCB-6B122C25D43F}" type="datetimeFigureOut">
              <a:rPr lang="en-US"/>
              <a:pPr>
                <a:defRPr/>
              </a:pPr>
              <a:t>3/23/2022</a:t>
            </a:fld>
            <a:endParaRPr lang="en-US"/>
          </a:p>
        </p:txBody>
      </p:sp>
      <p:sp>
        <p:nvSpPr>
          <p:cNvPr id="5" name="Footer Placeholder 4">
            <a:extLst>
              <a:ext uri="{FF2B5EF4-FFF2-40B4-BE49-F238E27FC236}">
                <a16:creationId xmlns:a16="http://schemas.microsoft.com/office/drawing/2014/main" id="{56C96BBD-1402-4185-AE3D-D318616A502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7AEEE1B-47E5-41F7-B2DB-A8ECEE5780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31786F2-30C7-491D-9728-F5111A1FE9E0}" type="slidenum">
              <a:rPr lang="en-US" altLang="en-US"/>
              <a:pPr/>
              <a:t>‹#›</a:t>
            </a:fld>
            <a:endParaRPr lang="en-US" altLang="en-US"/>
          </a:p>
        </p:txBody>
      </p:sp>
    </p:spTree>
    <p:extLst>
      <p:ext uri="{BB962C8B-B14F-4D97-AF65-F5344CB8AC3E}">
        <p14:creationId xmlns:p14="http://schemas.microsoft.com/office/powerpoint/2010/main" val="3457980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F7AB7-4312-481A-A24C-B1E6540FBB8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A3420D0-2122-4C4B-9EEA-FC0E340D9BCE}" type="datetimeFigureOut">
              <a:rPr lang="en-US"/>
              <a:pPr>
                <a:defRPr/>
              </a:pPr>
              <a:t>3/23/2022</a:t>
            </a:fld>
            <a:endParaRPr lang="en-US"/>
          </a:p>
        </p:txBody>
      </p:sp>
      <p:sp>
        <p:nvSpPr>
          <p:cNvPr id="5" name="Footer Placeholder 4">
            <a:extLst>
              <a:ext uri="{FF2B5EF4-FFF2-40B4-BE49-F238E27FC236}">
                <a16:creationId xmlns:a16="http://schemas.microsoft.com/office/drawing/2014/main" id="{AB8B06C1-55F2-410E-9827-6F2B5775EC8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389DA51-B9C2-4D18-80E3-D00F6916CAD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7429F13-861E-4F8B-8D92-DF8C1F4F6083}" type="slidenum">
              <a:rPr lang="en-US" altLang="en-US"/>
              <a:pPr/>
              <a:t>‹#›</a:t>
            </a:fld>
            <a:endParaRPr lang="en-US" altLang="en-US"/>
          </a:p>
        </p:txBody>
      </p:sp>
    </p:spTree>
    <p:extLst>
      <p:ext uri="{BB962C8B-B14F-4D97-AF65-F5344CB8AC3E}">
        <p14:creationId xmlns:p14="http://schemas.microsoft.com/office/powerpoint/2010/main" val="38122619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4B45A-44F1-4DDD-826E-35FBB1FE31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7A3B5B-0A31-47D6-86AC-EFA9B30AA5D3}" type="datetimeFigureOut">
              <a:rPr lang="en-US"/>
              <a:pPr>
                <a:defRPr/>
              </a:pPr>
              <a:t>3/23/2022</a:t>
            </a:fld>
            <a:endParaRPr lang="en-US"/>
          </a:p>
        </p:txBody>
      </p:sp>
      <p:sp>
        <p:nvSpPr>
          <p:cNvPr id="6" name="Footer Placeholder 5">
            <a:extLst>
              <a:ext uri="{FF2B5EF4-FFF2-40B4-BE49-F238E27FC236}">
                <a16:creationId xmlns:a16="http://schemas.microsoft.com/office/drawing/2014/main" id="{F5BCEA97-15C5-437B-9E77-1AE2F03F3FF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0E8DA14-A86F-490D-8469-115A025E84B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AFEFDCE-883D-40F1-8C94-06C93CA3C7AF}" type="slidenum">
              <a:rPr lang="en-US" altLang="en-US"/>
              <a:pPr/>
              <a:t>‹#›</a:t>
            </a:fld>
            <a:endParaRPr lang="en-US" altLang="en-US"/>
          </a:p>
        </p:txBody>
      </p:sp>
    </p:spTree>
    <p:extLst>
      <p:ext uri="{BB962C8B-B14F-4D97-AF65-F5344CB8AC3E}">
        <p14:creationId xmlns:p14="http://schemas.microsoft.com/office/powerpoint/2010/main" val="1902808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2AD21-F56F-498A-A29E-2F003D85764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D2C4C40-1641-488D-8544-B2C637ADC6A9}" type="datetimeFigureOut">
              <a:rPr lang="en-US"/>
              <a:pPr>
                <a:defRPr/>
              </a:pPr>
              <a:t>3/23/2022</a:t>
            </a:fld>
            <a:endParaRPr lang="en-US"/>
          </a:p>
        </p:txBody>
      </p:sp>
      <p:sp>
        <p:nvSpPr>
          <p:cNvPr id="8" name="Footer Placeholder 7">
            <a:extLst>
              <a:ext uri="{FF2B5EF4-FFF2-40B4-BE49-F238E27FC236}">
                <a16:creationId xmlns:a16="http://schemas.microsoft.com/office/drawing/2014/main" id="{0F32366C-6013-41A8-9F7E-3966A70ADF3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E8A87EE-F125-40D1-8DAB-5DBED6B6AE5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1D1EC33-C3E4-4A92-BFDB-B31A1217E09C}" type="slidenum">
              <a:rPr lang="en-US" altLang="en-US"/>
              <a:pPr/>
              <a:t>‹#›</a:t>
            </a:fld>
            <a:endParaRPr lang="en-US" altLang="en-US"/>
          </a:p>
        </p:txBody>
      </p:sp>
    </p:spTree>
    <p:extLst>
      <p:ext uri="{BB962C8B-B14F-4D97-AF65-F5344CB8AC3E}">
        <p14:creationId xmlns:p14="http://schemas.microsoft.com/office/powerpoint/2010/main" val="24262699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FB77BD-6A3A-4B6C-ACFE-3C6E6CE8F61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F832A95-729D-4627-90E2-966B71C9FAC6}" type="datetimeFigureOut">
              <a:rPr lang="en-US"/>
              <a:pPr>
                <a:defRPr/>
              </a:pPr>
              <a:t>3/23/2022</a:t>
            </a:fld>
            <a:endParaRPr lang="en-US"/>
          </a:p>
        </p:txBody>
      </p:sp>
      <p:sp>
        <p:nvSpPr>
          <p:cNvPr id="4" name="Footer Placeholder 3">
            <a:extLst>
              <a:ext uri="{FF2B5EF4-FFF2-40B4-BE49-F238E27FC236}">
                <a16:creationId xmlns:a16="http://schemas.microsoft.com/office/drawing/2014/main" id="{922AF89E-3B45-489C-83D9-844EEF9B00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9821189-6DF4-4E72-8B6F-5C04EED58FA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93D3675-2593-4A4A-B62D-40D68218E36C}" type="slidenum">
              <a:rPr lang="en-US" altLang="en-US"/>
              <a:pPr/>
              <a:t>‹#›</a:t>
            </a:fld>
            <a:endParaRPr lang="en-US" altLang="en-US"/>
          </a:p>
        </p:txBody>
      </p:sp>
    </p:spTree>
    <p:extLst>
      <p:ext uri="{BB962C8B-B14F-4D97-AF65-F5344CB8AC3E}">
        <p14:creationId xmlns:p14="http://schemas.microsoft.com/office/powerpoint/2010/main" val="3182829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7FF32-AB34-4743-9A37-7BCA1DBCB94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BC3019-30A9-4AF0-81CB-576F1B8B2030}" type="datetimeFigureOut">
              <a:rPr lang="en-US"/>
              <a:pPr>
                <a:defRPr/>
              </a:pPr>
              <a:t>3/23/2022</a:t>
            </a:fld>
            <a:endParaRPr lang="en-US"/>
          </a:p>
        </p:txBody>
      </p:sp>
      <p:sp>
        <p:nvSpPr>
          <p:cNvPr id="3" name="Footer Placeholder 2">
            <a:extLst>
              <a:ext uri="{FF2B5EF4-FFF2-40B4-BE49-F238E27FC236}">
                <a16:creationId xmlns:a16="http://schemas.microsoft.com/office/drawing/2014/main" id="{63112C5F-523F-4C9C-AAEE-62055152D80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FC1CE9E-BFC7-4C14-A5C0-60C5EAE8E2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2FF2B9E-B935-4D4B-9B6B-A58EE7AF2897}" type="slidenum">
              <a:rPr lang="en-US" altLang="en-US"/>
              <a:pPr/>
              <a:t>‹#›</a:t>
            </a:fld>
            <a:endParaRPr lang="en-US" altLang="en-US"/>
          </a:p>
        </p:txBody>
      </p:sp>
    </p:spTree>
    <p:extLst>
      <p:ext uri="{BB962C8B-B14F-4D97-AF65-F5344CB8AC3E}">
        <p14:creationId xmlns:p14="http://schemas.microsoft.com/office/powerpoint/2010/main" val="1318713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226EDAF8-D824-44E7-92DF-C9B8C668D88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99C9BF9-935C-4C15-92CE-0F328A14BEC6}" type="datetimeFigureOut">
              <a:rPr lang="en-US"/>
              <a:pPr>
                <a:defRPr/>
              </a:pPr>
              <a:t>3/23/2022</a:t>
            </a:fld>
            <a:endParaRPr lang="en-US"/>
          </a:p>
        </p:txBody>
      </p:sp>
      <p:sp>
        <p:nvSpPr>
          <p:cNvPr id="6" name="Footer Placeholder 5">
            <a:extLst>
              <a:ext uri="{FF2B5EF4-FFF2-40B4-BE49-F238E27FC236}">
                <a16:creationId xmlns:a16="http://schemas.microsoft.com/office/drawing/2014/main" id="{E7F03C43-8898-4406-AC69-12C0FBE38F8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044F9C6-D6B4-4435-991B-B9B3BA64E3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6D1B0CD-3202-4C34-B816-D3375B0EBCE6}" type="slidenum">
              <a:rPr lang="en-US" altLang="en-US"/>
              <a:pPr/>
              <a:t>‹#›</a:t>
            </a:fld>
            <a:endParaRPr lang="en-US" altLang="en-US"/>
          </a:p>
        </p:txBody>
      </p:sp>
    </p:spTree>
    <p:extLst>
      <p:ext uri="{BB962C8B-B14F-4D97-AF65-F5344CB8AC3E}">
        <p14:creationId xmlns:p14="http://schemas.microsoft.com/office/powerpoint/2010/main" val="39874675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C8E1B05D-3744-4BEF-8064-190DD9A5DA8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87CF8B-F3AF-4743-B33C-D99B4459E8C6}" type="datetimeFigureOut">
              <a:rPr lang="en-US"/>
              <a:pPr>
                <a:defRPr/>
              </a:pPr>
              <a:t>3/23/2022</a:t>
            </a:fld>
            <a:endParaRPr lang="en-US"/>
          </a:p>
        </p:txBody>
      </p:sp>
      <p:sp>
        <p:nvSpPr>
          <p:cNvPr id="6" name="Footer Placeholder 5">
            <a:extLst>
              <a:ext uri="{FF2B5EF4-FFF2-40B4-BE49-F238E27FC236}">
                <a16:creationId xmlns:a16="http://schemas.microsoft.com/office/drawing/2014/main" id="{F8C0C563-F464-483C-8D0E-851D17A03C1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CFE33EA-E899-4919-8FB5-5BAFCB67FE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1841D26-6902-4005-BB64-2FAA3F60186B}" type="slidenum">
              <a:rPr lang="en-US" altLang="en-US"/>
              <a:pPr/>
              <a:t>‹#›</a:t>
            </a:fld>
            <a:endParaRPr lang="en-US" altLang="en-US"/>
          </a:p>
        </p:txBody>
      </p:sp>
    </p:spTree>
    <p:extLst>
      <p:ext uri="{BB962C8B-B14F-4D97-AF65-F5344CB8AC3E}">
        <p14:creationId xmlns:p14="http://schemas.microsoft.com/office/powerpoint/2010/main" val="203780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0179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D7926-BF25-48CA-8275-8E9FD9E7923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784F28-4D13-4160-8344-9A148AFA8745}" type="datetimeFigureOut">
              <a:rPr lang="en-US"/>
              <a:pPr>
                <a:defRPr/>
              </a:pPr>
              <a:t>3/23/2022</a:t>
            </a:fld>
            <a:endParaRPr lang="en-US"/>
          </a:p>
        </p:txBody>
      </p:sp>
      <p:sp>
        <p:nvSpPr>
          <p:cNvPr id="5" name="Footer Placeholder 4">
            <a:extLst>
              <a:ext uri="{FF2B5EF4-FFF2-40B4-BE49-F238E27FC236}">
                <a16:creationId xmlns:a16="http://schemas.microsoft.com/office/drawing/2014/main" id="{B8A94FC5-C09C-4A37-A087-FD8C93D9B23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8DB45D-66EB-4DE6-8251-C0FB8740586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42870DC-5FCF-4D7D-A0AC-7C51DE323F7B}" type="slidenum">
              <a:rPr lang="en-US" altLang="en-US"/>
              <a:pPr/>
              <a:t>‹#›</a:t>
            </a:fld>
            <a:endParaRPr lang="en-US" altLang="en-US"/>
          </a:p>
        </p:txBody>
      </p:sp>
    </p:spTree>
    <p:extLst>
      <p:ext uri="{BB962C8B-B14F-4D97-AF65-F5344CB8AC3E}">
        <p14:creationId xmlns:p14="http://schemas.microsoft.com/office/powerpoint/2010/main" val="41113824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2C660-FE99-4613-8621-FDC52436E1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DF6945D-DAFC-4E9B-B755-1F35B69983DC}" type="datetimeFigureOut">
              <a:rPr lang="en-US"/>
              <a:pPr>
                <a:defRPr/>
              </a:pPr>
              <a:t>3/23/2022</a:t>
            </a:fld>
            <a:endParaRPr lang="en-US"/>
          </a:p>
        </p:txBody>
      </p:sp>
      <p:sp>
        <p:nvSpPr>
          <p:cNvPr id="5" name="Footer Placeholder 4">
            <a:extLst>
              <a:ext uri="{FF2B5EF4-FFF2-40B4-BE49-F238E27FC236}">
                <a16:creationId xmlns:a16="http://schemas.microsoft.com/office/drawing/2014/main" id="{7E0D5DF2-39BB-4FAC-9B94-0463FDE612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AC1EF3C-1B97-4B91-ACA2-D2D82A29DDC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492B672-5FDF-4F14-8BF7-EEC738DD8F71}" type="slidenum">
              <a:rPr lang="en-US" altLang="en-US"/>
              <a:pPr/>
              <a:t>‹#›</a:t>
            </a:fld>
            <a:endParaRPr lang="en-US" altLang="en-US"/>
          </a:p>
        </p:txBody>
      </p:sp>
    </p:spTree>
    <p:extLst>
      <p:ext uri="{BB962C8B-B14F-4D97-AF65-F5344CB8AC3E}">
        <p14:creationId xmlns:p14="http://schemas.microsoft.com/office/powerpoint/2010/main" val="3700203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3CD54C-8FC7-4433-99EF-BB54415F1A16}"/>
              </a:ext>
            </a:extLst>
          </p:cNvPr>
          <p:cNvSpPr txBox="1">
            <a:spLocks/>
          </p:cNvSpPr>
          <p:nvPr userDrawn="1"/>
        </p:nvSpPr>
        <p:spPr>
          <a:xfrm>
            <a:off x="1416051" y="1370013"/>
            <a:ext cx="10166349" cy="1143000"/>
          </a:xfrm>
          <a:prstGeom prst="rect">
            <a:avLst/>
          </a:prstGeom>
        </p:spPr>
        <p:txBody>
          <a:bodyPr anchor="ctr">
            <a:normAutofit/>
          </a:bodyPr>
          <a:lstStyle>
            <a:lvl1pPr algn="l" defTabSz="457200" rtl="0" eaLnBrk="1" latinLnBrk="0" hangingPunct="1">
              <a:spcBef>
                <a:spcPct val="0"/>
              </a:spcBef>
              <a:buNone/>
              <a:defRPr sz="4400" b="1" kern="1200">
                <a:solidFill>
                  <a:srgbClr val="009944"/>
                </a:solidFill>
                <a:latin typeface="Franklin Gothic Medium"/>
                <a:ea typeface="+mj-ea"/>
                <a:cs typeface="Franklin Gothic Medium"/>
              </a:defRPr>
            </a:lvl1pPr>
          </a:lstStyle>
          <a:p>
            <a:pPr>
              <a:defRPr/>
            </a:pPr>
            <a:r>
              <a:rPr lang="en-CA" sz="4400" dirty="0"/>
              <a:t>Click to edit Master title style</a:t>
            </a:r>
            <a:endParaRPr lang="en-US" sz="4400" dirty="0"/>
          </a:p>
        </p:txBody>
      </p:sp>
      <p:sp>
        <p:nvSpPr>
          <p:cNvPr id="3" name="Text Placeholder 2"/>
          <p:cNvSpPr>
            <a:spLocks noGrp="1"/>
          </p:cNvSpPr>
          <p:nvPr>
            <p:ph type="body" idx="1"/>
          </p:nvPr>
        </p:nvSpPr>
        <p:spPr>
          <a:xfrm>
            <a:off x="1416905" y="2513014"/>
            <a:ext cx="10165493" cy="3690078"/>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5" name="Date Placeholder 3">
            <a:extLst>
              <a:ext uri="{FF2B5EF4-FFF2-40B4-BE49-F238E27FC236}">
                <a16:creationId xmlns:a16="http://schemas.microsoft.com/office/drawing/2014/main" id="{BEED5874-5D9D-4871-BB68-07722B5BA74E}"/>
              </a:ext>
            </a:extLst>
          </p:cNvPr>
          <p:cNvSpPr>
            <a:spLocks noGrp="1"/>
          </p:cNvSpPr>
          <p:nvPr>
            <p:ph type="dt" sz="half" idx="10"/>
          </p:nvPr>
        </p:nvSpPr>
        <p:spPr/>
        <p:txBody>
          <a:bodyPr/>
          <a:lstStyle>
            <a:lvl1pPr>
              <a:defRPr/>
            </a:lvl1pPr>
          </a:lstStyle>
          <a:p>
            <a:pPr>
              <a:defRPr/>
            </a:pPr>
            <a:fld id="{458EEF5A-F231-C441-95DC-3802D2B84F09}" type="datetime1">
              <a:rPr lang="en-CA"/>
              <a:pPr>
                <a:defRPr/>
              </a:pPr>
              <a:t>2022-03-23</a:t>
            </a:fld>
            <a:endParaRPr lang="en-US"/>
          </a:p>
        </p:txBody>
      </p:sp>
      <p:sp>
        <p:nvSpPr>
          <p:cNvPr id="6" name="Footer Placeholder 4">
            <a:extLst>
              <a:ext uri="{FF2B5EF4-FFF2-40B4-BE49-F238E27FC236}">
                <a16:creationId xmlns:a16="http://schemas.microsoft.com/office/drawing/2014/main" id="{1F6E5B86-4D8C-4067-9EB3-46A82C9F91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58157D-1C66-40E6-86BA-0F40972C87EA}"/>
              </a:ext>
            </a:extLst>
          </p:cNvPr>
          <p:cNvSpPr>
            <a:spLocks noGrp="1"/>
          </p:cNvSpPr>
          <p:nvPr>
            <p:ph type="sldNum" sz="quarter" idx="12"/>
          </p:nvPr>
        </p:nvSpPr>
        <p:spPr/>
        <p:txBody>
          <a:bodyPr/>
          <a:lstStyle>
            <a:lvl1pPr>
              <a:defRPr/>
            </a:lvl1pPr>
          </a:lstStyle>
          <a:p>
            <a:fld id="{2BB70662-CC7C-40ED-8A58-E86B713B5832}" type="slidenum">
              <a:rPr lang="en-US" altLang="en-US"/>
              <a:pPr/>
              <a:t>‹#›</a:t>
            </a:fld>
            <a:endParaRPr lang="en-US" altLang="en-US"/>
          </a:p>
        </p:txBody>
      </p:sp>
    </p:spTree>
    <p:extLst>
      <p:ext uri="{BB962C8B-B14F-4D97-AF65-F5344CB8AC3E}">
        <p14:creationId xmlns:p14="http://schemas.microsoft.com/office/powerpoint/2010/main" val="228209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8369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314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8798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29587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59656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591147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7560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8140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28064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631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37721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27512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42860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81085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54225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453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166646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36547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661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78441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0814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3358714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4088788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3626222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2668876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1541024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158510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549412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4201833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5721941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3774823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37826609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3899618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520997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121833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1844338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39287364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3859203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777986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D936E0F-7125-4F2A-B3FC-9ED29646F673}"/>
              </a:ext>
            </a:extLst>
          </p:cNvPr>
          <p:cNvSpPr>
            <a:spLocks noGrp="1"/>
          </p:cNvSpPr>
          <p:nvPr>
            <p:ph type="dt" sz="half" idx="10"/>
          </p:nvPr>
        </p:nvSpPr>
        <p:spPr/>
        <p:txBody>
          <a:bodyPr/>
          <a:lstStyle>
            <a:lvl1pPr>
              <a:defRPr/>
            </a:lvl1pPr>
          </a:lstStyle>
          <a:p>
            <a:pPr>
              <a:defRPr/>
            </a:pPr>
            <a:fld id="{51F07F18-E028-4AEB-BF93-00854AD86603}" type="datetimeFigureOut">
              <a:rPr lang="en-US"/>
              <a:pPr>
                <a:defRPr/>
              </a:pPr>
              <a:t>3/23/2022</a:t>
            </a:fld>
            <a:endParaRPr lang="en-US"/>
          </a:p>
        </p:txBody>
      </p:sp>
      <p:sp>
        <p:nvSpPr>
          <p:cNvPr id="5" name="Footer Placeholder 4">
            <a:extLst>
              <a:ext uri="{FF2B5EF4-FFF2-40B4-BE49-F238E27FC236}">
                <a16:creationId xmlns:a16="http://schemas.microsoft.com/office/drawing/2014/main" id="{38F0A24A-E7AC-42BF-A5BF-3679DC6B42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67CF5A-C955-4654-87FF-CDA182F1E459}"/>
              </a:ext>
            </a:extLst>
          </p:cNvPr>
          <p:cNvSpPr>
            <a:spLocks noGrp="1"/>
          </p:cNvSpPr>
          <p:nvPr>
            <p:ph type="sldNum" sz="quarter" idx="12"/>
          </p:nvPr>
        </p:nvSpPr>
        <p:spPr/>
        <p:txBody>
          <a:bodyPr/>
          <a:lstStyle>
            <a:lvl1pPr>
              <a:defRPr/>
            </a:lvl1pPr>
          </a:lstStyle>
          <a:p>
            <a:pPr>
              <a:defRPr/>
            </a:pPr>
            <a:fld id="{C721D57C-61ED-4E86-9095-84EE76E4C136}" type="slidenum">
              <a:rPr lang="en-US"/>
              <a:pPr>
                <a:defRPr/>
              </a:pPr>
              <a:t>‹#›</a:t>
            </a:fld>
            <a:endParaRPr lang="en-US"/>
          </a:p>
        </p:txBody>
      </p:sp>
    </p:spTree>
    <p:extLst>
      <p:ext uri="{BB962C8B-B14F-4D97-AF65-F5344CB8AC3E}">
        <p14:creationId xmlns:p14="http://schemas.microsoft.com/office/powerpoint/2010/main" val="3836405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7C6B9-5DB9-46B7-B1A5-AC970FF94970}"/>
              </a:ext>
            </a:extLst>
          </p:cNvPr>
          <p:cNvSpPr>
            <a:spLocks noGrp="1"/>
          </p:cNvSpPr>
          <p:nvPr>
            <p:ph type="dt" sz="half" idx="10"/>
          </p:nvPr>
        </p:nvSpPr>
        <p:spPr/>
        <p:txBody>
          <a:bodyPr/>
          <a:lstStyle>
            <a:lvl1pPr>
              <a:defRPr/>
            </a:lvl1pPr>
          </a:lstStyle>
          <a:p>
            <a:pPr>
              <a:defRPr/>
            </a:pPr>
            <a:fld id="{9802AE14-4B7B-47F7-8DD6-AF6D48485984}" type="datetimeFigureOut">
              <a:rPr lang="en-US"/>
              <a:pPr>
                <a:defRPr/>
              </a:pPr>
              <a:t>3/23/2022</a:t>
            </a:fld>
            <a:endParaRPr lang="en-US"/>
          </a:p>
        </p:txBody>
      </p:sp>
      <p:sp>
        <p:nvSpPr>
          <p:cNvPr id="5" name="Footer Placeholder 4">
            <a:extLst>
              <a:ext uri="{FF2B5EF4-FFF2-40B4-BE49-F238E27FC236}">
                <a16:creationId xmlns:a16="http://schemas.microsoft.com/office/drawing/2014/main" id="{8C037035-6F97-48D4-9304-9F5F08AE44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DD92A4-489B-45D5-BBCF-3EF5CBF8C66D}"/>
              </a:ext>
            </a:extLst>
          </p:cNvPr>
          <p:cNvSpPr>
            <a:spLocks noGrp="1"/>
          </p:cNvSpPr>
          <p:nvPr>
            <p:ph type="sldNum" sz="quarter" idx="12"/>
          </p:nvPr>
        </p:nvSpPr>
        <p:spPr/>
        <p:txBody>
          <a:bodyPr/>
          <a:lstStyle>
            <a:lvl1pPr>
              <a:defRPr/>
            </a:lvl1pPr>
          </a:lstStyle>
          <a:p>
            <a:pPr>
              <a:defRPr/>
            </a:pPr>
            <a:fld id="{3C6248D7-1B3B-4152-B3AF-98C1F8192357}" type="slidenum">
              <a:rPr lang="en-US"/>
              <a:pPr>
                <a:defRPr/>
              </a:pPr>
              <a:t>‹#›</a:t>
            </a:fld>
            <a:endParaRPr lang="en-US"/>
          </a:p>
        </p:txBody>
      </p:sp>
    </p:spTree>
    <p:extLst>
      <p:ext uri="{BB962C8B-B14F-4D97-AF65-F5344CB8AC3E}">
        <p14:creationId xmlns:p14="http://schemas.microsoft.com/office/powerpoint/2010/main" val="871380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FB44C-86EB-4DC3-B17C-A6A783420090}"/>
              </a:ext>
            </a:extLst>
          </p:cNvPr>
          <p:cNvSpPr>
            <a:spLocks noGrp="1"/>
          </p:cNvSpPr>
          <p:nvPr>
            <p:ph type="dt" sz="half" idx="10"/>
          </p:nvPr>
        </p:nvSpPr>
        <p:spPr/>
        <p:txBody>
          <a:bodyPr/>
          <a:lstStyle>
            <a:lvl1pPr>
              <a:defRPr/>
            </a:lvl1pPr>
          </a:lstStyle>
          <a:p>
            <a:pPr>
              <a:defRPr/>
            </a:pPr>
            <a:fld id="{6EFA2BD2-36E4-4729-B645-C89A722A1090}" type="datetimeFigureOut">
              <a:rPr lang="en-US"/>
              <a:pPr>
                <a:defRPr/>
              </a:pPr>
              <a:t>3/23/2022</a:t>
            </a:fld>
            <a:endParaRPr lang="en-US"/>
          </a:p>
        </p:txBody>
      </p:sp>
      <p:sp>
        <p:nvSpPr>
          <p:cNvPr id="5" name="Footer Placeholder 4">
            <a:extLst>
              <a:ext uri="{FF2B5EF4-FFF2-40B4-BE49-F238E27FC236}">
                <a16:creationId xmlns:a16="http://schemas.microsoft.com/office/drawing/2014/main" id="{57182324-50AF-4542-B0FE-FD00D7F41C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1AA107-CFCD-425F-84C4-D5270DF65D43}"/>
              </a:ext>
            </a:extLst>
          </p:cNvPr>
          <p:cNvSpPr>
            <a:spLocks noGrp="1"/>
          </p:cNvSpPr>
          <p:nvPr>
            <p:ph type="sldNum" sz="quarter" idx="12"/>
          </p:nvPr>
        </p:nvSpPr>
        <p:spPr/>
        <p:txBody>
          <a:bodyPr/>
          <a:lstStyle>
            <a:lvl1pPr>
              <a:defRPr/>
            </a:lvl1pPr>
          </a:lstStyle>
          <a:p>
            <a:pPr>
              <a:defRPr/>
            </a:pPr>
            <a:fld id="{08F1AB92-958B-42F1-9115-357C1BC8CC8C}" type="slidenum">
              <a:rPr lang="en-US"/>
              <a:pPr>
                <a:defRPr/>
              </a:pPr>
              <a:t>‹#›</a:t>
            </a:fld>
            <a:endParaRPr lang="en-US"/>
          </a:p>
        </p:txBody>
      </p:sp>
    </p:spTree>
    <p:extLst>
      <p:ext uri="{BB962C8B-B14F-4D97-AF65-F5344CB8AC3E}">
        <p14:creationId xmlns:p14="http://schemas.microsoft.com/office/powerpoint/2010/main" val="3868222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C7F491-4DA4-4729-8351-666B5A6A5C48}"/>
              </a:ext>
            </a:extLst>
          </p:cNvPr>
          <p:cNvSpPr>
            <a:spLocks noGrp="1"/>
          </p:cNvSpPr>
          <p:nvPr>
            <p:ph type="dt" sz="half" idx="10"/>
          </p:nvPr>
        </p:nvSpPr>
        <p:spPr/>
        <p:txBody>
          <a:bodyPr/>
          <a:lstStyle>
            <a:lvl1pPr>
              <a:defRPr/>
            </a:lvl1pPr>
          </a:lstStyle>
          <a:p>
            <a:pPr>
              <a:defRPr/>
            </a:pPr>
            <a:fld id="{D72E58CC-9C70-4378-BCC5-285E2560F041}" type="datetimeFigureOut">
              <a:rPr lang="en-US"/>
              <a:pPr>
                <a:defRPr/>
              </a:pPr>
              <a:t>3/23/2022</a:t>
            </a:fld>
            <a:endParaRPr lang="en-US"/>
          </a:p>
        </p:txBody>
      </p:sp>
      <p:sp>
        <p:nvSpPr>
          <p:cNvPr id="6" name="Footer Placeholder 4">
            <a:extLst>
              <a:ext uri="{FF2B5EF4-FFF2-40B4-BE49-F238E27FC236}">
                <a16:creationId xmlns:a16="http://schemas.microsoft.com/office/drawing/2014/main" id="{5B6F3069-54A4-49C8-B738-F944763E70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F4D494-49E2-4612-BCFC-7E9D967B9A3C}"/>
              </a:ext>
            </a:extLst>
          </p:cNvPr>
          <p:cNvSpPr>
            <a:spLocks noGrp="1"/>
          </p:cNvSpPr>
          <p:nvPr>
            <p:ph type="sldNum" sz="quarter" idx="12"/>
          </p:nvPr>
        </p:nvSpPr>
        <p:spPr/>
        <p:txBody>
          <a:bodyPr/>
          <a:lstStyle>
            <a:lvl1pPr>
              <a:defRPr/>
            </a:lvl1pPr>
          </a:lstStyle>
          <a:p>
            <a:pPr>
              <a:defRPr/>
            </a:pPr>
            <a:fld id="{342845BF-68BB-45AB-9290-48C985E62418}" type="slidenum">
              <a:rPr lang="en-US"/>
              <a:pPr>
                <a:defRPr/>
              </a:pPr>
              <a:t>‹#›</a:t>
            </a:fld>
            <a:endParaRPr lang="en-US"/>
          </a:p>
        </p:txBody>
      </p:sp>
    </p:spTree>
    <p:extLst>
      <p:ext uri="{BB962C8B-B14F-4D97-AF65-F5344CB8AC3E}">
        <p14:creationId xmlns:p14="http://schemas.microsoft.com/office/powerpoint/2010/main" val="974027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E5C738-CDB5-4A61-AC2A-C5AABEC2F51C}"/>
              </a:ext>
            </a:extLst>
          </p:cNvPr>
          <p:cNvSpPr>
            <a:spLocks noGrp="1"/>
          </p:cNvSpPr>
          <p:nvPr>
            <p:ph type="dt" sz="half" idx="10"/>
          </p:nvPr>
        </p:nvSpPr>
        <p:spPr/>
        <p:txBody>
          <a:bodyPr/>
          <a:lstStyle>
            <a:lvl1pPr>
              <a:defRPr/>
            </a:lvl1pPr>
          </a:lstStyle>
          <a:p>
            <a:pPr>
              <a:defRPr/>
            </a:pPr>
            <a:fld id="{0C1ED136-8914-459B-AD54-190E13AD927D}" type="datetimeFigureOut">
              <a:rPr lang="en-US"/>
              <a:pPr>
                <a:defRPr/>
              </a:pPr>
              <a:t>3/23/2022</a:t>
            </a:fld>
            <a:endParaRPr lang="en-US"/>
          </a:p>
        </p:txBody>
      </p:sp>
      <p:sp>
        <p:nvSpPr>
          <p:cNvPr id="8" name="Footer Placeholder 4">
            <a:extLst>
              <a:ext uri="{FF2B5EF4-FFF2-40B4-BE49-F238E27FC236}">
                <a16:creationId xmlns:a16="http://schemas.microsoft.com/office/drawing/2014/main" id="{3D055ECA-96BA-4052-929E-916D37D786C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0193C8-7588-47B4-AE27-3BDA44273C77}"/>
              </a:ext>
            </a:extLst>
          </p:cNvPr>
          <p:cNvSpPr>
            <a:spLocks noGrp="1"/>
          </p:cNvSpPr>
          <p:nvPr>
            <p:ph type="sldNum" sz="quarter" idx="12"/>
          </p:nvPr>
        </p:nvSpPr>
        <p:spPr/>
        <p:txBody>
          <a:bodyPr/>
          <a:lstStyle>
            <a:lvl1pPr>
              <a:defRPr/>
            </a:lvl1pPr>
          </a:lstStyle>
          <a:p>
            <a:pPr>
              <a:defRPr/>
            </a:pPr>
            <a:fld id="{83E5264D-C6E0-4F92-BDE6-0D729EFB8165}" type="slidenum">
              <a:rPr lang="en-US"/>
              <a:pPr>
                <a:defRPr/>
              </a:pPr>
              <a:t>‹#›</a:t>
            </a:fld>
            <a:endParaRPr lang="en-US"/>
          </a:p>
        </p:txBody>
      </p:sp>
    </p:spTree>
    <p:extLst>
      <p:ext uri="{BB962C8B-B14F-4D97-AF65-F5344CB8AC3E}">
        <p14:creationId xmlns:p14="http://schemas.microsoft.com/office/powerpoint/2010/main" val="25211843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82658A-B7D0-4EB2-BACB-11325CC10561}"/>
              </a:ext>
            </a:extLst>
          </p:cNvPr>
          <p:cNvSpPr>
            <a:spLocks noGrp="1"/>
          </p:cNvSpPr>
          <p:nvPr>
            <p:ph type="dt" sz="half" idx="10"/>
          </p:nvPr>
        </p:nvSpPr>
        <p:spPr/>
        <p:txBody>
          <a:bodyPr/>
          <a:lstStyle>
            <a:lvl1pPr>
              <a:defRPr/>
            </a:lvl1pPr>
          </a:lstStyle>
          <a:p>
            <a:pPr>
              <a:defRPr/>
            </a:pPr>
            <a:fld id="{1E48CF75-06A8-447F-8301-D72AB46AF828}" type="datetimeFigureOut">
              <a:rPr lang="en-US"/>
              <a:pPr>
                <a:defRPr/>
              </a:pPr>
              <a:t>3/23/2022</a:t>
            </a:fld>
            <a:endParaRPr lang="en-US"/>
          </a:p>
        </p:txBody>
      </p:sp>
      <p:sp>
        <p:nvSpPr>
          <p:cNvPr id="4" name="Footer Placeholder 4">
            <a:extLst>
              <a:ext uri="{FF2B5EF4-FFF2-40B4-BE49-F238E27FC236}">
                <a16:creationId xmlns:a16="http://schemas.microsoft.com/office/drawing/2014/main" id="{310B3E03-72F0-47C7-835D-CE38D3300F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88FBA9-AF07-4D19-92BF-CF98302678BE}"/>
              </a:ext>
            </a:extLst>
          </p:cNvPr>
          <p:cNvSpPr>
            <a:spLocks noGrp="1"/>
          </p:cNvSpPr>
          <p:nvPr>
            <p:ph type="sldNum" sz="quarter" idx="12"/>
          </p:nvPr>
        </p:nvSpPr>
        <p:spPr/>
        <p:txBody>
          <a:bodyPr/>
          <a:lstStyle>
            <a:lvl1pPr>
              <a:defRPr/>
            </a:lvl1pPr>
          </a:lstStyle>
          <a:p>
            <a:pPr>
              <a:defRPr/>
            </a:pPr>
            <a:fld id="{F5E6F35D-CB22-4A3B-B968-02A4D93CA0CB}" type="slidenum">
              <a:rPr lang="en-US"/>
              <a:pPr>
                <a:defRPr/>
              </a:pPr>
              <a:t>‹#›</a:t>
            </a:fld>
            <a:endParaRPr lang="en-US"/>
          </a:p>
        </p:txBody>
      </p:sp>
    </p:spTree>
    <p:extLst>
      <p:ext uri="{BB962C8B-B14F-4D97-AF65-F5344CB8AC3E}">
        <p14:creationId xmlns:p14="http://schemas.microsoft.com/office/powerpoint/2010/main" val="3815356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34CE306-C0B7-4355-BD41-126331533B14}"/>
              </a:ext>
            </a:extLst>
          </p:cNvPr>
          <p:cNvSpPr>
            <a:spLocks noGrp="1"/>
          </p:cNvSpPr>
          <p:nvPr>
            <p:ph type="dt" sz="half" idx="10"/>
          </p:nvPr>
        </p:nvSpPr>
        <p:spPr/>
        <p:txBody>
          <a:bodyPr/>
          <a:lstStyle>
            <a:lvl1pPr>
              <a:defRPr/>
            </a:lvl1pPr>
          </a:lstStyle>
          <a:p>
            <a:pPr>
              <a:defRPr/>
            </a:pPr>
            <a:fld id="{74CD9360-3A9A-4CDC-975D-B1203940847A}" type="datetimeFigureOut">
              <a:rPr lang="en-US"/>
              <a:pPr>
                <a:defRPr/>
              </a:pPr>
              <a:t>3/23/2022</a:t>
            </a:fld>
            <a:endParaRPr lang="en-US"/>
          </a:p>
        </p:txBody>
      </p:sp>
      <p:sp>
        <p:nvSpPr>
          <p:cNvPr id="3" name="Footer Placeholder 4">
            <a:extLst>
              <a:ext uri="{FF2B5EF4-FFF2-40B4-BE49-F238E27FC236}">
                <a16:creationId xmlns:a16="http://schemas.microsoft.com/office/drawing/2014/main" id="{C00A3669-CEDD-4D6E-A152-E9002975F1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BBC022E-2CE9-443F-9F07-0D26B21C0C90}"/>
              </a:ext>
            </a:extLst>
          </p:cNvPr>
          <p:cNvSpPr>
            <a:spLocks noGrp="1"/>
          </p:cNvSpPr>
          <p:nvPr>
            <p:ph type="sldNum" sz="quarter" idx="12"/>
          </p:nvPr>
        </p:nvSpPr>
        <p:spPr/>
        <p:txBody>
          <a:bodyPr/>
          <a:lstStyle>
            <a:lvl1pPr>
              <a:defRPr/>
            </a:lvl1pPr>
          </a:lstStyle>
          <a:p>
            <a:pPr>
              <a:defRPr/>
            </a:pPr>
            <a:fld id="{E9E56902-C93A-4411-9311-D15F427C9319}" type="slidenum">
              <a:rPr lang="en-US"/>
              <a:pPr>
                <a:defRPr/>
              </a:pPr>
              <a:t>‹#›</a:t>
            </a:fld>
            <a:endParaRPr lang="en-US"/>
          </a:p>
        </p:txBody>
      </p:sp>
    </p:spTree>
    <p:extLst>
      <p:ext uri="{BB962C8B-B14F-4D97-AF65-F5344CB8AC3E}">
        <p14:creationId xmlns:p14="http://schemas.microsoft.com/office/powerpoint/2010/main" val="2254586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36ED9CA-1355-4817-87D8-179A812297CC}"/>
              </a:ext>
            </a:extLst>
          </p:cNvPr>
          <p:cNvSpPr>
            <a:spLocks noGrp="1"/>
          </p:cNvSpPr>
          <p:nvPr>
            <p:ph type="dt" sz="half" idx="10"/>
          </p:nvPr>
        </p:nvSpPr>
        <p:spPr/>
        <p:txBody>
          <a:bodyPr/>
          <a:lstStyle>
            <a:lvl1pPr>
              <a:defRPr/>
            </a:lvl1pPr>
          </a:lstStyle>
          <a:p>
            <a:pPr>
              <a:defRPr/>
            </a:pPr>
            <a:fld id="{A900432E-7E32-45E4-9A84-D622A5A8FCCD}" type="datetimeFigureOut">
              <a:rPr lang="en-US"/>
              <a:pPr>
                <a:defRPr/>
              </a:pPr>
              <a:t>3/23/2022</a:t>
            </a:fld>
            <a:endParaRPr lang="en-US"/>
          </a:p>
        </p:txBody>
      </p:sp>
      <p:sp>
        <p:nvSpPr>
          <p:cNvPr id="6" name="Footer Placeholder 4">
            <a:extLst>
              <a:ext uri="{FF2B5EF4-FFF2-40B4-BE49-F238E27FC236}">
                <a16:creationId xmlns:a16="http://schemas.microsoft.com/office/drawing/2014/main" id="{013864F2-AB79-4169-9ECF-CC20A0A539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154333-0A62-45D4-8F99-E9EAA0F32C01}"/>
              </a:ext>
            </a:extLst>
          </p:cNvPr>
          <p:cNvSpPr>
            <a:spLocks noGrp="1"/>
          </p:cNvSpPr>
          <p:nvPr>
            <p:ph type="sldNum" sz="quarter" idx="12"/>
          </p:nvPr>
        </p:nvSpPr>
        <p:spPr/>
        <p:txBody>
          <a:bodyPr/>
          <a:lstStyle>
            <a:lvl1pPr>
              <a:defRPr/>
            </a:lvl1pPr>
          </a:lstStyle>
          <a:p>
            <a:pPr>
              <a:defRPr/>
            </a:pPr>
            <a:fld id="{68E5187A-5D34-40F3-908D-9D891BEDCAEF}" type="slidenum">
              <a:rPr lang="en-US"/>
              <a:pPr>
                <a:defRPr/>
              </a:pPr>
              <a:t>‹#›</a:t>
            </a:fld>
            <a:endParaRPr lang="en-US"/>
          </a:p>
        </p:txBody>
      </p:sp>
    </p:spTree>
    <p:extLst>
      <p:ext uri="{BB962C8B-B14F-4D97-AF65-F5344CB8AC3E}">
        <p14:creationId xmlns:p14="http://schemas.microsoft.com/office/powerpoint/2010/main" val="3910643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5C7CF11D-F4BD-4E1A-886C-9C2057D616D2}"/>
              </a:ext>
            </a:extLst>
          </p:cNvPr>
          <p:cNvSpPr>
            <a:spLocks noGrp="1"/>
          </p:cNvSpPr>
          <p:nvPr>
            <p:ph type="dt" sz="half" idx="10"/>
          </p:nvPr>
        </p:nvSpPr>
        <p:spPr/>
        <p:txBody>
          <a:bodyPr/>
          <a:lstStyle>
            <a:lvl1pPr>
              <a:defRPr/>
            </a:lvl1pPr>
          </a:lstStyle>
          <a:p>
            <a:pPr>
              <a:defRPr/>
            </a:pPr>
            <a:fld id="{CB298FBE-75CC-4488-8F41-4BBB9EC073CC}" type="datetimeFigureOut">
              <a:rPr lang="en-US"/>
              <a:pPr>
                <a:defRPr/>
              </a:pPr>
              <a:t>3/23/2022</a:t>
            </a:fld>
            <a:endParaRPr lang="en-US"/>
          </a:p>
        </p:txBody>
      </p:sp>
      <p:sp>
        <p:nvSpPr>
          <p:cNvPr id="6" name="Footer Placeholder 4">
            <a:extLst>
              <a:ext uri="{FF2B5EF4-FFF2-40B4-BE49-F238E27FC236}">
                <a16:creationId xmlns:a16="http://schemas.microsoft.com/office/drawing/2014/main" id="{2BC6923A-ACD1-4121-8124-89CBE7AAC2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AA5D4F-9B5B-4CA7-B11A-287DE387F160}"/>
              </a:ext>
            </a:extLst>
          </p:cNvPr>
          <p:cNvSpPr>
            <a:spLocks noGrp="1"/>
          </p:cNvSpPr>
          <p:nvPr>
            <p:ph type="sldNum" sz="quarter" idx="12"/>
          </p:nvPr>
        </p:nvSpPr>
        <p:spPr/>
        <p:txBody>
          <a:bodyPr/>
          <a:lstStyle>
            <a:lvl1pPr>
              <a:defRPr/>
            </a:lvl1pPr>
          </a:lstStyle>
          <a:p>
            <a:pPr>
              <a:defRPr/>
            </a:pPr>
            <a:fld id="{8D3689C5-7B31-4875-B448-2265FE5FE7AD}" type="slidenum">
              <a:rPr lang="en-US"/>
              <a:pPr>
                <a:defRPr/>
              </a:pPr>
              <a:t>‹#›</a:t>
            </a:fld>
            <a:endParaRPr lang="en-US"/>
          </a:p>
        </p:txBody>
      </p:sp>
    </p:spTree>
    <p:extLst>
      <p:ext uri="{BB962C8B-B14F-4D97-AF65-F5344CB8AC3E}">
        <p14:creationId xmlns:p14="http://schemas.microsoft.com/office/powerpoint/2010/main" val="2872114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24384-4733-4C5F-BAEE-4F464B5953E3}"/>
              </a:ext>
            </a:extLst>
          </p:cNvPr>
          <p:cNvSpPr>
            <a:spLocks noGrp="1"/>
          </p:cNvSpPr>
          <p:nvPr>
            <p:ph type="dt" sz="half" idx="10"/>
          </p:nvPr>
        </p:nvSpPr>
        <p:spPr/>
        <p:txBody>
          <a:bodyPr/>
          <a:lstStyle>
            <a:lvl1pPr>
              <a:defRPr/>
            </a:lvl1pPr>
          </a:lstStyle>
          <a:p>
            <a:pPr>
              <a:defRPr/>
            </a:pPr>
            <a:fld id="{D14271D1-2928-4256-A210-71E91A073903}" type="datetimeFigureOut">
              <a:rPr lang="en-US"/>
              <a:pPr>
                <a:defRPr/>
              </a:pPr>
              <a:t>3/23/2022</a:t>
            </a:fld>
            <a:endParaRPr lang="en-US"/>
          </a:p>
        </p:txBody>
      </p:sp>
      <p:sp>
        <p:nvSpPr>
          <p:cNvPr id="5" name="Footer Placeholder 4">
            <a:extLst>
              <a:ext uri="{FF2B5EF4-FFF2-40B4-BE49-F238E27FC236}">
                <a16:creationId xmlns:a16="http://schemas.microsoft.com/office/drawing/2014/main" id="{CF97A89E-129E-4B10-BDF2-970EF8C2F8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696D2F-E10C-48C1-AF48-D8402F7249AF}"/>
              </a:ext>
            </a:extLst>
          </p:cNvPr>
          <p:cNvSpPr>
            <a:spLocks noGrp="1"/>
          </p:cNvSpPr>
          <p:nvPr>
            <p:ph type="sldNum" sz="quarter" idx="12"/>
          </p:nvPr>
        </p:nvSpPr>
        <p:spPr/>
        <p:txBody>
          <a:bodyPr/>
          <a:lstStyle>
            <a:lvl1pPr>
              <a:defRPr/>
            </a:lvl1pPr>
          </a:lstStyle>
          <a:p>
            <a:pPr>
              <a:defRPr/>
            </a:pPr>
            <a:fld id="{14FDAF92-992C-4D61-BB42-7D8A2D0C42A0}" type="slidenum">
              <a:rPr lang="en-US"/>
              <a:pPr>
                <a:defRPr/>
              </a:pPr>
              <a:t>‹#›</a:t>
            </a:fld>
            <a:endParaRPr lang="en-US"/>
          </a:p>
        </p:txBody>
      </p:sp>
    </p:spTree>
    <p:extLst>
      <p:ext uri="{BB962C8B-B14F-4D97-AF65-F5344CB8AC3E}">
        <p14:creationId xmlns:p14="http://schemas.microsoft.com/office/powerpoint/2010/main" val="320353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080964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CA99-0BB2-4A5B-9A39-F1A34212A973}"/>
              </a:ext>
            </a:extLst>
          </p:cNvPr>
          <p:cNvSpPr>
            <a:spLocks noGrp="1"/>
          </p:cNvSpPr>
          <p:nvPr>
            <p:ph type="dt" sz="half" idx="10"/>
          </p:nvPr>
        </p:nvSpPr>
        <p:spPr/>
        <p:txBody>
          <a:bodyPr/>
          <a:lstStyle>
            <a:lvl1pPr>
              <a:defRPr/>
            </a:lvl1pPr>
          </a:lstStyle>
          <a:p>
            <a:pPr>
              <a:defRPr/>
            </a:pPr>
            <a:fld id="{961F845D-BAD6-4A26-AA1B-C8F3D1E9761F}" type="datetimeFigureOut">
              <a:rPr lang="en-US"/>
              <a:pPr>
                <a:defRPr/>
              </a:pPr>
              <a:t>3/23/2022</a:t>
            </a:fld>
            <a:endParaRPr lang="en-US"/>
          </a:p>
        </p:txBody>
      </p:sp>
      <p:sp>
        <p:nvSpPr>
          <p:cNvPr id="5" name="Footer Placeholder 4">
            <a:extLst>
              <a:ext uri="{FF2B5EF4-FFF2-40B4-BE49-F238E27FC236}">
                <a16:creationId xmlns:a16="http://schemas.microsoft.com/office/drawing/2014/main" id="{9D186E62-AC45-40D4-A719-945976E0C9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1230CC-DA4B-469D-A07C-6DAA17DC2C4A}"/>
              </a:ext>
            </a:extLst>
          </p:cNvPr>
          <p:cNvSpPr>
            <a:spLocks noGrp="1"/>
          </p:cNvSpPr>
          <p:nvPr>
            <p:ph type="sldNum" sz="quarter" idx="12"/>
          </p:nvPr>
        </p:nvSpPr>
        <p:spPr/>
        <p:txBody>
          <a:bodyPr/>
          <a:lstStyle>
            <a:lvl1pPr>
              <a:defRPr/>
            </a:lvl1pPr>
          </a:lstStyle>
          <a:p>
            <a:pPr>
              <a:defRPr/>
            </a:pPr>
            <a:fld id="{AD6F8829-C321-424F-93D4-5E7D10836065}" type="slidenum">
              <a:rPr lang="en-US"/>
              <a:pPr>
                <a:defRPr/>
              </a:pPr>
              <a:t>‹#›</a:t>
            </a:fld>
            <a:endParaRPr lang="en-US"/>
          </a:p>
        </p:txBody>
      </p:sp>
    </p:spTree>
    <p:extLst>
      <p:ext uri="{BB962C8B-B14F-4D97-AF65-F5344CB8AC3E}">
        <p14:creationId xmlns:p14="http://schemas.microsoft.com/office/powerpoint/2010/main" val="3436949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4D6563-F84B-47FA-B6C2-1BFFF21B7585}"/>
              </a:ext>
            </a:extLst>
          </p:cNvPr>
          <p:cNvSpPr>
            <a:spLocks noGrp="1"/>
          </p:cNvSpPr>
          <p:nvPr>
            <p:ph type="dt" sz="half" idx="10"/>
          </p:nvPr>
        </p:nvSpPr>
        <p:spPr/>
        <p:txBody>
          <a:bodyPr/>
          <a:lstStyle>
            <a:lvl1pPr>
              <a:defRPr/>
            </a:lvl1pPr>
          </a:lstStyle>
          <a:p>
            <a:pPr>
              <a:defRPr/>
            </a:pPr>
            <a:fld id="{950A7D50-54DA-4525-830A-3D54BA8B745C}" type="datetimeFigureOut">
              <a:rPr lang="en-US"/>
              <a:pPr>
                <a:defRPr/>
              </a:pPr>
              <a:t>3/23/2022</a:t>
            </a:fld>
            <a:endParaRPr lang="en-US"/>
          </a:p>
        </p:txBody>
      </p:sp>
      <p:sp>
        <p:nvSpPr>
          <p:cNvPr id="5" name="Footer Placeholder 4">
            <a:extLst>
              <a:ext uri="{FF2B5EF4-FFF2-40B4-BE49-F238E27FC236}">
                <a16:creationId xmlns:a16="http://schemas.microsoft.com/office/drawing/2014/main" id="{FCF17EBA-9E5D-4E71-82DA-F798992072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E22647-C6BD-42D3-B98C-122DC302DA3C}"/>
              </a:ext>
            </a:extLst>
          </p:cNvPr>
          <p:cNvSpPr>
            <a:spLocks noGrp="1"/>
          </p:cNvSpPr>
          <p:nvPr>
            <p:ph type="sldNum" sz="quarter" idx="12"/>
          </p:nvPr>
        </p:nvSpPr>
        <p:spPr/>
        <p:txBody>
          <a:bodyPr/>
          <a:lstStyle>
            <a:lvl1pPr>
              <a:defRPr/>
            </a:lvl1pPr>
          </a:lstStyle>
          <a:p>
            <a:pPr>
              <a:defRPr/>
            </a:pPr>
            <a:fld id="{6A8A6193-B47C-4D13-822C-DA81B359FE1D}" type="slidenum">
              <a:rPr lang="en-US" altLang="en-US"/>
              <a:pPr>
                <a:defRPr/>
              </a:pPr>
              <a:t>‹#›</a:t>
            </a:fld>
            <a:endParaRPr lang="en-US" altLang="en-US"/>
          </a:p>
        </p:txBody>
      </p:sp>
    </p:spTree>
    <p:extLst>
      <p:ext uri="{BB962C8B-B14F-4D97-AF65-F5344CB8AC3E}">
        <p14:creationId xmlns:p14="http://schemas.microsoft.com/office/powerpoint/2010/main" val="16825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88619-6813-40D2-9E26-C4C3B0F1E69A}"/>
              </a:ext>
            </a:extLst>
          </p:cNvPr>
          <p:cNvSpPr>
            <a:spLocks noGrp="1"/>
          </p:cNvSpPr>
          <p:nvPr>
            <p:ph type="dt" sz="half" idx="10"/>
          </p:nvPr>
        </p:nvSpPr>
        <p:spPr/>
        <p:txBody>
          <a:bodyPr/>
          <a:lstStyle>
            <a:lvl1pPr>
              <a:defRPr/>
            </a:lvl1pPr>
          </a:lstStyle>
          <a:p>
            <a:pPr>
              <a:defRPr/>
            </a:pPr>
            <a:fld id="{84AEA8E7-1B57-4165-8D0B-5B7549E51594}" type="datetimeFigureOut">
              <a:rPr lang="en-US"/>
              <a:pPr>
                <a:defRPr/>
              </a:pPr>
              <a:t>3/23/2022</a:t>
            </a:fld>
            <a:endParaRPr lang="en-US"/>
          </a:p>
        </p:txBody>
      </p:sp>
      <p:sp>
        <p:nvSpPr>
          <p:cNvPr id="5" name="Footer Placeholder 4">
            <a:extLst>
              <a:ext uri="{FF2B5EF4-FFF2-40B4-BE49-F238E27FC236}">
                <a16:creationId xmlns:a16="http://schemas.microsoft.com/office/drawing/2014/main" id="{CA3AB35C-6E6C-459D-BF2F-0425FAB6E2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D5A654-EFC8-4F8E-B666-E104857B48EF}"/>
              </a:ext>
            </a:extLst>
          </p:cNvPr>
          <p:cNvSpPr>
            <a:spLocks noGrp="1"/>
          </p:cNvSpPr>
          <p:nvPr>
            <p:ph type="sldNum" sz="quarter" idx="12"/>
          </p:nvPr>
        </p:nvSpPr>
        <p:spPr/>
        <p:txBody>
          <a:bodyPr/>
          <a:lstStyle>
            <a:lvl1pPr>
              <a:defRPr/>
            </a:lvl1pPr>
          </a:lstStyle>
          <a:p>
            <a:pPr>
              <a:defRPr/>
            </a:pPr>
            <a:fld id="{3AFE8140-A857-40C6-8353-422CF5D7758B}" type="slidenum">
              <a:rPr lang="en-US" altLang="en-US"/>
              <a:pPr>
                <a:defRPr/>
              </a:pPr>
              <a:t>‹#›</a:t>
            </a:fld>
            <a:endParaRPr lang="en-US" altLang="en-US"/>
          </a:p>
        </p:txBody>
      </p:sp>
    </p:spTree>
    <p:extLst>
      <p:ext uri="{BB962C8B-B14F-4D97-AF65-F5344CB8AC3E}">
        <p14:creationId xmlns:p14="http://schemas.microsoft.com/office/powerpoint/2010/main" val="10662078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EA910-6E61-4239-ADFD-E4650F2A9016}"/>
              </a:ext>
            </a:extLst>
          </p:cNvPr>
          <p:cNvSpPr>
            <a:spLocks noGrp="1"/>
          </p:cNvSpPr>
          <p:nvPr>
            <p:ph type="dt" sz="half" idx="10"/>
          </p:nvPr>
        </p:nvSpPr>
        <p:spPr/>
        <p:txBody>
          <a:bodyPr/>
          <a:lstStyle>
            <a:lvl1pPr>
              <a:defRPr/>
            </a:lvl1pPr>
          </a:lstStyle>
          <a:p>
            <a:pPr>
              <a:defRPr/>
            </a:pPr>
            <a:fld id="{C1A8C622-E515-4728-820E-51CAEC060E4E}" type="datetimeFigureOut">
              <a:rPr lang="en-US"/>
              <a:pPr>
                <a:defRPr/>
              </a:pPr>
              <a:t>3/23/2022</a:t>
            </a:fld>
            <a:endParaRPr lang="en-US"/>
          </a:p>
        </p:txBody>
      </p:sp>
      <p:sp>
        <p:nvSpPr>
          <p:cNvPr id="5" name="Footer Placeholder 4">
            <a:extLst>
              <a:ext uri="{FF2B5EF4-FFF2-40B4-BE49-F238E27FC236}">
                <a16:creationId xmlns:a16="http://schemas.microsoft.com/office/drawing/2014/main" id="{C98B20B8-115A-4162-A291-8E26C57FDD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C08D1A-510E-4774-BCD6-1784AAFEE729}"/>
              </a:ext>
            </a:extLst>
          </p:cNvPr>
          <p:cNvSpPr>
            <a:spLocks noGrp="1"/>
          </p:cNvSpPr>
          <p:nvPr>
            <p:ph type="sldNum" sz="quarter" idx="12"/>
          </p:nvPr>
        </p:nvSpPr>
        <p:spPr/>
        <p:txBody>
          <a:bodyPr/>
          <a:lstStyle>
            <a:lvl1pPr>
              <a:defRPr/>
            </a:lvl1pPr>
          </a:lstStyle>
          <a:p>
            <a:pPr>
              <a:defRPr/>
            </a:pPr>
            <a:fld id="{7980E037-C821-4104-AD6B-76ED0DF7E9E3}" type="slidenum">
              <a:rPr lang="en-US" altLang="en-US"/>
              <a:pPr>
                <a:defRPr/>
              </a:pPr>
              <a:t>‹#›</a:t>
            </a:fld>
            <a:endParaRPr lang="en-US" altLang="en-US"/>
          </a:p>
        </p:txBody>
      </p:sp>
    </p:spTree>
    <p:extLst>
      <p:ext uri="{BB962C8B-B14F-4D97-AF65-F5344CB8AC3E}">
        <p14:creationId xmlns:p14="http://schemas.microsoft.com/office/powerpoint/2010/main" val="23358431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55A0E1-57F6-4FFF-929E-EBDE122FF029}"/>
              </a:ext>
            </a:extLst>
          </p:cNvPr>
          <p:cNvSpPr>
            <a:spLocks noGrp="1"/>
          </p:cNvSpPr>
          <p:nvPr>
            <p:ph type="dt" sz="half" idx="10"/>
          </p:nvPr>
        </p:nvSpPr>
        <p:spPr/>
        <p:txBody>
          <a:bodyPr/>
          <a:lstStyle>
            <a:lvl1pPr>
              <a:defRPr/>
            </a:lvl1pPr>
          </a:lstStyle>
          <a:p>
            <a:pPr>
              <a:defRPr/>
            </a:pPr>
            <a:fld id="{55B224EC-6A6A-4940-B705-FDD3DD229AD3}" type="datetimeFigureOut">
              <a:rPr lang="en-US"/>
              <a:pPr>
                <a:defRPr/>
              </a:pPr>
              <a:t>3/23/2022</a:t>
            </a:fld>
            <a:endParaRPr lang="en-US"/>
          </a:p>
        </p:txBody>
      </p:sp>
      <p:sp>
        <p:nvSpPr>
          <p:cNvPr id="6" name="Footer Placeholder 4">
            <a:extLst>
              <a:ext uri="{FF2B5EF4-FFF2-40B4-BE49-F238E27FC236}">
                <a16:creationId xmlns:a16="http://schemas.microsoft.com/office/drawing/2014/main" id="{5B8021E2-27F6-4C83-9C9A-C5428C7A10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C44C19-8C3B-475A-8E2A-790BFF7521FC}"/>
              </a:ext>
            </a:extLst>
          </p:cNvPr>
          <p:cNvSpPr>
            <a:spLocks noGrp="1"/>
          </p:cNvSpPr>
          <p:nvPr>
            <p:ph type="sldNum" sz="quarter" idx="12"/>
          </p:nvPr>
        </p:nvSpPr>
        <p:spPr/>
        <p:txBody>
          <a:bodyPr/>
          <a:lstStyle>
            <a:lvl1pPr>
              <a:defRPr/>
            </a:lvl1pPr>
          </a:lstStyle>
          <a:p>
            <a:pPr>
              <a:defRPr/>
            </a:pPr>
            <a:fld id="{E5114679-C193-44A7-99CE-3E3483946C4D}" type="slidenum">
              <a:rPr lang="en-US" altLang="en-US"/>
              <a:pPr>
                <a:defRPr/>
              </a:pPr>
              <a:t>‹#›</a:t>
            </a:fld>
            <a:endParaRPr lang="en-US" altLang="en-US"/>
          </a:p>
        </p:txBody>
      </p:sp>
    </p:spTree>
    <p:extLst>
      <p:ext uri="{BB962C8B-B14F-4D97-AF65-F5344CB8AC3E}">
        <p14:creationId xmlns:p14="http://schemas.microsoft.com/office/powerpoint/2010/main" val="35695221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054042-FCE1-4B51-BFC9-E9B315A03813}"/>
              </a:ext>
            </a:extLst>
          </p:cNvPr>
          <p:cNvSpPr>
            <a:spLocks noGrp="1"/>
          </p:cNvSpPr>
          <p:nvPr>
            <p:ph type="dt" sz="half" idx="10"/>
          </p:nvPr>
        </p:nvSpPr>
        <p:spPr/>
        <p:txBody>
          <a:bodyPr/>
          <a:lstStyle>
            <a:lvl1pPr>
              <a:defRPr/>
            </a:lvl1pPr>
          </a:lstStyle>
          <a:p>
            <a:pPr>
              <a:defRPr/>
            </a:pPr>
            <a:fld id="{9C57DF9D-0BD2-4335-8C55-1F0E8B8B36FC}" type="datetimeFigureOut">
              <a:rPr lang="en-US"/>
              <a:pPr>
                <a:defRPr/>
              </a:pPr>
              <a:t>3/23/2022</a:t>
            </a:fld>
            <a:endParaRPr lang="en-US"/>
          </a:p>
        </p:txBody>
      </p:sp>
      <p:sp>
        <p:nvSpPr>
          <p:cNvPr id="8" name="Footer Placeholder 4">
            <a:extLst>
              <a:ext uri="{FF2B5EF4-FFF2-40B4-BE49-F238E27FC236}">
                <a16:creationId xmlns:a16="http://schemas.microsoft.com/office/drawing/2014/main" id="{57E39DFD-AFD0-419C-B77A-4833E6ED6A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9D419A-3A8E-4BFE-AB23-F746A2004208}"/>
              </a:ext>
            </a:extLst>
          </p:cNvPr>
          <p:cNvSpPr>
            <a:spLocks noGrp="1"/>
          </p:cNvSpPr>
          <p:nvPr>
            <p:ph type="sldNum" sz="quarter" idx="12"/>
          </p:nvPr>
        </p:nvSpPr>
        <p:spPr/>
        <p:txBody>
          <a:bodyPr/>
          <a:lstStyle>
            <a:lvl1pPr>
              <a:defRPr/>
            </a:lvl1pPr>
          </a:lstStyle>
          <a:p>
            <a:pPr>
              <a:defRPr/>
            </a:pPr>
            <a:fld id="{4F2492CF-221F-4D9E-9D4F-8545307E2A3A}" type="slidenum">
              <a:rPr lang="en-US" altLang="en-US"/>
              <a:pPr>
                <a:defRPr/>
              </a:pPr>
              <a:t>‹#›</a:t>
            </a:fld>
            <a:endParaRPr lang="en-US" altLang="en-US"/>
          </a:p>
        </p:txBody>
      </p:sp>
    </p:spTree>
    <p:extLst>
      <p:ext uri="{BB962C8B-B14F-4D97-AF65-F5344CB8AC3E}">
        <p14:creationId xmlns:p14="http://schemas.microsoft.com/office/powerpoint/2010/main" val="27793310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14439E-B758-4BE0-BA3E-17BD1FA18045}"/>
              </a:ext>
            </a:extLst>
          </p:cNvPr>
          <p:cNvSpPr>
            <a:spLocks noGrp="1"/>
          </p:cNvSpPr>
          <p:nvPr>
            <p:ph type="dt" sz="half" idx="10"/>
          </p:nvPr>
        </p:nvSpPr>
        <p:spPr/>
        <p:txBody>
          <a:bodyPr/>
          <a:lstStyle>
            <a:lvl1pPr>
              <a:defRPr/>
            </a:lvl1pPr>
          </a:lstStyle>
          <a:p>
            <a:pPr>
              <a:defRPr/>
            </a:pPr>
            <a:fld id="{2ED7FB32-93E9-4078-872F-2B64DEAD1F5B}" type="datetimeFigureOut">
              <a:rPr lang="en-US"/>
              <a:pPr>
                <a:defRPr/>
              </a:pPr>
              <a:t>3/23/2022</a:t>
            </a:fld>
            <a:endParaRPr lang="en-US"/>
          </a:p>
        </p:txBody>
      </p:sp>
      <p:sp>
        <p:nvSpPr>
          <p:cNvPr id="4" name="Footer Placeholder 4">
            <a:extLst>
              <a:ext uri="{FF2B5EF4-FFF2-40B4-BE49-F238E27FC236}">
                <a16:creationId xmlns:a16="http://schemas.microsoft.com/office/drawing/2014/main" id="{2AD26E6A-DE51-4C42-B9B2-58533DDD810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10E3908-4BF9-4B55-BF0D-82744D9A92C0}"/>
              </a:ext>
            </a:extLst>
          </p:cNvPr>
          <p:cNvSpPr>
            <a:spLocks noGrp="1"/>
          </p:cNvSpPr>
          <p:nvPr>
            <p:ph type="sldNum" sz="quarter" idx="12"/>
          </p:nvPr>
        </p:nvSpPr>
        <p:spPr/>
        <p:txBody>
          <a:bodyPr/>
          <a:lstStyle>
            <a:lvl1pPr>
              <a:defRPr/>
            </a:lvl1pPr>
          </a:lstStyle>
          <a:p>
            <a:pPr>
              <a:defRPr/>
            </a:pPr>
            <a:fld id="{F2ACB326-00B6-496E-BE4F-01ED2DAB6F07}" type="slidenum">
              <a:rPr lang="en-US" altLang="en-US"/>
              <a:pPr>
                <a:defRPr/>
              </a:pPr>
              <a:t>‹#›</a:t>
            </a:fld>
            <a:endParaRPr lang="en-US" altLang="en-US"/>
          </a:p>
        </p:txBody>
      </p:sp>
    </p:spTree>
    <p:extLst>
      <p:ext uri="{BB962C8B-B14F-4D97-AF65-F5344CB8AC3E}">
        <p14:creationId xmlns:p14="http://schemas.microsoft.com/office/powerpoint/2010/main" val="2122553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5A1D50-476D-4EC8-86EC-EFA166E7305F}"/>
              </a:ext>
            </a:extLst>
          </p:cNvPr>
          <p:cNvSpPr>
            <a:spLocks noGrp="1"/>
          </p:cNvSpPr>
          <p:nvPr>
            <p:ph type="dt" sz="half" idx="10"/>
          </p:nvPr>
        </p:nvSpPr>
        <p:spPr/>
        <p:txBody>
          <a:bodyPr/>
          <a:lstStyle>
            <a:lvl1pPr>
              <a:defRPr/>
            </a:lvl1pPr>
          </a:lstStyle>
          <a:p>
            <a:pPr>
              <a:defRPr/>
            </a:pPr>
            <a:fld id="{1A2EE735-F034-49F2-85D2-CF1EF23DB667}" type="datetimeFigureOut">
              <a:rPr lang="en-US"/>
              <a:pPr>
                <a:defRPr/>
              </a:pPr>
              <a:t>3/23/2022</a:t>
            </a:fld>
            <a:endParaRPr lang="en-US"/>
          </a:p>
        </p:txBody>
      </p:sp>
      <p:sp>
        <p:nvSpPr>
          <p:cNvPr id="3" name="Footer Placeholder 4">
            <a:extLst>
              <a:ext uri="{FF2B5EF4-FFF2-40B4-BE49-F238E27FC236}">
                <a16:creationId xmlns:a16="http://schemas.microsoft.com/office/drawing/2014/main" id="{53FB9C17-E2A4-4B53-B9B8-FB2763A4031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7BA4D8-093E-4528-B952-8C4F7E15F5D3}"/>
              </a:ext>
            </a:extLst>
          </p:cNvPr>
          <p:cNvSpPr>
            <a:spLocks noGrp="1"/>
          </p:cNvSpPr>
          <p:nvPr>
            <p:ph type="sldNum" sz="quarter" idx="12"/>
          </p:nvPr>
        </p:nvSpPr>
        <p:spPr/>
        <p:txBody>
          <a:bodyPr/>
          <a:lstStyle>
            <a:lvl1pPr>
              <a:defRPr/>
            </a:lvl1pPr>
          </a:lstStyle>
          <a:p>
            <a:pPr>
              <a:defRPr/>
            </a:pPr>
            <a:fld id="{07510026-2766-4244-9130-3B09F1AD2538}" type="slidenum">
              <a:rPr lang="en-US" altLang="en-US"/>
              <a:pPr>
                <a:defRPr/>
              </a:pPr>
              <a:t>‹#›</a:t>
            </a:fld>
            <a:endParaRPr lang="en-US" altLang="en-US"/>
          </a:p>
        </p:txBody>
      </p:sp>
    </p:spTree>
    <p:extLst>
      <p:ext uri="{BB962C8B-B14F-4D97-AF65-F5344CB8AC3E}">
        <p14:creationId xmlns:p14="http://schemas.microsoft.com/office/powerpoint/2010/main" val="3609448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6E4E62-2BAA-4887-AF45-3EE96919D170}"/>
              </a:ext>
            </a:extLst>
          </p:cNvPr>
          <p:cNvSpPr>
            <a:spLocks noGrp="1"/>
          </p:cNvSpPr>
          <p:nvPr>
            <p:ph type="dt" sz="half" idx="10"/>
          </p:nvPr>
        </p:nvSpPr>
        <p:spPr/>
        <p:txBody>
          <a:bodyPr/>
          <a:lstStyle>
            <a:lvl1pPr>
              <a:defRPr/>
            </a:lvl1pPr>
          </a:lstStyle>
          <a:p>
            <a:pPr>
              <a:defRPr/>
            </a:pPr>
            <a:fld id="{3DB3D44C-D4DB-44E4-8964-D69CC83F2C03}" type="datetimeFigureOut">
              <a:rPr lang="en-US"/>
              <a:pPr>
                <a:defRPr/>
              </a:pPr>
              <a:t>3/23/2022</a:t>
            </a:fld>
            <a:endParaRPr lang="en-US"/>
          </a:p>
        </p:txBody>
      </p:sp>
      <p:sp>
        <p:nvSpPr>
          <p:cNvPr id="6" name="Footer Placeholder 4">
            <a:extLst>
              <a:ext uri="{FF2B5EF4-FFF2-40B4-BE49-F238E27FC236}">
                <a16:creationId xmlns:a16="http://schemas.microsoft.com/office/drawing/2014/main" id="{13E9B888-21F1-4901-ABE3-898C86E5C5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61016C-BEFB-4BA0-9D72-A96ABEB2E586}"/>
              </a:ext>
            </a:extLst>
          </p:cNvPr>
          <p:cNvSpPr>
            <a:spLocks noGrp="1"/>
          </p:cNvSpPr>
          <p:nvPr>
            <p:ph type="sldNum" sz="quarter" idx="12"/>
          </p:nvPr>
        </p:nvSpPr>
        <p:spPr/>
        <p:txBody>
          <a:bodyPr/>
          <a:lstStyle>
            <a:lvl1pPr>
              <a:defRPr/>
            </a:lvl1pPr>
          </a:lstStyle>
          <a:p>
            <a:pPr>
              <a:defRPr/>
            </a:pPr>
            <a:fld id="{BEE02A15-C7C1-49BE-9AAB-7B39E2086EB0}" type="slidenum">
              <a:rPr lang="en-US" altLang="en-US"/>
              <a:pPr>
                <a:defRPr/>
              </a:pPr>
              <a:t>‹#›</a:t>
            </a:fld>
            <a:endParaRPr lang="en-US" altLang="en-US"/>
          </a:p>
        </p:txBody>
      </p:sp>
    </p:spTree>
    <p:extLst>
      <p:ext uri="{BB962C8B-B14F-4D97-AF65-F5344CB8AC3E}">
        <p14:creationId xmlns:p14="http://schemas.microsoft.com/office/powerpoint/2010/main" val="40239860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9B310E-6B39-4712-9358-14BBFF1D7F71}"/>
              </a:ext>
            </a:extLst>
          </p:cNvPr>
          <p:cNvSpPr>
            <a:spLocks noGrp="1"/>
          </p:cNvSpPr>
          <p:nvPr>
            <p:ph type="dt" sz="half" idx="10"/>
          </p:nvPr>
        </p:nvSpPr>
        <p:spPr/>
        <p:txBody>
          <a:bodyPr/>
          <a:lstStyle>
            <a:lvl1pPr>
              <a:defRPr/>
            </a:lvl1pPr>
          </a:lstStyle>
          <a:p>
            <a:pPr>
              <a:defRPr/>
            </a:pPr>
            <a:fld id="{EF8B01AD-240E-40D1-AF87-0D4BAD6E64D7}" type="datetimeFigureOut">
              <a:rPr lang="en-US"/>
              <a:pPr>
                <a:defRPr/>
              </a:pPr>
              <a:t>3/23/2022</a:t>
            </a:fld>
            <a:endParaRPr lang="en-US"/>
          </a:p>
        </p:txBody>
      </p:sp>
      <p:sp>
        <p:nvSpPr>
          <p:cNvPr id="6" name="Footer Placeholder 4">
            <a:extLst>
              <a:ext uri="{FF2B5EF4-FFF2-40B4-BE49-F238E27FC236}">
                <a16:creationId xmlns:a16="http://schemas.microsoft.com/office/drawing/2014/main" id="{84798671-FD0C-41AA-AF8D-9D657B1490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F24519-1136-4269-9551-746622D24F3F}"/>
              </a:ext>
            </a:extLst>
          </p:cNvPr>
          <p:cNvSpPr>
            <a:spLocks noGrp="1"/>
          </p:cNvSpPr>
          <p:nvPr>
            <p:ph type="sldNum" sz="quarter" idx="12"/>
          </p:nvPr>
        </p:nvSpPr>
        <p:spPr/>
        <p:txBody>
          <a:bodyPr/>
          <a:lstStyle>
            <a:lvl1pPr>
              <a:defRPr/>
            </a:lvl1pPr>
          </a:lstStyle>
          <a:p>
            <a:pPr>
              <a:defRPr/>
            </a:pPr>
            <a:fld id="{7AF626E7-A7FE-4934-934E-5B069D1D4711}" type="slidenum">
              <a:rPr lang="en-US" altLang="en-US"/>
              <a:pPr>
                <a:defRPr/>
              </a:pPr>
              <a:t>‹#›</a:t>
            </a:fld>
            <a:endParaRPr lang="en-US" altLang="en-US"/>
          </a:p>
        </p:txBody>
      </p:sp>
    </p:spTree>
    <p:extLst>
      <p:ext uri="{BB962C8B-B14F-4D97-AF65-F5344CB8AC3E}">
        <p14:creationId xmlns:p14="http://schemas.microsoft.com/office/powerpoint/2010/main" val="1389340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760877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5C0B9-A208-4053-8138-D48BA74F1EA3}"/>
              </a:ext>
            </a:extLst>
          </p:cNvPr>
          <p:cNvSpPr>
            <a:spLocks noGrp="1"/>
          </p:cNvSpPr>
          <p:nvPr>
            <p:ph type="dt" sz="half" idx="10"/>
          </p:nvPr>
        </p:nvSpPr>
        <p:spPr/>
        <p:txBody>
          <a:bodyPr/>
          <a:lstStyle>
            <a:lvl1pPr>
              <a:defRPr/>
            </a:lvl1pPr>
          </a:lstStyle>
          <a:p>
            <a:pPr>
              <a:defRPr/>
            </a:pPr>
            <a:fld id="{52DC23D9-7DCE-4359-A413-FA80135E454B}" type="datetimeFigureOut">
              <a:rPr lang="en-US"/>
              <a:pPr>
                <a:defRPr/>
              </a:pPr>
              <a:t>3/23/2022</a:t>
            </a:fld>
            <a:endParaRPr lang="en-US"/>
          </a:p>
        </p:txBody>
      </p:sp>
      <p:sp>
        <p:nvSpPr>
          <p:cNvPr id="5" name="Footer Placeholder 4">
            <a:extLst>
              <a:ext uri="{FF2B5EF4-FFF2-40B4-BE49-F238E27FC236}">
                <a16:creationId xmlns:a16="http://schemas.microsoft.com/office/drawing/2014/main" id="{D1AF3D6D-3417-4B4D-BBFB-F5C20E10B1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491D57-4D1F-4C7C-9E4D-93DF2A249F37}"/>
              </a:ext>
            </a:extLst>
          </p:cNvPr>
          <p:cNvSpPr>
            <a:spLocks noGrp="1"/>
          </p:cNvSpPr>
          <p:nvPr>
            <p:ph type="sldNum" sz="quarter" idx="12"/>
          </p:nvPr>
        </p:nvSpPr>
        <p:spPr/>
        <p:txBody>
          <a:bodyPr/>
          <a:lstStyle>
            <a:lvl1pPr>
              <a:defRPr/>
            </a:lvl1pPr>
          </a:lstStyle>
          <a:p>
            <a:pPr>
              <a:defRPr/>
            </a:pPr>
            <a:fld id="{3F6B9644-6154-4C4C-9853-00B24B1ABB51}" type="slidenum">
              <a:rPr lang="en-US" altLang="en-US"/>
              <a:pPr>
                <a:defRPr/>
              </a:pPr>
              <a:t>‹#›</a:t>
            </a:fld>
            <a:endParaRPr lang="en-US" altLang="en-US"/>
          </a:p>
        </p:txBody>
      </p:sp>
    </p:spTree>
    <p:extLst>
      <p:ext uri="{BB962C8B-B14F-4D97-AF65-F5344CB8AC3E}">
        <p14:creationId xmlns:p14="http://schemas.microsoft.com/office/powerpoint/2010/main" val="24109174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686B0-63D2-467F-8C80-B32C3791227C}"/>
              </a:ext>
            </a:extLst>
          </p:cNvPr>
          <p:cNvSpPr>
            <a:spLocks noGrp="1"/>
          </p:cNvSpPr>
          <p:nvPr>
            <p:ph type="dt" sz="half" idx="10"/>
          </p:nvPr>
        </p:nvSpPr>
        <p:spPr/>
        <p:txBody>
          <a:bodyPr/>
          <a:lstStyle>
            <a:lvl1pPr>
              <a:defRPr/>
            </a:lvl1pPr>
          </a:lstStyle>
          <a:p>
            <a:pPr>
              <a:defRPr/>
            </a:pPr>
            <a:fld id="{B34863FE-D116-4997-9B94-4409013395D7}" type="datetimeFigureOut">
              <a:rPr lang="en-US"/>
              <a:pPr>
                <a:defRPr/>
              </a:pPr>
              <a:t>3/23/2022</a:t>
            </a:fld>
            <a:endParaRPr lang="en-US"/>
          </a:p>
        </p:txBody>
      </p:sp>
      <p:sp>
        <p:nvSpPr>
          <p:cNvPr id="5" name="Footer Placeholder 4">
            <a:extLst>
              <a:ext uri="{FF2B5EF4-FFF2-40B4-BE49-F238E27FC236}">
                <a16:creationId xmlns:a16="http://schemas.microsoft.com/office/drawing/2014/main" id="{3AD2A496-BC04-4655-B436-78149EAFD2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2573FC-17AC-444A-BE79-ADC0AA348EBF}"/>
              </a:ext>
            </a:extLst>
          </p:cNvPr>
          <p:cNvSpPr>
            <a:spLocks noGrp="1"/>
          </p:cNvSpPr>
          <p:nvPr>
            <p:ph type="sldNum" sz="quarter" idx="12"/>
          </p:nvPr>
        </p:nvSpPr>
        <p:spPr/>
        <p:txBody>
          <a:bodyPr/>
          <a:lstStyle>
            <a:lvl1pPr>
              <a:defRPr/>
            </a:lvl1pPr>
          </a:lstStyle>
          <a:p>
            <a:pPr>
              <a:defRPr/>
            </a:pPr>
            <a:fld id="{51EB6AA6-6548-4116-872A-770AA781D073}" type="slidenum">
              <a:rPr lang="en-US" altLang="en-US"/>
              <a:pPr>
                <a:defRPr/>
              </a:pPr>
              <a:t>‹#›</a:t>
            </a:fld>
            <a:endParaRPr lang="en-US" altLang="en-US"/>
          </a:p>
        </p:txBody>
      </p:sp>
    </p:spTree>
    <p:extLst>
      <p:ext uri="{BB962C8B-B14F-4D97-AF65-F5344CB8AC3E}">
        <p14:creationId xmlns:p14="http://schemas.microsoft.com/office/powerpoint/2010/main" val="27375980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956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443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863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31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371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3610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2706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48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186693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4910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588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059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8668D95-2647-42BE-BB4D-B7BF14A84F3B}"/>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76FDC6A9-E0B7-4613-AF01-28CFF4CD4F68}"/>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750A1A69-0102-45BD-90C6-7A6BE3A86803}"/>
              </a:ext>
            </a:extLst>
          </p:cNvPr>
          <p:cNvSpPr>
            <a:spLocks noGrp="1" noChangeArrowheads="1"/>
          </p:cNvSpPr>
          <p:nvPr>
            <p:ph type="sldNum" sz="quarter" idx="12"/>
          </p:nvPr>
        </p:nvSpPr>
        <p:spPr/>
        <p:txBody>
          <a:bodyPr/>
          <a:lstStyle>
            <a:lvl1pPr>
              <a:defRPr smtClean="0"/>
            </a:lvl1pPr>
          </a:lstStyle>
          <a:p>
            <a:pPr>
              <a:defRPr/>
            </a:pPr>
            <a:fld id="{DBEF151C-5591-477E-BBB7-F54DEE3A15B0}" type="slidenum">
              <a:rPr lang="en-US" altLang="en-US"/>
              <a:pPr>
                <a:defRPr/>
              </a:pPr>
              <a:t>‹#›</a:t>
            </a:fld>
            <a:endParaRPr lang="en-US" altLang="en-US"/>
          </a:p>
        </p:txBody>
      </p:sp>
    </p:spTree>
    <p:extLst>
      <p:ext uri="{BB962C8B-B14F-4D97-AF65-F5344CB8AC3E}">
        <p14:creationId xmlns:p14="http://schemas.microsoft.com/office/powerpoint/2010/main" val="15662541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499EBF-22CB-4933-B902-A3F044C853A2}"/>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9D9E9AC4-1531-49A5-AC00-B8C457408236}"/>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DC8325FD-B0B3-4C65-B68C-8F702298B83F}"/>
              </a:ext>
            </a:extLst>
          </p:cNvPr>
          <p:cNvSpPr>
            <a:spLocks noGrp="1" noChangeArrowheads="1"/>
          </p:cNvSpPr>
          <p:nvPr>
            <p:ph type="sldNum" sz="quarter" idx="12"/>
          </p:nvPr>
        </p:nvSpPr>
        <p:spPr/>
        <p:txBody>
          <a:bodyPr/>
          <a:lstStyle>
            <a:lvl1pPr>
              <a:defRPr smtClean="0"/>
            </a:lvl1pPr>
          </a:lstStyle>
          <a:p>
            <a:pPr>
              <a:defRPr/>
            </a:pPr>
            <a:fld id="{CAB01315-6F07-453C-872A-184335E5315E}" type="slidenum">
              <a:rPr lang="en-US" altLang="en-US"/>
              <a:pPr>
                <a:defRPr/>
              </a:pPr>
              <a:t>‹#›</a:t>
            </a:fld>
            <a:endParaRPr lang="en-US" altLang="en-US"/>
          </a:p>
        </p:txBody>
      </p:sp>
    </p:spTree>
    <p:extLst>
      <p:ext uri="{BB962C8B-B14F-4D97-AF65-F5344CB8AC3E}">
        <p14:creationId xmlns:p14="http://schemas.microsoft.com/office/powerpoint/2010/main" val="2830930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9FD9C0-8E70-4AF2-9952-F6F94CF508AD}"/>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4501DFAA-863F-442E-8666-A633F079E34F}"/>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C4CCF948-3D3B-42BE-9004-592DF394F6DC}"/>
              </a:ext>
            </a:extLst>
          </p:cNvPr>
          <p:cNvSpPr>
            <a:spLocks noGrp="1" noChangeArrowheads="1"/>
          </p:cNvSpPr>
          <p:nvPr>
            <p:ph type="sldNum" sz="quarter" idx="12"/>
          </p:nvPr>
        </p:nvSpPr>
        <p:spPr/>
        <p:txBody>
          <a:bodyPr/>
          <a:lstStyle>
            <a:lvl1pPr>
              <a:defRPr smtClean="0"/>
            </a:lvl1pPr>
          </a:lstStyle>
          <a:p>
            <a:pPr>
              <a:defRPr/>
            </a:pPr>
            <a:fld id="{F906BD2E-C0BD-4379-BBED-7A7447E82B7D}" type="slidenum">
              <a:rPr lang="en-US" altLang="en-US"/>
              <a:pPr>
                <a:defRPr/>
              </a:pPr>
              <a:t>‹#›</a:t>
            </a:fld>
            <a:endParaRPr lang="en-US" altLang="en-US"/>
          </a:p>
        </p:txBody>
      </p:sp>
    </p:spTree>
    <p:extLst>
      <p:ext uri="{BB962C8B-B14F-4D97-AF65-F5344CB8AC3E}">
        <p14:creationId xmlns:p14="http://schemas.microsoft.com/office/powerpoint/2010/main" val="3419769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149DA9EF-97F9-43AB-843D-91C109859F67}"/>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317C8480-2283-4864-9EFA-A8F422727AC6}"/>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0BBA8D5F-DC9E-418E-87CD-CE1A563D8C4C}"/>
              </a:ext>
            </a:extLst>
          </p:cNvPr>
          <p:cNvSpPr>
            <a:spLocks noGrp="1" noChangeArrowheads="1"/>
          </p:cNvSpPr>
          <p:nvPr>
            <p:ph type="sldNum" sz="quarter" idx="12"/>
          </p:nvPr>
        </p:nvSpPr>
        <p:spPr/>
        <p:txBody>
          <a:bodyPr/>
          <a:lstStyle>
            <a:lvl1pPr>
              <a:defRPr smtClean="0"/>
            </a:lvl1pPr>
          </a:lstStyle>
          <a:p>
            <a:pPr>
              <a:defRPr/>
            </a:pPr>
            <a:fld id="{D98025D8-B7AF-4A0C-87B2-D181DB1859AB}" type="slidenum">
              <a:rPr lang="en-US" altLang="en-US"/>
              <a:pPr>
                <a:defRPr/>
              </a:pPr>
              <a:t>‹#›</a:t>
            </a:fld>
            <a:endParaRPr lang="en-US" altLang="en-US"/>
          </a:p>
        </p:txBody>
      </p:sp>
    </p:spTree>
    <p:extLst>
      <p:ext uri="{BB962C8B-B14F-4D97-AF65-F5344CB8AC3E}">
        <p14:creationId xmlns:p14="http://schemas.microsoft.com/office/powerpoint/2010/main" val="3998605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7094B4-33A2-4156-847B-7DCA6680DE08}"/>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8" name="Rectangle 5">
            <a:extLst>
              <a:ext uri="{FF2B5EF4-FFF2-40B4-BE49-F238E27FC236}">
                <a16:creationId xmlns:a16="http://schemas.microsoft.com/office/drawing/2014/main" id="{42A3BCEC-A680-4801-9B1A-BD3F830EAE04}"/>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9" name="Rectangle 6">
            <a:extLst>
              <a:ext uri="{FF2B5EF4-FFF2-40B4-BE49-F238E27FC236}">
                <a16:creationId xmlns:a16="http://schemas.microsoft.com/office/drawing/2014/main" id="{C750022A-B700-4981-AD36-AF9726142D66}"/>
              </a:ext>
            </a:extLst>
          </p:cNvPr>
          <p:cNvSpPr>
            <a:spLocks noGrp="1" noChangeArrowheads="1"/>
          </p:cNvSpPr>
          <p:nvPr>
            <p:ph type="sldNum" sz="quarter" idx="12"/>
          </p:nvPr>
        </p:nvSpPr>
        <p:spPr/>
        <p:txBody>
          <a:bodyPr/>
          <a:lstStyle>
            <a:lvl1pPr>
              <a:defRPr smtClean="0"/>
            </a:lvl1pPr>
          </a:lstStyle>
          <a:p>
            <a:pPr>
              <a:defRPr/>
            </a:pPr>
            <a:fld id="{4278D92A-1141-466A-AD02-8DD31D7FC3BA}" type="slidenum">
              <a:rPr lang="en-US" altLang="en-US"/>
              <a:pPr>
                <a:defRPr/>
              </a:pPr>
              <a:t>‹#›</a:t>
            </a:fld>
            <a:endParaRPr lang="en-US" altLang="en-US"/>
          </a:p>
        </p:txBody>
      </p:sp>
    </p:spTree>
    <p:extLst>
      <p:ext uri="{BB962C8B-B14F-4D97-AF65-F5344CB8AC3E}">
        <p14:creationId xmlns:p14="http://schemas.microsoft.com/office/powerpoint/2010/main" val="18283383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94188F-3BD1-4046-87D4-213620661A2D}"/>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4" name="Rectangle 5">
            <a:extLst>
              <a:ext uri="{FF2B5EF4-FFF2-40B4-BE49-F238E27FC236}">
                <a16:creationId xmlns:a16="http://schemas.microsoft.com/office/drawing/2014/main" id="{9CFC62C9-FC45-452B-8214-7B8118E522A1}"/>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5" name="Rectangle 6">
            <a:extLst>
              <a:ext uri="{FF2B5EF4-FFF2-40B4-BE49-F238E27FC236}">
                <a16:creationId xmlns:a16="http://schemas.microsoft.com/office/drawing/2014/main" id="{7EAABD46-BEB7-40BC-95FA-F840ECA50F9D}"/>
              </a:ext>
            </a:extLst>
          </p:cNvPr>
          <p:cNvSpPr>
            <a:spLocks noGrp="1" noChangeArrowheads="1"/>
          </p:cNvSpPr>
          <p:nvPr>
            <p:ph type="sldNum" sz="quarter" idx="12"/>
          </p:nvPr>
        </p:nvSpPr>
        <p:spPr/>
        <p:txBody>
          <a:bodyPr/>
          <a:lstStyle>
            <a:lvl1pPr>
              <a:defRPr smtClean="0"/>
            </a:lvl1pPr>
          </a:lstStyle>
          <a:p>
            <a:pPr>
              <a:defRPr/>
            </a:pPr>
            <a:fld id="{85DE8E6C-B3C3-49E1-ACFC-F6C600C252F5}" type="slidenum">
              <a:rPr lang="en-US" altLang="en-US"/>
              <a:pPr>
                <a:defRPr/>
              </a:pPr>
              <a:t>‹#›</a:t>
            </a:fld>
            <a:endParaRPr lang="en-US" altLang="en-US"/>
          </a:p>
        </p:txBody>
      </p:sp>
    </p:spTree>
    <p:extLst>
      <p:ext uri="{BB962C8B-B14F-4D97-AF65-F5344CB8AC3E}">
        <p14:creationId xmlns:p14="http://schemas.microsoft.com/office/powerpoint/2010/main" val="32241109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B90718-2FB7-41DF-979B-6B3A00AE0DBC}"/>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3" name="Rectangle 5">
            <a:extLst>
              <a:ext uri="{FF2B5EF4-FFF2-40B4-BE49-F238E27FC236}">
                <a16:creationId xmlns:a16="http://schemas.microsoft.com/office/drawing/2014/main" id="{84F19987-062D-40FE-A234-6B26F2825BD7}"/>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4" name="Rectangle 6">
            <a:extLst>
              <a:ext uri="{FF2B5EF4-FFF2-40B4-BE49-F238E27FC236}">
                <a16:creationId xmlns:a16="http://schemas.microsoft.com/office/drawing/2014/main" id="{FF723D2E-BFAE-44B8-8333-DE10CF29BFDD}"/>
              </a:ext>
            </a:extLst>
          </p:cNvPr>
          <p:cNvSpPr>
            <a:spLocks noGrp="1" noChangeArrowheads="1"/>
          </p:cNvSpPr>
          <p:nvPr>
            <p:ph type="sldNum" sz="quarter" idx="12"/>
          </p:nvPr>
        </p:nvSpPr>
        <p:spPr/>
        <p:txBody>
          <a:bodyPr/>
          <a:lstStyle>
            <a:lvl1pPr>
              <a:defRPr smtClean="0"/>
            </a:lvl1pPr>
          </a:lstStyle>
          <a:p>
            <a:pPr>
              <a:defRPr/>
            </a:pPr>
            <a:fld id="{D7583BE8-ED39-463A-9F08-5C1066748426}" type="slidenum">
              <a:rPr lang="en-US" altLang="en-US"/>
              <a:pPr>
                <a:defRPr/>
              </a:pPr>
              <a:t>‹#›</a:t>
            </a:fld>
            <a:endParaRPr lang="en-US" altLang="en-US"/>
          </a:p>
        </p:txBody>
      </p:sp>
    </p:spTree>
    <p:extLst>
      <p:ext uri="{BB962C8B-B14F-4D97-AF65-F5344CB8AC3E}">
        <p14:creationId xmlns:p14="http://schemas.microsoft.com/office/powerpoint/2010/main" val="208193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52967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99012883-A2F5-4DFB-B924-6F4E1BC0AE18}"/>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123C2EDE-7277-4CDC-BDE7-0C889F7D57DD}"/>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D53CC71D-DDD4-400E-B29D-1D482AA4B58E}"/>
              </a:ext>
            </a:extLst>
          </p:cNvPr>
          <p:cNvSpPr>
            <a:spLocks noGrp="1" noChangeArrowheads="1"/>
          </p:cNvSpPr>
          <p:nvPr>
            <p:ph type="sldNum" sz="quarter" idx="12"/>
          </p:nvPr>
        </p:nvSpPr>
        <p:spPr/>
        <p:txBody>
          <a:bodyPr/>
          <a:lstStyle>
            <a:lvl1pPr>
              <a:defRPr smtClean="0"/>
            </a:lvl1pPr>
          </a:lstStyle>
          <a:p>
            <a:pPr>
              <a:defRPr/>
            </a:pPr>
            <a:fld id="{677E02B3-622F-484D-A65C-4318AC90E006}" type="slidenum">
              <a:rPr lang="en-US" altLang="en-US"/>
              <a:pPr>
                <a:defRPr/>
              </a:pPr>
              <a:t>‹#›</a:t>
            </a:fld>
            <a:endParaRPr lang="en-US" altLang="en-US"/>
          </a:p>
        </p:txBody>
      </p:sp>
    </p:spTree>
    <p:extLst>
      <p:ext uri="{BB962C8B-B14F-4D97-AF65-F5344CB8AC3E}">
        <p14:creationId xmlns:p14="http://schemas.microsoft.com/office/powerpoint/2010/main" val="3361853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96714D13-897F-4818-8F56-EB8ABA6D8833}"/>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D09CACD3-AE1D-4A26-8A74-E1E9CB3C4016}"/>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43FA56B3-F018-4833-857F-4548C4458144}"/>
              </a:ext>
            </a:extLst>
          </p:cNvPr>
          <p:cNvSpPr>
            <a:spLocks noGrp="1" noChangeArrowheads="1"/>
          </p:cNvSpPr>
          <p:nvPr>
            <p:ph type="sldNum" sz="quarter" idx="12"/>
          </p:nvPr>
        </p:nvSpPr>
        <p:spPr/>
        <p:txBody>
          <a:bodyPr/>
          <a:lstStyle>
            <a:lvl1pPr>
              <a:defRPr smtClean="0"/>
            </a:lvl1pPr>
          </a:lstStyle>
          <a:p>
            <a:pPr>
              <a:defRPr/>
            </a:pPr>
            <a:fld id="{02CD7BC6-0A02-4814-84E3-190B4261D353}" type="slidenum">
              <a:rPr lang="en-US" altLang="en-US"/>
              <a:pPr>
                <a:defRPr/>
              </a:pPr>
              <a:t>‹#›</a:t>
            </a:fld>
            <a:endParaRPr lang="en-US" altLang="en-US"/>
          </a:p>
        </p:txBody>
      </p:sp>
    </p:spTree>
    <p:extLst>
      <p:ext uri="{BB962C8B-B14F-4D97-AF65-F5344CB8AC3E}">
        <p14:creationId xmlns:p14="http://schemas.microsoft.com/office/powerpoint/2010/main" val="14791658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DB3A1E-6ADE-4837-A828-68FDB142FA9C}"/>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9B92D6D5-F4E5-4F06-A5AB-0F8E2F471870}"/>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CBC21DCC-91FF-46F8-B745-8FE36BE515AE}"/>
              </a:ext>
            </a:extLst>
          </p:cNvPr>
          <p:cNvSpPr>
            <a:spLocks noGrp="1" noChangeArrowheads="1"/>
          </p:cNvSpPr>
          <p:nvPr>
            <p:ph type="sldNum" sz="quarter" idx="12"/>
          </p:nvPr>
        </p:nvSpPr>
        <p:spPr/>
        <p:txBody>
          <a:bodyPr/>
          <a:lstStyle>
            <a:lvl1pPr>
              <a:defRPr smtClean="0"/>
            </a:lvl1pPr>
          </a:lstStyle>
          <a:p>
            <a:pPr>
              <a:defRPr/>
            </a:pPr>
            <a:fld id="{9A2DC712-57B4-462A-9C9E-F6A077DC3C37}" type="slidenum">
              <a:rPr lang="en-US" altLang="en-US"/>
              <a:pPr>
                <a:defRPr/>
              </a:pPr>
              <a:t>‹#›</a:t>
            </a:fld>
            <a:endParaRPr lang="en-US" altLang="en-US"/>
          </a:p>
        </p:txBody>
      </p:sp>
    </p:spTree>
    <p:extLst>
      <p:ext uri="{BB962C8B-B14F-4D97-AF65-F5344CB8AC3E}">
        <p14:creationId xmlns:p14="http://schemas.microsoft.com/office/powerpoint/2010/main" val="32728680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28ABF9-416D-4945-BE47-F64E80622996}"/>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99F9AD17-5E48-467C-9C1A-61DA55528329}"/>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4A6AE8BA-6380-491D-A08E-FFF50B291BF8}"/>
              </a:ext>
            </a:extLst>
          </p:cNvPr>
          <p:cNvSpPr>
            <a:spLocks noGrp="1" noChangeArrowheads="1"/>
          </p:cNvSpPr>
          <p:nvPr>
            <p:ph type="sldNum" sz="quarter" idx="12"/>
          </p:nvPr>
        </p:nvSpPr>
        <p:spPr/>
        <p:txBody>
          <a:bodyPr/>
          <a:lstStyle>
            <a:lvl1pPr>
              <a:defRPr smtClean="0"/>
            </a:lvl1pPr>
          </a:lstStyle>
          <a:p>
            <a:pPr>
              <a:defRPr/>
            </a:pPr>
            <a:fld id="{F2240899-AF74-442F-8FC6-EDD7B6506D60}" type="slidenum">
              <a:rPr lang="en-US" altLang="en-US"/>
              <a:pPr>
                <a:defRPr/>
              </a:pPr>
              <a:t>‹#›</a:t>
            </a:fld>
            <a:endParaRPr lang="en-US" altLang="en-US"/>
          </a:p>
        </p:txBody>
      </p:sp>
    </p:spTree>
    <p:extLst>
      <p:ext uri="{BB962C8B-B14F-4D97-AF65-F5344CB8AC3E}">
        <p14:creationId xmlns:p14="http://schemas.microsoft.com/office/powerpoint/2010/main" val="34364319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FB9A6A96-8024-4812-A54A-5495E183F3A2}"/>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2263BEBD-40DE-420F-8957-34F086F3680E}"/>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887C4FB6-8A9F-44F2-9D10-0C3420F5C1B6}"/>
              </a:ext>
            </a:extLst>
          </p:cNvPr>
          <p:cNvSpPr>
            <a:spLocks noGrp="1" noChangeArrowheads="1"/>
          </p:cNvSpPr>
          <p:nvPr>
            <p:ph type="sldNum" sz="quarter" idx="12"/>
          </p:nvPr>
        </p:nvSpPr>
        <p:spPr/>
        <p:txBody>
          <a:bodyPr/>
          <a:lstStyle>
            <a:lvl1pPr>
              <a:defRPr smtClean="0"/>
            </a:lvl1pPr>
          </a:lstStyle>
          <a:p>
            <a:pPr>
              <a:defRPr/>
            </a:pPr>
            <a:fld id="{A8CC20D3-00B4-4913-844F-463B1B013ADF}" type="slidenum">
              <a:rPr lang="en-US" altLang="en-US"/>
              <a:pPr>
                <a:defRPr/>
              </a:pPr>
              <a:t>‹#›</a:t>
            </a:fld>
            <a:endParaRPr lang="en-US" altLang="en-US"/>
          </a:p>
        </p:txBody>
      </p:sp>
    </p:spTree>
    <p:extLst>
      <p:ext uri="{BB962C8B-B14F-4D97-AF65-F5344CB8AC3E}">
        <p14:creationId xmlns:p14="http://schemas.microsoft.com/office/powerpoint/2010/main" val="37126130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B11272D3-438E-41DF-B20C-16763CF0BBC5}"/>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5922EE46-475D-4ABB-89BE-8A4BF901F799}"/>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20F59B09-B065-45E2-8913-73B4BF06D80D}"/>
              </a:ext>
            </a:extLst>
          </p:cNvPr>
          <p:cNvSpPr>
            <a:spLocks noGrp="1" noChangeArrowheads="1"/>
          </p:cNvSpPr>
          <p:nvPr>
            <p:ph type="sldNum" sz="quarter" idx="12"/>
          </p:nvPr>
        </p:nvSpPr>
        <p:spPr/>
        <p:txBody>
          <a:bodyPr/>
          <a:lstStyle>
            <a:lvl1pPr>
              <a:defRPr smtClean="0"/>
            </a:lvl1pPr>
          </a:lstStyle>
          <a:p>
            <a:pPr>
              <a:defRPr/>
            </a:pPr>
            <a:fld id="{27A55ABD-CBD7-41A1-8993-A93B5792B990}" type="slidenum">
              <a:rPr lang="en-US" altLang="en-US"/>
              <a:pPr>
                <a:defRPr/>
              </a:pPr>
              <a:t>‹#›</a:t>
            </a:fld>
            <a:endParaRPr lang="en-US" altLang="en-US"/>
          </a:p>
        </p:txBody>
      </p:sp>
    </p:spTree>
    <p:extLst>
      <p:ext uri="{BB962C8B-B14F-4D97-AF65-F5344CB8AC3E}">
        <p14:creationId xmlns:p14="http://schemas.microsoft.com/office/powerpoint/2010/main" val="3899771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93EE8D5-8AE3-46BF-A98C-D84AE9E57229}"/>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7" name="Rectangle 5">
            <a:extLst>
              <a:ext uri="{FF2B5EF4-FFF2-40B4-BE49-F238E27FC236}">
                <a16:creationId xmlns:a16="http://schemas.microsoft.com/office/drawing/2014/main" id="{54931A14-0B7E-486F-89F5-7B5E36CC3144}"/>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8" name="Rectangle 6">
            <a:extLst>
              <a:ext uri="{FF2B5EF4-FFF2-40B4-BE49-F238E27FC236}">
                <a16:creationId xmlns:a16="http://schemas.microsoft.com/office/drawing/2014/main" id="{B701D697-7FF3-4C9C-BFFF-553AAC0C94E8}"/>
              </a:ext>
            </a:extLst>
          </p:cNvPr>
          <p:cNvSpPr>
            <a:spLocks noGrp="1" noChangeArrowheads="1"/>
          </p:cNvSpPr>
          <p:nvPr>
            <p:ph type="sldNum" sz="quarter" idx="12"/>
          </p:nvPr>
        </p:nvSpPr>
        <p:spPr/>
        <p:txBody>
          <a:bodyPr/>
          <a:lstStyle>
            <a:lvl1pPr>
              <a:defRPr smtClean="0"/>
            </a:lvl1pPr>
          </a:lstStyle>
          <a:p>
            <a:pPr>
              <a:defRPr/>
            </a:pPr>
            <a:fld id="{B3261C1E-EBD0-40DD-B7D8-B41055E70BD3}" type="slidenum">
              <a:rPr lang="en-US" altLang="en-US"/>
              <a:pPr>
                <a:defRPr/>
              </a:pPr>
              <a:t>‹#›</a:t>
            </a:fld>
            <a:endParaRPr lang="en-US" altLang="en-US"/>
          </a:p>
        </p:txBody>
      </p:sp>
    </p:spTree>
    <p:extLst>
      <p:ext uri="{BB962C8B-B14F-4D97-AF65-F5344CB8AC3E}">
        <p14:creationId xmlns:p14="http://schemas.microsoft.com/office/powerpoint/2010/main" val="17978403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D2584A3-6220-4845-AA80-637E6608A701}"/>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3B6DC4AC-EC17-4810-873E-457E28D3A4C8}"/>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BCFA6B9F-52FA-4498-8C41-58882DE8F58D}"/>
              </a:ext>
            </a:extLst>
          </p:cNvPr>
          <p:cNvSpPr>
            <a:spLocks noGrp="1" noChangeArrowheads="1"/>
          </p:cNvSpPr>
          <p:nvPr>
            <p:ph type="sldNum" sz="quarter" idx="12"/>
          </p:nvPr>
        </p:nvSpPr>
        <p:spPr/>
        <p:txBody>
          <a:bodyPr/>
          <a:lstStyle>
            <a:lvl1pPr>
              <a:defRPr smtClean="0"/>
            </a:lvl1pPr>
          </a:lstStyle>
          <a:p>
            <a:pPr>
              <a:defRPr/>
            </a:pPr>
            <a:fld id="{C839E5F7-42E5-4428-8E28-7E3EFEAE6589}" type="slidenum">
              <a:rPr lang="en-US" altLang="en-US"/>
              <a:pPr>
                <a:defRPr/>
              </a:pPr>
              <a:t>‹#›</a:t>
            </a:fld>
            <a:endParaRPr lang="en-US" altLang="en-US"/>
          </a:p>
        </p:txBody>
      </p:sp>
    </p:spTree>
    <p:extLst>
      <p:ext uri="{BB962C8B-B14F-4D97-AF65-F5344CB8AC3E}">
        <p14:creationId xmlns:p14="http://schemas.microsoft.com/office/powerpoint/2010/main" val="32550794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F444E8B-F978-4B5D-A0E5-584085125321}"/>
              </a:ext>
            </a:extLst>
          </p:cNvPr>
          <p:cNvSpPr>
            <a:spLocks noGrp="1"/>
          </p:cNvSpPr>
          <p:nvPr>
            <p:ph type="dt" sz="half" idx="10"/>
          </p:nvPr>
        </p:nvSpPr>
        <p:spPr/>
        <p:txBody>
          <a:bodyPr/>
          <a:lstStyle>
            <a:lvl1pPr>
              <a:defRPr/>
            </a:lvl1pPr>
          </a:lstStyle>
          <a:p>
            <a:pPr>
              <a:defRPr/>
            </a:pPr>
            <a:fld id="{0237D92B-BA59-4D5E-96AC-C7305C7C3025}" type="datetimeFigureOut">
              <a:rPr lang="en-US"/>
              <a:pPr>
                <a:defRPr/>
              </a:pPr>
              <a:t>3/23/2022</a:t>
            </a:fld>
            <a:endParaRPr lang="en-US"/>
          </a:p>
        </p:txBody>
      </p:sp>
      <p:sp>
        <p:nvSpPr>
          <p:cNvPr id="5" name="Footer Placeholder 4">
            <a:extLst>
              <a:ext uri="{FF2B5EF4-FFF2-40B4-BE49-F238E27FC236}">
                <a16:creationId xmlns:a16="http://schemas.microsoft.com/office/drawing/2014/main" id="{46DEF849-F7EF-4316-BA2E-D7FD8EB2F5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618887-FE27-4720-AB93-868FC1E87040}"/>
              </a:ext>
            </a:extLst>
          </p:cNvPr>
          <p:cNvSpPr>
            <a:spLocks noGrp="1"/>
          </p:cNvSpPr>
          <p:nvPr>
            <p:ph type="sldNum" sz="quarter" idx="12"/>
          </p:nvPr>
        </p:nvSpPr>
        <p:spPr/>
        <p:txBody>
          <a:bodyPr/>
          <a:lstStyle>
            <a:lvl1pPr>
              <a:defRPr/>
            </a:lvl1pPr>
          </a:lstStyle>
          <a:p>
            <a:pPr>
              <a:defRPr/>
            </a:pPr>
            <a:fld id="{4C0FD590-BF57-446D-9583-16DB44F485DE}" type="slidenum">
              <a:rPr lang="en-US"/>
              <a:pPr>
                <a:defRPr/>
              </a:pPr>
              <a:t>‹#›</a:t>
            </a:fld>
            <a:endParaRPr lang="en-US"/>
          </a:p>
        </p:txBody>
      </p:sp>
    </p:spTree>
    <p:extLst>
      <p:ext uri="{BB962C8B-B14F-4D97-AF65-F5344CB8AC3E}">
        <p14:creationId xmlns:p14="http://schemas.microsoft.com/office/powerpoint/2010/main" val="1753852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9700E-6A17-421D-BCDA-ADC426426B20}"/>
              </a:ext>
            </a:extLst>
          </p:cNvPr>
          <p:cNvSpPr>
            <a:spLocks noGrp="1"/>
          </p:cNvSpPr>
          <p:nvPr>
            <p:ph type="dt" sz="half" idx="10"/>
          </p:nvPr>
        </p:nvSpPr>
        <p:spPr/>
        <p:txBody>
          <a:bodyPr/>
          <a:lstStyle>
            <a:lvl1pPr>
              <a:defRPr/>
            </a:lvl1pPr>
          </a:lstStyle>
          <a:p>
            <a:pPr>
              <a:defRPr/>
            </a:pPr>
            <a:fld id="{A2808EF6-2E60-4FEE-AA0A-53C541C1DAA2}" type="datetimeFigureOut">
              <a:rPr lang="en-US"/>
              <a:pPr>
                <a:defRPr/>
              </a:pPr>
              <a:t>3/23/2022</a:t>
            </a:fld>
            <a:endParaRPr lang="en-US"/>
          </a:p>
        </p:txBody>
      </p:sp>
      <p:sp>
        <p:nvSpPr>
          <p:cNvPr id="5" name="Footer Placeholder 4">
            <a:extLst>
              <a:ext uri="{FF2B5EF4-FFF2-40B4-BE49-F238E27FC236}">
                <a16:creationId xmlns:a16="http://schemas.microsoft.com/office/drawing/2014/main" id="{05C241F9-EF2F-4197-B714-FB0A166133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F21680-AF98-47B7-B289-0192B0E8BF96}"/>
              </a:ext>
            </a:extLst>
          </p:cNvPr>
          <p:cNvSpPr>
            <a:spLocks noGrp="1"/>
          </p:cNvSpPr>
          <p:nvPr>
            <p:ph type="sldNum" sz="quarter" idx="12"/>
          </p:nvPr>
        </p:nvSpPr>
        <p:spPr/>
        <p:txBody>
          <a:bodyPr/>
          <a:lstStyle>
            <a:lvl1pPr>
              <a:defRPr/>
            </a:lvl1pPr>
          </a:lstStyle>
          <a:p>
            <a:pPr>
              <a:defRPr/>
            </a:pPr>
            <a:fld id="{AE400F2D-AFAB-4D56-AE6E-8C029D73CC57}" type="slidenum">
              <a:rPr lang="en-US"/>
              <a:pPr>
                <a:defRPr/>
              </a:pPr>
              <a:t>‹#›</a:t>
            </a:fld>
            <a:endParaRPr lang="en-US"/>
          </a:p>
        </p:txBody>
      </p:sp>
    </p:spTree>
    <p:extLst>
      <p:ext uri="{BB962C8B-B14F-4D97-AF65-F5344CB8AC3E}">
        <p14:creationId xmlns:p14="http://schemas.microsoft.com/office/powerpoint/2010/main" val="59319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8.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C2746-64E0-492B-B02D-E29670BE2F17}" type="datetimeFigureOut">
              <a:rPr lang="en-US" smtClean="0"/>
              <a:t>3/23/2022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1320241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CCEEF152-F5B0-4910-A290-367A1E9F999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268BA410-DDE7-4685-96CB-84251F886DF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3176B90-A305-4686-9AAE-DBD5F7A2437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FF44E31A-7F99-49E1-B3CA-67E0ADD7D142}" type="datetimeFigureOut">
              <a:rPr lang="en-US"/>
              <a:pPr>
                <a:defRPr/>
              </a:pPr>
              <a:t>3/23/2022</a:t>
            </a:fld>
            <a:endParaRPr lang="en-US"/>
          </a:p>
        </p:txBody>
      </p:sp>
      <p:sp>
        <p:nvSpPr>
          <p:cNvPr id="5" name="Footer Placeholder 4">
            <a:extLst>
              <a:ext uri="{FF2B5EF4-FFF2-40B4-BE49-F238E27FC236}">
                <a16:creationId xmlns:a16="http://schemas.microsoft.com/office/drawing/2014/main" id="{CB6811AE-F2E4-43FA-BDC6-BB0D5B006EE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54C7D58-F463-4F2A-921D-6A976D0A83E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CEEFFB8-D849-4675-9B27-4E6BFC960534}" type="slidenum">
              <a:rPr lang="en-US" altLang="en-US"/>
              <a:pPr>
                <a:defRPr/>
              </a:pPr>
              <a:t>‹#›</a:t>
            </a:fld>
            <a:endParaRPr lang="en-US" altLang="en-US"/>
          </a:p>
        </p:txBody>
      </p:sp>
    </p:spTree>
    <p:extLst>
      <p:ext uri="{BB962C8B-B14F-4D97-AF65-F5344CB8AC3E}">
        <p14:creationId xmlns:p14="http://schemas.microsoft.com/office/powerpoint/2010/main" val="3795431827"/>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itle Placeholder 1">
            <a:extLst>
              <a:ext uri="{FF2B5EF4-FFF2-40B4-BE49-F238E27FC236}">
                <a16:creationId xmlns:a16="http://schemas.microsoft.com/office/drawing/2014/main" id="{46DCC314-D0CF-471A-BCE2-4017B1FAE73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3" name="Text Placeholder 2">
            <a:extLst>
              <a:ext uri="{FF2B5EF4-FFF2-40B4-BE49-F238E27FC236}">
                <a16:creationId xmlns:a16="http://schemas.microsoft.com/office/drawing/2014/main" id="{F6B77A19-C25C-4649-972B-868F9E4A044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657DE2F-5EE8-4B24-A1D0-D24A9FF9F33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30364378-D37E-4C18-9105-18128437DFD0}" type="datetimeFigureOut">
              <a:rPr lang="en-US"/>
              <a:pPr>
                <a:defRPr/>
              </a:pPr>
              <a:t>3/23/2022</a:t>
            </a:fld>
            <a:endParaRPr lang="en-US"/>
          </a:p>
        </p:txBody>
      </p:sp>
      <p:sp>
        <p:nvSpPr>
          <p:cNvPr id="5" name="Footer Placeholder 4">
            <a:extLst>
              <a:ext uri="{FF2B5EF4-FFF2-40B4-BE49-F238E27FC236}">
                <a16:creationId xmlns:a16="http://schemas.microsoft.com/office/drawing/2014/main" id="{3065DFAB-CF57-479D-9304-92E6C2A76C5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5645AFC4-C5F0-464C-BB87-E7D26147DD4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14E6CD2-4EF9-4B1A-B777-870B34673747}" type="slidenum">
              <a:rPr lang="en-US" altLang="en-US"/>
              <a:pPr>
                <a:defRPr/>
              </a:pPr>
              <a:t>‹#›</a:t>
            </a:fld>
            <a:endParaRPr lang="en-US" altLang="en-US"/>
          </a:p>
        </p:txBody>
      </p:sp>
    </p:spTree>
    <p:extLst>
      <p:ext uri="{BB962C8B-B14F-4D97-AF65-F5344CB8AC3E}">
        <p14:creationId xmlns:p14="http://schemas.microsoft.com/office/powerpoint/2010/main" val="1641627608"/>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Placeholder 1">
            <a:extLst>
              <a:ext uri="{FF2B5EF4-FFF2-40B4-BE49-F238E27FC236}">
                <a16:creationId xmlns:a16="http://schemas.microsoft.com/office/drawing/2014/main" id="{142D7354-1C1C-4729-814D-28FBD8B4655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Text Placeholder 2">
            <a:extLst>
              <a:ext uri="{FF2B5EF4-FFF2-40B4-BE49-F238E27FC236}">
                <a16:creationId xmlns:a16="http://schemas.microsoft.com/office/drawing/2014/main" id="{83416CBD-B8C6-42FE-AA90-61663254412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EEE36CE-1A81-4509-8AE3-31CF3F5F91D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defRPr>
            </a:lvl1pPr>
          </a:lstStyle>
          <a:p>
            <a:pPr>
              <a:defRPr/>
            </a:pPr>
            <a:fld id="{5F655A4E-75F4-433E-A24D-80860EE0A318}" type="datetimeFigureOut">
              <a:rPr lang="en-US"/>
              <a:pPr>
                <a:defRPr/>
              </a:pPr>
              <a:t>3/23/2022</a:t>
            </a:fld>
            <a:endParaRPr lang="en-US"/>
          </a:p>
        </p:txBody>
      </p:sp>
      <p:sp>
        <p:nvSpPr>
          <p:cNvPr id="5" name="Footer Placeholder 4">
            <a:extLst>
              <a:ext uri="{FF2B5EF4-FFF2-40B4-BE49-F238E27FC236}">
                <a16:creationId xmlns:a16="http://schemas.microsoft.com/office/drawing/2014/main" id="{F703051C-0939-4B7F-8802-AE86178040C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8B2D6A3C-B803-4139-910E-C70FC06A363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fld id="{91EA2424-DC6F-4725-94EF-2328D5B048CD}" type="slidenum">
              <a:rPr lang="en-US" altLang="en-US"/>
              <a:pPr/>
              <a:t>‹#›</a:t>
            </a:fld>
            <a:endParaRPr lang="en-US" altLang="en-US"/>
          </a:p>
        </p:txBody>
      </p:sp>
    </p:spTree>
    <p:extLst>
      <p:ext uri="{BB962C8B-B14F-4D97-AF65-F5344CB8AC3E}">
        <p14:creationId xmlns:p14="http://schemas.microsoft.com/office/powerpoint/2010/main" val="1138504465"/>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 id="2147485078" r:id="rId12"/>
  </p:sldLayoutIdLst>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Calibri" panose="020F0502020204030204" pitchFamily="34" charset="0"/>
        </a:defRPr>
      </a:lvl2pPr>
      <a:lvl3pPr algn="ctr" rtl="0" eaLnBrk="0" fontAlgn="base" hangingPunct="0">
        <a:spcBef>
          <a:spcPct val="0"/>
        </a:spcBef>
        <a:spcAft>
          <a:spcPct val="0"/>
        </a:spcAft>
        <a:defRPr sz="2400">
          <a:solidFill>
            <a:schemeClr val="tx1"/>
          </a:solidFill>
          <a:latin typeface="Calibri" panose="020F0502020204030204" pitchFamily="34" charset="0"/>
        </a:defRPr>
      </a:lvl3pPr>
      <a:lvl4pPr algn="ctr" rtl="0" eaLnBrk="0" fontAlgn="base" hangingPunct="0">
        <a:spcBef>
          <a:spcPct val="0"/>
        </a:spcBef>
        <a:spcAft>
          <a:spcPct val="0"/>
        </a:spcAft>
        <a:defRPr sz="2400">
          <a:solidFill>
            <a:schemeClr val="tx1"/>
          </a:solidFill>
          <a:latin typeface="Calibri" panose="020F0502020204030204" pitchFamily="34" charset="0"/>
        </a:defRPr>
      </a:lvl4pPr>
      <a:lvl5pPr algn="ctr" rtl="0" eaLnBrk="0" fontAlgn="base" hangingPunct="0">
        <a:spcBef>
          <a:spcPct val="0"/>
        </a:spcBef>
        <a:spcAft>
          <a:spcPct val="0"/>
        </a:spcAft>
        <a:defRPr sz="2400">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088" indent="-1920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3/23/2022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107515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3/23/2022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5269156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41226673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Placeholder 1">
            <a:extLst>
              <a:ext uri="{FF2B5EF4-FFF2-40B4-BE49-F238E27FC236}">
                <a16:creationId xmlns:a16="http://schemas.microsoft.com/office/drawing/2014/main" id="{11E0E3DD-DEBF-473F-A95B-5EC185D4544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6083" name="Text Placeholder 2">
            <a:extLst>
              <a:ext uri="{FF2B5EF4-FFF2-40B4-BE49-F238E27FC236}">
                <a16:creationId xmlns:a16="http://schemas.microsoft.com/office/drawing/2014/main" id="{1BFF9C58-EE7E-4473-9789-7F61043BEFE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FAA9E8-1923-407F-88DF-7F055C43CD5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24BAAD-AC6A-4369-BEFD-3759C423BC9F}" type="datetimeFigureOut">
              <a:rPr lang="en-US"/>
              <a:pPr>
                <a:defRPr/>
              </a:pPr>
              <a:t>3/23/2022</a:t>
            </a:fld>
            <a:endParaRPr lang="en-US"/>
          </a:p>
        </p:txBody>
      </p:sp>
      <p:sp>
        <p:nvSpPr>
          <p:cNvPr id="5" name="Footer Placeholder 4">
            <a:extLst>
              <a:ext uri="{FF2B5EF4-FFF2-40B4-BE49-F238E27FC236}">
                <a16:creationId xmlns:a16="http://schemas.microsoft.com/office/drawing/2014/main" id="{2992C29A-BDEA-474B-8EAD-4BE321F954E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1A5CA62-C0E5-481B-AB97-FE79201BC697}"/>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552D118-BA33-4273-8932-42CEA9D3BA99}" type="slidenum">
              <a:rPr lang="en-US"/>
              <a:pPr>
                <a:defRPr/>
              </a:pPr>
              <a:t>‹#›</a:t>
            </a:fld>
            <a:endParaRPr lang="en-US"/>
          </a:p>
        </p:txBody>
      </p:sp>
    </p:spTree>
    <p:extLst>
      <p:ext uri="{BB962C8B-B14F-4D97-AF65-F5344CB8AC3E}">
        <p14:creationId xmlns:p14="http://schemas.microsoft.com/office/powerpoint/2010/main" val="3015761038"/>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18AA51E3-2EA7-4783-8ECF-E1608A39207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8DD76C79-1D90-4647-A8AC-D8B718297AA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5E30C1-0DCF-4602-870A-49D42F7D860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824F371E-34B6-4C4A-A6D9-72F67BFD31C6}" type="datetimeFigureOut">
              <a:rPr lang="en-US"/>
              <a:pPr>
                <a:defRPr/>
              </a:pPr>
              <a:t>3/23/2022</a:t>
            </a:fld>
            <a:endParaRPr lang="en-US"/>
          </a:p>
        </p:txBody>
      </p:sp>
      <p:sp>
        <p:nvSpPr>
          <p:cNvPr id="5" name="Footer Placeholder 4">
            <a:extLst>
              <a:ext uri="{FF2B5EF4-FFF2-40B4-BE49-F238E27FC236}">
                <a16:creationId xmlns:a16="http://schemas.microsoft.com/office/drawing/2014/main" id="{1EB82401-0CD4-4B52-BBD3-D626EA7631E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D381A84-A135-4F87-AC83-87FB75D527F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68027C1-6DD3-49D2-9136-419D04A126FF}" type="slidenum">
              <a:rPr lang="en-US" altLang="en-US"/>
              <a:pPr>
                <a:defRPr/>
              </a:pPr>
              <a:t>‹#›</a:t>
            </a:fld>
            <a:endParaRPr lang="en-US" altLang="en-US"/>
          </a:p>
        </p:txBody>
      </p:sp>
    </p:spTree>
    <p:extLst>
      <p:ext uri="{BB962C8B-B14F-4D97-AF65-F5344CB8AC3E}">
        <p14:creationId xmlns:p14="http://schemas.microsoft.com/office/powerpoint/2010/main" val="2575729299"/>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3/23/2022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562779"/>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0E96D3E-FE73-4262-A860-EA0504289F6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A71BF950-1434-412F-9FE1-949E1306FA6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ED694-7D0C-427A-AC03-1F3EF042070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S PGothic" panose="020B0600070205080204" pitchFamily="34" charset="-128"/>
                <a:cs typeface="+mn-cs"/>
              </a:defRPr>
            </a:lvl1pPr>
          </a:lstStyle>
          <a:p>
            <a:pPr>
              <a:defRPr/>
            </a:pPr>
            <a:endParaRPr lang="en-US"/>
          </a:p>
        </p:txBody>
      </p:sp>
      <p:sp>
        <p:nvSpPr>
          <p:cNvPr id="1029" name="Rectangle 5">
            <a:extLst>
              <a:ext uri="{FF2B5EF4-FFF2-40B4-BE49-F238E27FC236}">
                <a16:creationId xmlns:a16="http://schemas.microsoft.com/office/drawing/2014/main" id="{BC122787-EA98-487C-BB8B-EB3C520340C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S PGothic" panose="020B0600070205080204" pitchFamily="34" charset="-128"/>
                <a:cs typeface="+mn-cs"/>
              </a:defRPr>
            </a:lvl1pPr>
          </a:lstStyle>
          <a:p>
            <a:pPr>
              <a:defRPr/>
            </a:pPr>
            <a:endParaRPr lang="en-US"/>
          </a:p>
        </p:txBody>
      </p:sp>
      <p:sp>
        <p:nvSpPr>
          <p:cNvPr id="1030" name="Rectangle 6">
            <a:extLst>
              <a:ext uri="{FF2B5EF4-FFF2-40B4-BE49-F238E27FC236}">
                <a16:creationId xmlns:a16="http://schemas.microsoft.com/office/drawing/2014/main" id="{58E5EAA7-6B8E-4133-996E-B35EFC5C83B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ea typeface="MS PGothic" panose="020B0600070205080204" pitchFamily="34" charset="-128"/>
              </a:defRPr>
            </a:lvl1pPr>
          </a:lstStyle>
          <a:p>
            <a:pPr>
              <a:defRPr/>
            </a:pPr>
            <a:fld id="{CD565B5C-A373-4D1E-BB23-15C2B0422400}" type="slidenum">
              <a:rPr lang="en-US" altLang="en-US"/>
              <a:pPr>
                <a:defRPr/>
              </a:pPr>
              <a:t>‹#›</a:t>
            </a:fld>
            <a:endParaRPr lang="en-US" altLang="en-US"/>
          </a:p>
        </p:txBody>
      </p:sp>
    </p:spTree>
    <p:extLst>
      <p:ext uri="{BB962C8B-B14F-4D97-AF65-F5344CB8AC3E}">
        <p14:creationId xmlns:p14="http://schemas.microsoft.com/office/powerpoint/2010/main" val="32028751"/>
      </p:ext>
    </p:extLst>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 id="2147484786" r:id="rId13"/>
    <p:sldLayoutId id="2147484787" r:id="rId14"/>
    <p:sldLayoutId id="214748478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91A3C6E7-2548-4F9D-AB43-8ADA6F122E0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a:extLst>
              <a:ext uri="{FF2B5EF4-FFF2-40B4-BE49-F238E27FC236}">
                <a16:creationId xmlns:a16="http://schemas.microsoft.com/office/drawing/2014/main" id="{EC3CED07-D112-404A-9C00-35BCF3E69E0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5F9343-30AF-4E73-9F9E-540AE017106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fld id="{FE76C93E-9564-4498-B80A-A2FB2F0F5E0D}" type="datetimeFigureOut">
              <a:rPr lang="en-US"/>
              <a:pPr>
                <a:defRPr/>
              </a:pPr>
              <a:t>3/23/2022</a:t>
            </a:fld>
            <a:endParaRPr lang="en-US"/>
          </a:p>
        </p:txBody>
      </p:sp>
      <p:sp>
        <p:nvSpPr>
          <p:cNvPr id="5" name="Footer Placeholder 4">
            <a:extLst>
              <a:ext uri="{FF2B5EF4-FFF2-40B4-BE49-F238E27FC236}">
                <a16:creationId xmlns:a16="http://schemas.microsoft.com/office/drawing/2014/main" id="{F36CCB34-7223-4A88-9D1C-3325A02150B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E6313C49-15C2-45AD-A5AE-71083DC41E89}"/>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432A03F6-2960-499C-AE83-901856CDD519}" type="slidenum">
              <a:rPr lang="en-US"/>
              <a:pPr>
                <a:defRPr/>
              </a:pPr>
              <a:t>‹#›</a:t>
            </a:fld>
            <a:endParaRPr lang="en-US"/>
          </a:p>
        </p:txBody>
      </p:sp>
    </p:spTree>
    <p:extLst>
      <p:ext uri="{BB962C8B-B14F-4D97-AF65-F5344CB8AC3E}">
        <p14:creationId xmlns:p14="http://schemas.microsoft.com/office/powerpoint/2010/main" val="2667575730"/>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techcrunch.com/2018/06/18/microsoft-acquires-social-learning-platform-flipgrid/" TargetMode="External"/><Relationship Id="rId2" Type="http://schemas.openxmlformats.org/officeDocument/2006/relationships/notesSlide" Target="../notesSlides/notesSlide1.xml"/><Relationship Id="rId1" Type="http://schemas.openxmlformats.org/officeDocument/2006/relationships/slideLayout" Target="../slideLayouts/slideLayout1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hyperlink" Target="https://www.nuclino.com/" TargetMode="External"/><Relationship Id="rId1" Type="http://schemas.openxmlformats.org/officeDocument/2006/relationships/slideLayout" Target="../slideLayouts/slideLayout1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linkedin.com/in/carinemarette/" TargetMode="External"/><Relationship Id="rId7" Type="http://schemas.openxmlformats.org/officeDocument/2006/relationships/image" Target="../media/image27.png"/><Relationship Id="rId2" Type="http://schemas.openxmlformats.org/officeDocument/2006/relationships/hyperlink" Target="https://www.linkedin.com/in/ACoAAAOKWxwB20MrFLa9m1h1aJLcab6_-Q2JM3c/?msgControlName=reply_to_sender&amp;msgConversationId=2-NzA4Yjk4YjktM2FlZC00NGEwLThhMWQtOGI0NzJiMzUzMDM2XzAxMg%3D%3D&amp;msgOverlay=true" TargetMode="External"/><Relationship Id="rId1" Type="http://schemas.openxmlformats.org/officeDocument/2006/relationships/slideLayout" Target="../slideLayouts/slideLayout77.xml"/><Relationship Id="rId6" Type="http://schemas.openxmlformats.org/officeDocument/2006/relationships/image" Target="../media/image26.png"/><Relationship Id="rId5" Type="http://schemas.openxmlformats.org/officeDocument/2006/relationships/hyperlink" Target="mailto:Carine@kritik.io" TargetMode="External"/><Relationship Id="rId4" Type="http://schemas.openxmlformats.org/officeDocument/2006/relationships/hyperlink" Target="https://www.kritik.i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britishmuseum.withgoogle.com/"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youtube.com/watch?v=NDmu7Z5NPXo" TargetMode="External"/><Relationship Id="rId7" Type="http://schemas.openxmlformats.org/officeDocument/2006/relationships/image" Target="../media/image30.png"/><Relationship Id="rId2" Type="http://schemas.openxmlformats.org/officeDocument/2006/relationships/hyperlink" Target="https://evolllution.com/revenue-streams/distance_online_learning/reducing-transactional-distance-engaging-online-students-in-higher-education/" TargetMode="External"/><Relationship Id="rId1" Type="http://schemas.openxmlformats.org/officeDocument/2006/relationships/slideLayout" Target="../slideLayouts/slideLayout24.xml"/><Relationship Id="rId6" Type="http://schemas.openxmlformats.org/officeDocument/2006/relationships/hyperlink" Target="https://www.youtube.com/watch?v=7rzufxlGH4o" TargetMode="External"/><Relationship Id="rId5" Type="http://schemas.openxmlformats.org/officeDocument/2006/relationships/hyperlink" Target="https://www.youtube.com/watch?v=ZDZjaIhzMSM" TargetMode="External"/><Relationship Id="rId4" Type="http://schemas.openxmlformats.org/officeDocument/2006/relationships/hyperlink" Target="https://www.youtube.com/watch?v=Z5OWdqfAYfw"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gizmodo.com/google-earths-new-3d-time-lapse-feature-shows-how-human-1846685339" TargetMode="External"/><Relationship Id="rId1" Type="http://schemas.openxmlformats.org/officeDocument/2006/relationships/slideLayout" Target="../slideLayouts/slideLayout73.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reachmd.com/programs/cme/navigating-complex-patients-in-parkinsons-disease-psychosis/13182/" TargetMode="Externa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hyperlink" Target="https://www.zdnet.com/article/view-pyramids-of-ancient-egypt-via-this-360-degree-vr-capture/" TargetMode="External"/><Relationship Id="rId2" Type="http://schemas.openxmlformats.org/officeDocument/2006/relationships/hyperlink" Target="https://www.eschoolnews.com/2020/11/23/can-ar-be-the-antidote-to-virtual-classroom-shortcomings/2/" TargetMode="Externa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istrictadministration.com/digital-edition/da-digital-edition-2022-0102.pdf?oly_enc_id=4802E2479378B9Y#page=10" TargetMode="External"/><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hyperlink" Target="http://curtbonk.com/chemistry-vr-2.html" TargetMode="External"/><Relationship Id="rId13" Type="http://schemas.openxmlformats.org/officeDocument/2006/relationships/image" Target="../media/image45.png"/><Relationship Id="rId3" Type="http://schemas.openxmlformats.org/officeDocument/2006/relationships/slideLayout" Target="../slideLayouts/slideLayout51.xml"/><Relationship Id="rId7" Type="http://schemas.openxmlformats.org/officeDocument/2006/relationships/hyperlink" Target="http://curtbonk.com/chemistry-vr-1.html" TargetMode="External"/><Relationship Id="rId12" Type="http://schemas.openxmlformats.org/officeDocument/2006/relationships/image" Target="../media/image4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curtbonk.com/chemistry-vr.html" TargetMode="External"/><Relationship Id="rId11" Type="http://schemas.openxmlformats.org/officeDocument/2006/relationships/image" Target="../media/image43.png"/><Relationship Id="rId5" Type="http://schemas.openxmlformats.org/officeDocument/2006/relationships/hyperlink" Target="https://vialogues.com/vialogues/play/38337/" TargetMode="External"/><Relationship Id="rId10" Type="http://schemas.openxmlformats.org/officeDocument/2006/relationships/image" Target="../media/image42.png"/><Relationship Id="rId4" Type="http://schemas.openxmlformats.org/officeDocument/2006/relationships/hyperlink" Target="https://newlearningtimes.com/cms/article/4519/learning-chemistry-in-virtual-reality" TargetMode="External"/><Relationship Id="rId9" Type="http://schemas.openxmlformats.org/officeDocument/2006/relationships/hyperlink" Target="http://curtbonk.com/chemistry-vr-3.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techradar.com/best/best-small-phone" TargetMode="External"/><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s://www.eschoolnews.com/2018/05/01/3-amazing-ways-our-district-is-using-ar-and-vr/" TargetMode="Externa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MHDFNr0MNek" TargetMode="External"/><Relationship Id="rId7" Type="http://schemas.openxmlformats.org/officeDocument/2006/relationships/image" Target="../media/image49.png"/><Relationship Id="rId2" Type="http://schemas.openxmlformats.org/officeDocument/2006/relationships/hyperlink" Target="https://apple.news/A0dVCTuPtQsu0VdrQccHb6A" TargetMode="External"/><Relationship Id="rId1" Type="http://schemas.openxmlformats.org/officeDocument/2006/relationships/slideLayout" Target="../slideLayouts/slideLayout99.xml"/><Relationship Id="rId6" Type="http://schemas.openxmlformats.org/officeDocument/2006/relationships/image" Target="../media/image48.png"/><Relationship Id="rId5" Type="http://schemas.openxmlformats.org/officeDocument/2006/relationships/hyperlink" Target="http://curtbonk.com/vr1.html" TargetMode="External"/><Relationship Id="rId4" Type="http://schemas.openxmlformats.org/officeDocument/2006/relationships/hyperlink" Target="http://curtbonk.com/vr3.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bbc.com/news/business-57805093" TargetMode="External"/><Relationship Id="rId1" Type="http://schemas.openxmlformats.org/officeDocument/2006/relationships/slideLayout" Target="../slideLayouts/slideLayout35.xml"/><Relationship Id="rId5" Type="http://schemas.openxmlformats.org/officeDocument/2006/relationships/image" Target="../media/image52.jp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hyperlink" Target="https://www.microsoft.com/en-us/mesh" TargetMode="External"/><Relationship Id="rId2" Type="http://schemas.openxmlformats.org/officeDocument/2006/relationships/hyperlink" Target="https://www.youtube.com/redirect?event=video_description&amp;redir_token=QUFFLUhqbUhoM2hRdmIzRUIxZWFnZ1l6c1gzbnpfQ2xpZ3xBQ3Jtc0trWGhkMUR3THliT0ppODZLSnJ0YjYwSVFkMUhZamhGRU8wbHRDcVRJbVNjdC02dWc1QTRFYzZlVGpRWkRiTGU4MFNhNGxybzJFbVZnNXBKVGd4RkhLdy1WWE5SZzQwZ1QwXzRhRjFtWnh2TEo1VW94OA&amp;q=https%3A%2F%2Fnews.microsoft.com%2Finnovation-stories%2Fmesh-for-microsoft-teams%2F" TargetMode="External"/><Relationship Id="rId1" Type="http://schemas.openxmlformats.org/officeDocument/2006/relationships/slideLayout" Target="../slideLayouts/slideLayout3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S3F1vZYpH8c" TargetMode="External"/><Relationship Id="rId2" Type="http://schemas.openxmlformats.org/officeDocument/2006/relationships/hyperlink" Target="http://curtbonk.com/metaverse.html" TargetMode="Externa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usatoday.com/in-depth/tech/2021/04/21/minecraft-roblox-fortnite-nft-creating-metaverse/700038100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youtube.com/watch?v=jJcaqGoSspE&amp;feature=youtu.be" TargetMode="External"/><Relationship Id="rId7" Type="http://schemas.openxmlformats.org/officeDocument/2006/relationships/image" Target="../media/image5.png"/><Relationship Id="rId2" Type="http://schemas.openxmlformats.org/officeDocument/2006/relationships/hyperlink" Target="https://www.youtube.com/watch?app=desktop&amp;v=4gv_mc7D6vo" TargetMode="External"/><Relationship Id="rId1" Type="http://schemas.openxmlformats.org/officeDocument/2006/relationships/slideLayout" Target="../slideLayouts/slideLayout88.xml"/><Relationship Id="rId6" Type="http://schemas.openxmlformats.org/officeDocument/2006/relationships/hyperlink" Target="https://www.youtube.com/watch?v=4Ic39_rYLII&amp;feature=youtu.be" TargetMode="External"/><Relationship Id="rId5" Type="http://schemas.openxmlformats.org/officeDocument/2006/relationships/hyperlink" Target="http://www.youtube.com/watch?v=8cmCFWi9lW8" TargetMode="External"/><Relationship Id="rId4" Type="http://schemas.openxmlformats.org/officeDocument/2006/relationships/hyperlink" Target="http://www.youtube.com/watch?v=7Q429lqxZaU&amp;feature=youtu.b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eschoolnews.com/2021/07/02/teaching-coding-and-design-can-lead-to-tech-literacy/?ps=999999999-0013000000j08pF-0033000000q5TNf&amp;esmc=202252" TargetMode="External"/><Relationship Id="rId1" Type="http://schemas.openxmlformats.org/officeDocument/2006/relationships/slideLayout" Target="../slideLayouts/slideLayout103.xml"/><Relationship Id="rId4" Type="http://schemas.openxmlformats.org/officeDocument/2006/relationships/hyperlink" Target="https://www.eschoolnews.com/2020/06/25/5-ways-to-help-students-develop-digital-literac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0.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pp.animaker.com/animo/2h5b0Hz2gxURJ5x4/?shareid=view%7C2h5b0Hz2gxURJ5x4" TargetMode="External"/><Relationship Id="rId1" Type="http://schemas.openxmlformats.org/officeDocument/2006/relationships/slideLayout" Target="../slideLayouts/slideLayout12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pblU8sSALWo" TargetMode="External"/><Relationship Id="rId1" Type="http://schemas.openxmlformats.org/officeDocument/2006/relationships/slideLayout" Target="../slideLayouts/slideLayout6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usatoday.com/story/money/personalfinance/2021/10/15/school-textbooks-beat-high-cost-course-books/8424088002/" TargetMode="Externa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hyperlink" Target="https://padlet.com/anh21/4haa7swcscf1r77s" TargetMode="External"/><Relationship Id="rId2" Type="http://schemas.openxmlformats.org/officeDocument/2006/relationships/hyperlink" Target="mailto:ANH2@wpunj.edu" TargetMode="Externa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#1. Learner Engagement</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492" y="2383604"/>
            <a:ext cx="6000353" cy="4409766"/>
          </a:xfrm>
          <a:prstGeom prst="rect">
            <a:avLst/>
          </a:prstGeom>
        </p:spPr>
      </p:pic>
    </p:spTree>
    <p:extLst>
      <p:ext uri="{BB962C8B-B14F-4D97-AF65-F5344CB8AC3E}">
        <p14:creationId xmlns:p14="http://schemas.microsoft.com/office/powerpoint/2010/main" val="878213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a:extLst>
              <a:ext uri="{FF2B5EF4-FFF2-40B4-BE49-F238E27FC236}">
                <a16:creationId xmlns:a16="http://schemas.microsoft.com/office/drawing/2014/main" id="{DEFEC62A-31C4-4E72-B14F-C1D5DEF0613B}"/>
              </a:ext>
            </a:extLst>
          </p:cNvPr>
          <p:cNvSpPr>
            <a:spLocks noGrp="1" noChangeArrowheads="1"/>
          </p:cNvSpPr>
          <p:nvPr>
            <p:ph type="title"/>
          </p:nvPr>
        </p:nvSpPr>
        <p:spPr>
          <a:xfrm>
            <a:off x="1878834" y="644487"/>
            <a:ext cx="8610600" cy="1828800"/>
          </a:xfrm>
        </p:spPr>
        <p:txBody>
          <a:bodyPr/>
          <a:lstStyle/>
          <a:p>
            <a:r>
              <a:rPr lang="en-US" altLang="en-US" sz="3600" b="1" dirty="0">
                <a:solidFill>
                  <a:srgbClr val="FF0000"/>
                </a:solidFill>
                <a:latin typeface="Tahoma" panose="020B0604030504040204" pitchFamily="34" charset="0"/>
                <a:cs typeface="Tahoma" panose="020B0604030504040204" pitchFamily="34" charset="0"/>
              </a:rPr>
              <a:t>April 11, 2021</a:t>
            </a:r>
            <a:br>
              <a:rPr lang="en-US" altLang="en-US" sz="3600" b="1" dirty="0">
                <a:solidFill>
                  <a:srgbClr val="FF0000"/>
                </a:solidFill>
                <a:latin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altLang="en-US" sz="40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Brainstorming in Jamboard or Miro</a:t>
            </a:r>
            <a:br>
              <a:rPr lang="en-US" altLang="en-US" sz="3200" dirty="0">
                <a:latin typeface="Tahoma" panose="020B0604030504040204" pitchFamily="34" charset="0"/>
                <a:cs typeface="Tahoma" panose="020B0604030504040204" pitchFamily="34" charset="0"/>
              </a:rPr>
            </a:br>
            <a:br>
              <a:rPr lang="en-US" altLang="en-US" sz="600" dirty="0">
                <a:latin typeface="Tahoma" panose="020B0604030504040204" pitchFamily="34" charset="0"/>
                <a:cs typeface="Tahoma" panose="020B0604030504040204" pitchFamily="34" charset="0"/>
              </a:rPr>
            </a:br>
            <a:r>
              <a:rPr lang="en-US" altLang="en-US" sz="1800" b="1" u="sng" dirty="0">
                <a:latin typeface="Tahoma" panose="020B0604030504040204" pitchFamily="34" charset="0"/>
                <a:cs typeface="Tahoma" panose="020B0604030504040204" pitchFamily="34" charset="0"/>
                <a:hlinkClick r:id="rId3"/>
              </a:rPr>
              <a:t>https://jamboard.google.com/</a:t>
            </a:r>
            <a:endParaRPr lang="en-US" altLang="en-US" sz="1300" b="1" dirty="0">
              <a:latin typeface="Tahoma" panose="020B0604030504040204" pitchFamily="34" charset="0"/>
              <a:cs typeface="Tahoma" panose="020B0604030504040204" pitchFamily="34" charset="0"/>
            </a:endParaRPr>
          </a:p>
        </p:txBody>
      </p:sp>
      <p:pic>
        <p:nvPicPr>
          <p:cNvPr id="348163" name="Picture 4">
            <a:extLst>
              <a:ext uri="{FF2B5EF4-FFF2-40B4-BE49-F238E27FC236}">
                <a16:creationId xmlns:a16="http://schemas.microsoft.com/office/drawing/2014/main" id="{3CDA7B98-0DA5-4AC1-9891-7144CC13D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6" t="20610" r="4167" b="4787"/>
          <a:stretch>
            <a:fillRect/>
          </a:stretch>
        </p:blipFill>
        <p:spPr bwMode="auto">
          <a:xfrm>
            <a:off x="2980064" y="2710103"/>
            <a:ext cx="6769864" cy="40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2692-CBE2-4B25-9DCE-06CDF18C2AAA}"/>
              </a:ext>
            </a:extLst>
          </p:cNvPr>
          <p:cNvSpPr>
            <a:spLocks noGrp="1"/>
          </p:cNvSpPr>
          <p:nvPr>
            <p:ph type="title"/>
          </p:nvPr>
        </p:nvSpPr>
        <p:spPr>
          <a:xfrm>
            <a:off x="1288973" y="400051"/>
            <a:ext cx="9738911" cy="2266949"/>
          </a:xfrm>
        </p:spPr>
        <p:txBody>
          <a:bodyPr rtlCol="0">
            <a:normAutofit fontScale="90000"/>
          </a:bodyPr>
          <a:lstStyle/>
          <a:p>
            <a:pPr eaLnBrk="1" fontAlgn="auto" hangingPunct="1">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Fall 2019, R511</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sz="2800" b="1" dirty="0">
                <a:latin typeface="Tahoma" panose="020B0604030504040204" pitchFamily="34" charset="0"/>
                <a:ea typeface="Tahoma" panose="020B0604030504040204" pitchFamily="34" charset="0"/>
                <a:cs typeface="Tahoma" panose="020B0604030504040204" pitchFamily="34" charset="0"/>
              </a:rPr>
            </a:br>
            <a:r>
              <a:rPr lang="en-US" altLang="zh-CN" sz="3100" b="1" dirty="0">
                <a:latin typeface="Tahoma" panose="020B0604030504040204" pitchFamily="34" charset="0"/>
                <a:ea typeface="Tahoma" panose="020B0604030504040204" pitchFamily="34" charset="0"/>
                <a:cs typeface="Tahoma" panose="020B0604030504040204" pitchFamily="34" charset="0"/>
              </a:rPr>
              <a:t>Team Article Debates</a:t>
            </a:r>
            <a:b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Nuclino</a:t>
            </a:r>
            <a:r>
              <a:rPr lang="en-US" sz="2800" b="1" dirty="0">
                <a:latin typeface="Tahoma" panose="020B0604030504040204" pitchFamily="34" charset="0"/>
                <a:ea typeface="Tahoma" panose="020B0604030504040204" pitchFamily="34" charset="0"/>
                <a:cs typeface="Tahoma" panose="020B0604030504040204" pitchFamily="34" charset="0"/>
              </a:rPr>
              <a:t> (like a wiki…may delete by mistake, trial version, limited)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https://www.nuclino.com/</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87075" name="Picture 2">
            <a:extLst>
              <a:ext uri="{FF2B5EF4-FFF2-40B4-BE49-F238E27FC236}">
                <a16:creationId xmlns:a16="http://schemas.microsoft.com/office/drawing/2014/main" id="{71C415F3-B32A-47D7-900B-9ABA1ABC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42" t="10001" r="21220" b="31111"/>
          <a:stretch>
            <a:fillRect/>
          </a:stretch>
        </p:blipFill>
        <p:spPr bwMode="auto">
          <a:xfrm>
            <a:off x="1676400" y="2887932"/>
            <a:ext cx="5330328" cy="381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6" name="Picture 3">
            <a:extLst>
              <a:ext uri="{FF2B5EF4-FFF2-40B4-BE49-F238E27FC236}">
                <a16:creationId xmlns:a16="http://schemas.microsoft.com/office/drawing/2014/main" id="{A07040C9-9A36-44E9-8600-86FA78B7B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374" y="2587533"/>
            <a:ext cx="3196728" cy="78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7" name="Picture 6" descr="A screenshot of a cell phone&#10;&#10;Description automatically generated">
            <a:extLst>
              <a:ext uri="{FF2B5EF4-FFF2-40B4-BE49-F238E27FC236}">
                <a16:creationId xmlns:a16="http://schemas.microsoft.com/office/drawing/2014/main" id="{A79C1024-E479-4F38-A8F6-84A6ACD47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829" y="3482974"/>
            <a:ext cx="27432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cell phone&#10;&#10;Description automatically generated">
            <a:extLst>
              <a:ext uri="{FF2B5EF4-FFF2-40B4-BE49-F238E27FC236}">
                <a16:creationId xmlns:a16="http://schemas.microsoft.com/office/drawing/2014/main" id="{4833F575-679A-42E8-9D2D-4A2ADDD2E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24" y="2922587"/>
            <a:ext cx="8001000"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5FF7790-1C43-4CFC-9CD1-59F57282A5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2738" y="4186410"/>
            <a:ext cx="2361118" cy="236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036C-C7F5-406C-B813-7D8E792D1E79}"/>
              </a:ext>
            </a:extLst>
          </p:cNvPr>
          <p:cNvSpPr>
            <a:spLocks noGrp="1"/>
          </p:cNvSpPr>
          <p:nvPr>
            <p:ph type="title"/>
          </p:nvPr>
        </p:nvSpPr>
        <p:spPr>
          <a:xfrm>
            <a:off x="462709" y="457201"/>
            <a:ext cx="11314322" cy="259080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23, 2021</a:t>
            </a:r>
            <a:b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sz="53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4000" b="1" dirty="0" err="1"/>
              <a:t>Kritik</a:t>
            </a:r>
            <a:r>
              <a:rPr lang="en-US" sz="4000" b="1" dirty="0"/>
              <a:t> is a peer-grading platform</a:t>
            </a:r>
            <a:br>
              <a:rPr lang="en-US" sz="1800" b="1" dirty="0"/>
            </a:br>
            <a:r>
              <a:rPr lang="en-US" sz="2400" b="1" dirty="0"/>
              <a:t>Authentic peer-to-peer interaction for a New Era of Education.</a:t>
            </a:r>
            <a:br>
              <a:rPr lang="en-US" sz="2400" b="1" dirty="0"/>
            </a:br>
            <a:r>
              <a:rPr lang="en-US" sz="2000" b="1" dirty="0">
                <a:hlinkClick r:id="rId2"/>
              </a:rPr>
              <a:t>Carine Marette</a:t>
            </a:r>
            <a:br>
              <a:rPr lang="en-US" sz="2000" b="1" dirty="0"/>
            </a:br>
            <a:r>
              <a:rPr lang="en-US" sz="2000" b="1" dirty="0">
                <a:hlinkClick r:id="rId3"/>
              </a:rPr>
              <a:t>https://www.linkedin.com/in/carinemarette/</a:t>
            </a:r>
            <a:r>
              <a:rPr lang="en-US" sz="2000" b="1" dirty="0"/>
              <a:t> </a:t>
            </a:r>
            <a:br>
              <a:rPr lang="en-US" sz="2000" b="1" dirty="0"/>
            </a:br>
            <a:r>
              <a:rPr lang="en-US" sz="2000" b="1" dirty="0">
                <a:latin typeface="Tahoma" panose="020B0604030504040204" pitchFamily="34" charset="0"/>
                <a:ea typeface="Tahoma" panose="020B0604030504040204" pitchFamily="34" charset="0"/>
                <a:cs typeface="Tahoma" panose="020B0604030504040204" pitchFamily="34" charset="0"/>
                <a:hlinkClick r:id="rId4"/>
              </a:rPr>
              <a:t>https://www.kritik.io/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hlinkClick r:id="rId5"/>
              </a:rPr>
              <a:t>Carine@kritik.io</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438FD26-EC8E-4092-8BBB-F14DE1B7B1C6}"/>
              </a:ext>
            </a:extLst>
          </p:cNvPr>
          <p:cNvPicPr>
            <a:picLocks noChangeAspect="1"/>
          </p:cNvPicPr>
          <p:nvPr/>
        </p:nvPicPr>
        <p:blipFill rotWithShape="1">
          <a:blip r:embed="rId6"/>
          <a:srcRect l="17702" t="17779" r="26431" b="11110"/>
          <a:stretch/>
        </p:blipFill>
        <p:spPr>
          <a:xfrm>
            <a:off x="4903696" y="3376300"/>
            <a:ext cx="3402106" cy="3402106"/>
          </a:xfrm>
          <a:prstGeom prst="rect">
            <a:avLst/>
          </a:prstGeom>
        </p:spPr>
      </p:pic>
      <p:pic>
        <p:nvPicPr>
          <p:cNvPr id="4" name="Picture 3">
            <a:extLst>
              <a:ext uri="{FF2B5EF4-FFF2-40B4-BE49-F238E27FC236}">
                <a16:creationId xmlns:a16="http://schemas.microsoft.com/office/drawing/2014/main" id="{E661B5EF-12FD-47BD-B1BB-52F25949FE48}"/>
              </a:ext>
            </a:extLst>
          </p:cNvPr>
          <p:cNvPicPr>
            <a:picLocks noChangeAspect="1"/>
          </p:cNvPicPr>
          <p:nvPr/>
        </p:nvPicPr>
        <p:blipFill rotWithShape="1">
          <a:blip r:embed="rId7"/>
          <a:srcRect l="13333" t="12563" r="28334" b="8690"/>
          <a:stretch/>
        </p:blipFill>
        <p:spPr>
          <a:xfrm>
            <a:off x="8305802" y="3429001"/>
            <a:ext cx="3783104" cy="3296705"/>
          </a:xfrm>
          <a:prstGeom prst="rect">
            <a:avLst/>
          </a:prstGeom>
        </p:spPr>
      </p:pic>
      <p:pic>
        <p:nvPicPr>
          <p:cNvPr id="7" name="Picture 6">
            <a:extLst>
              <a:ext uri="{FF2B5EF4-FFF2-40B4-BE49-F238E27FC236}">
                <a16:creationId xmlns:a16="http://schemas.microsoft.com/office/drawing/2014/main" id="{DEADAAAA-F91C-4D99-A48E-235AFEA12C91}"/>
              </a:ext>
            </a:extLst>
          </p:cNvPr>
          <p:cNvPicPr>
            <a:picLocks noChangeAspect="1"/>
          </p:cNvPicPr>
          <p:nvPr/>
        </p:nvPicPr>
        <p:blipFill rotWithShape="1">
          <a:blip r:embed="rId8"/>
          <a:srcRect l="11667" t="22310" r="31667" b="19900"/>
          <a:stretch/>
        </p:blipFill>
        <p:spPr>
          <a:xfrm>
            <a:off x="103475" y="3195853"/>
            <a:ext cx="5181600" cy="3657600"/>
          </a:xfrm>
          <a:prstGeom prst="rect">
            <a:avLst/>
          </a:prstGeom>
        </p:spPr>
      </p:pic>
    </p:spTree>
    <p:extLst>
      <p:ext uri="{BB962C8B-B14F-4D97-AF65-F5344CB8AC3E}">
        <p14:creationId xmlns:p14="http://schemas.microsoft.com/office/powerpoint/2010/main" val="208487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1981200" y="274638"/>
            <a:ext cx="8305800" cy="2087562"/>
          </a:xfrm>
        </p:spPr>
        <p:txBody>
          <a:bodyPr>
            <a:no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October 20, 2020</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British Museum</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https://britishmuseum.withgoogle.com/</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2447B4B-0EF3-4A8C-94FE-EFED77800E68}"/>
              </a:ext>
            </a:extLst>
          </p:cNvPr>
          <p:cNvPicPr>
            <a:picLocks noChangeAspect="1"/>
          </p:cNvPicPr>
          <p:nvPr/>
        </p:nvPicPr>
        <p:blipFill rotWithShape="1">
          <a:blip r:embed="rId3"/>
          <a:srcRect t="11308"/>
          <a:stretch/>
        </p:blipFill>
        <p:spPr>
          <a:xfrm>
            <a:off x="2401503" y="2623602"/>
            <a:ext cx="7388994" cy="4234398"/>
          </a:xfrm>
          <a:prstGeom prst="rect">
            <a:avLst/>
          </a:prstGeom>
        </p:spPr>
      </p:pic>
    </p:spTree>
    <p:extLst>
      <p:ext uri="{BB962C8B-B14F-4D97-AF65-F5344CB8AC3E}">
        <p14:creationId xmlns:p14="http://schemas.microsoft.com/office/powerpoint/2010/main" val="352817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393902" y="395288"/>
            <a:ext cx="9813073" cy="288131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22,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dirty="0">
                <a:latin typeface="Tahoma" panose="020B0604030504040204" pitchFamily="34" charset="0"/>
                <a:ea typeface="Tahoma" panose="020B0604030504040204" pitchFamily="34" charset="0"/>
                <a:cs typeface="Tahoma" panose="020B0604030504040204" pitchFamily="34" charset="0"/>
              </a:rPr>
            </a:br>
            <a:r>
              <a:rPr lang="it-IT" b="1" dirty="0">
                <a:latin typeface="Tahoma" panose="020B0604030504040204" pitchFamily="34" charset="0"/>
                <a:ea typeface="Tahoma" panose="020B0604030504040204" pitchFamily="34" charset="0"/>
                <a:cs typeface="Tahoma" panose="020B0604030504040204" pitchFamily="34" charset="0"/>
              </a:rPr>
              <a:t>Microsoft AI Commercial ft. Common</a:t>
            </a:r>
            <a:br>
              <a:rPr lang="en-US"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1:00: </a:t>
            </a:r>
            <a:r>
              <a:rPr lang="it-IT" sz="1400" b="1" dirty="0">
                <a:latin typeface="Tahoma" panose="020B0604030504040204" pitchFamily="34" charset="0"/>
                <a:ea typeface="Tahoma" panose="020B0604030504040204" pitchFamily="34" charset="0"/>
                <a:cs typeface="Tahoma" panose="020B0604030504040204" pitchFamily="34" charset="0"/>
              </a:rPr>
              <a:t>Microsoft AI Commercial ft: </a:t>
            </a: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https://www.youtube.com/watch?v=9tucY7Jhhs4 /</a:t>
            </a:r>
            <a:r>
              <a:rPr lang="en-US" sz="1400" b="1" dirty="0">
                <a:latin typeface="Tahoma" panose="020B0604030504040204" pitchFamily="34" charset="0"/>
                <a:ea typeface="Tahoma" panose="020B0604030504040204" pitchFamily="34" charset="0"/>
                <a:cs typeface="Tahoma" panose="020B0604030504040204" pitchFamily="34" charset="0"/>
              </a:rPr>
              <a:t> (Feb 11, 2018)</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1:48: Microsoft AI: Amplifying Human Ingenuity: </a:t>
            </a: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https://www.youtube.com/watch?v=NDmu7Z5NPXo</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1:00: Microsoft AI: Empowering Innovators ft. Common: </a:t>
            </a:r>
            <a:r>
              <a:rPr lang="en-US" sz="1200" b="1" dirty="0">
                <a:latin typeface="Tahoma" panose="020B0604030504040204" pitchFamily="34" charset="0"/>
                <a:ea typeface="Tahoma" panose="020B0604030504040204" pitchFamily="34" charset="0"/>
                <a:cs typeface="Tahoma" panose="020B0604030504040204" pitchFamily="34" charset="0"/>
                <a:hlinkClick r:id="rId4"/>
              </a:rPr>
              <a:t>https://www.youtube.com/watch?v=Z5OWdqfAYfw</a:t>
            </a:r>
            <a:r>
              <a:rPr lang="en-US" sz="1200" b="1" dirty="0">
                <a:latin typeface="Tahoma" panose="020B0604030504040204" pitchFamily="34" charset="0"/>
                <a:ea typeface="Tahoma" panose="020B0604030504040204" pitchFamily="34" charset="0"/>
                <a:cs typeface="Tahoma" panose="020B0604030504040204" pitchFamily="34" charset="0"/>
              </a:rPr>
              <a:t> (April 22, 2018)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1:00 </a:t>
            </a:r>
            <a:r>
              <a:rPr lang="en-US" sz="1400" b="1" dirty="0">
                <a:latin typeface="Tahoma" panose="020B0604030504040204" pitchFamily="34" charset="0"/>
                <a:ea typeface="Tahoma" panose="020B0604030504040204" pitchFamily="34" charset="0"/>
                <a:cs typeface="Tahoma" panose="020B0604030504040204" pitchFamily="34" charset="0"/>
              </a:rPr>
              <a:t>Microsoft AI + </a:t>
            </a:r>
            <a:r>
              <a:rPr lang="en-US" sz="1400" b="1" dirty="0" err="1">
                <a:latin typeface="Tahoma" panose="020B0604030504040204" pitchFamily="34" charset="0"/>
                <a:ea typeface="Tahoma" panose="020B0604030504040204" pitchFamily="34" charset="0"/>
                <a:cs typeface="Tahoma" panose="020B0604030504040204" pitchFamily="34" charset="0"/>
              </a:rPr>
              <a:t>Iconem</a:t>
            </a:r>
            <a:r>
              <a:rPr lang="en-US" sz="1400" b="1" dirty="0">
                <a:latin typeface="Tahoma" panose="020B0604030504040204" pitchFamily="34" charset="0"/>
                <a:ea typeface="Tahoma" panose="020B0604030504040204" pitchFamily="34" charset="0"/>
                <a:cs typeface="Tahoma" panose="020B0604030504040204" pitchFamily="34" charset="0"/>
              </a:rPr>
              <a:t>: Preserving History ft. Common: </a:t>
            </a:r>
            <a:r>
              <a:rPr lang="en-US" sz="1400" b="1" dirty="0">
                <a:latin typeface="Tahoma" panose="020B0604030504040204" pitchFamily="34" charset="0"/>
                <a:ea typeface="Tahoma" panose="020B0604030504040204" pitchFamily="34" charset="0"/>
                <a:cs typeface="Tahoma" panose="020B0604030504040204" pitchFamily="34" charset="0"/>
                <a:hlinkClick r:id="rId5"/>
              </a:rPr>
              <a:t>https://www.youtube.com/watch?v=ZDZjaIhzMSM</a:t>
            </a:r>
            <a:r>
              <a:rPr lang="en-US" sz="1400" b="1" dirty="0">
                <a:latin typeface="Tahoma" panose="020B0604030504040204" pitchFamily="34" charset="0"/>
                <a:ea typeface="Tahoma" panose="020B0604030504040204" pitchFamily="34" charset="0"/>
                <a:cs typeface="Tahoma" panose="020B0604030504040204" pitchFamily="34" charset="0"/>
              </a:rPr>
              <a:t> (April 22, 2018)</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0:44:  Microsoft AI + The Yield: Taking the guesswork out of farming ft. Common: </a:t>
            </a:r>
            <a:r>
              <a:rPr lang="en-US" sz="1400" b="1" dirty="0">
                <a:latin typeface="Tahoma" panose="020B0604030504040204" pitchFamily="34" charset="0"/>
                <a:ea typeface="Tahoma" panose="020B0604030504040204" pitchFamily="34" charset="0"/>
                <a:cs typeface="Tahoma" panose="020B0604030504040204" pitchFamily="34" charset="0"/>
                <a:hlinkClick r:id="rId6"/>
              </a:rPr>
              <a:t>https://www.youtube.com/watch?v=7rzufxlGH4o</a:t>
            </a:r>
            <a:r>
              <a:rPr lang="en-US" sz="1400" b="1" dirty="0">
                <a:latin typeface="Tahoma" panose="020B0604030504040204" pitchFamily="34" charset="0"/>
                <a:ea typeface="Tahoma" panose="020B0604030504040204" pitchFamily="34" charset="0"/>
                <a:cs typeface="Tahoma" panose="020B0604030504040204" pitchFamily="34" charset="0"/>
              </a:rPr>
              <a:t> (April 22, 2018)</a:t>
            </a:r>
            <a:br>
              <a:rPr lang="en-US" sz="1400" b="1" dirty="0">
                <a:latin typeface="Tahoma" panose="020B0604030504040204" pitchFamily="34" charset="0"/>
                <a:ea typeface="Tahoma" panose="020B0604030504040204" pitchFamily="34" charset="0"/>
                <a:cs typeface="Tahoma" panose="020B0604030504040204" pitchFamily="34" charset="0"/>
              </a:rPr>
            </a:b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386639F7-68EA-458E-8E57-E90C374F6A49}"/>
              </a:ext>
            </a:extLst>
          </p:cNvPr>
          <p:cNvPicPr>
            <a:picLocks noChangeAspect="1"/>
          </p:cNvPicPr>
          <p:nvPr/>
        </p:nvPicPr>
        <p:blipFill rotWithShape="1">
          <a:blip r:embed="rId7"/>
          <a:srcRect l="5000" t="12568" r="35833" b="4823"/>
          <a:stretch/>
        </p:blipFill>
        <p:spPr>
          <a:xfrm>
            <a:off x="1518745" y="3352800"/>
            <a:ext cx="3871090" cy="3489434"/>
          </a:xfrm>
          <a:prstGeom prst="rect">
            <a:avLst/>
          </a:prstGeom>
        </p:spPr>
      </p:pic>
      <p:pic>
        <p:nvPicPr>
          <p:cNvPr id="6" name="Picture 5">
            <a:extLst>
              <a:ext uri="{FF2B5EF4-FFF2-40B4-BE49-F238E27FC236}">
                <a16:creationId xmlns:a16="http://schemas.microsoft.com/office/drawing/2014/main" id="{5E0CAC70-33F5-4B2E-BFC0-BBA18B3B897D}"/>
              </a:ext>
            </a:extLst>
          </p:cNvPr>
          <p:cNvPicPr>
            <a:picLocks noChangeAspect="1"/>
          </p:cNvPicPr>
          <p:nvPr/>
        </p:nvPicPr>
        <p:blipFill rotWithShape="1">
          <a:blip r:embed="rId8"/>
          <a:srcRect l="3333" t="12568" r="35833" b="3532"/>
          <a:stretch/>
        </p:blipFill>
        <p:spPr>
          <a:xfrm>
            <a:off x="6444299" y="3352800"/>
            <a:ext cx="3918902" cy="3489434"/>
          </a:xfrm>
          <a:prstGeom prst="rect">
            <a:avLst/>
          </a:prstGeom>
        </p:spPr>
      </p:pic>
    </p:spTree>
    <p:extLst>
      <p:ext uri="{BB962C8B-B14F-4D97-AF65-F5344CB8AC3E}">
        <p14:creationId xmlns:p14="http://schemas.microsoft.com/office/powerpoint/2010/main" val="1805594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2133600" y="533400"/>
            <a:ext cx="8077200" cy="1600200"/>
          </a:xfrm>
        </p:spPr>
        <p:txBody>
          <a:bodyPr vert="horz" lIns="91440" tIns="45720" rIns="91440" bIns="45720" rtlCol="0" anchor="ct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April 15, 2021</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t>Google Earth's New 3D Time-Lapse Feature Shows How Humans Are Affecting the Planet</a:t>
            </a:r>
            <a:br>
              <a:rPr lang="en-US" sz="2400" b="1" dirty="0"/>
            </a:br>
            <a:r>
              <a:rPr lang="en-US" sz="2400" b="1" dirty="0"/>
              <a:t>Sam Rutherford, Gizmodo</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https://gizmodo.com/google-earths-new-3d-time-lapse-feature-shows-how-human-1846685339</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0ADF7B4-E3CE-4DD7-BE18-6F4235423EF2}"/>
              </a:ext>
            </a:extLst>
          </p:cNvPr>
          <p:cNvPicPr>
            <a:picLocks noChangeAspect="1"/>
          </p:cNvPicPr>
          <p:nvPr/>
        </p:nvPicPr>
        <p:blipFill rotWithShape="1">
          <a:blip r:embed="rId3"/>
          <a:srcRect l="15833" t="20626" r="29166" b="28535"/>
          <a:stretch/>
        </p:blipFill>
        <p:spPr>
          <a:xfrm>
            <a:off x="1600200" y="2514601"/>
            <a:ext cx="6324600" cy="4312227"/>
          </a:xfrm>
          <a:prstGeom prst="rect">
            <a:avLst/>
          </a:prstGeom>
        </p:spPr>
      </p:pic>
      <p:pic>
        <p:nvPicPr>
          <p:cNvPr id="7" name="Picture 6">
            <a:extLst>
              <a:ext uri="{FF2B5EF4-FFF2-40B4-BE49-F238E27FC236}">
                <a16:creationId xmlns:a16="http://schemas.microsoft.com/office/drawing/2014/main" id="{45748E4D-38DA-4DBD-B42C-3EDA98B00494}"/>
              </a:ext>
            </a:extLst>
          </p:cNvPr>
          <p:cNvPicPr>
            <a:picLocks noChangeAspect="1"/>
          </p:cNvPicPr>
          <p:nvPr/>
        </p:nvPicPr>
        <p:blipFill rotWithShape="1">
          <a:blip r:embed="rId4"/>
          <a:srcRect l="15833" t="36065" r="40833" b="28535"/>
          <a:stretch/>
        </p:blipFill>
        <p:spPr>
          <a:xfrm>
            <a:off x="6666600" y="2841418"/>
            <a:ext cx="3962400" cy="2387636"/>
          </a:xfrm>
          <a:prstGeom prst="rect">
            <a:avLst/>
          </a:prstGeom>
        </p:spPr>
      </p:pic>
      <p:pic>
        <p:nvPicPr>
          <p:cNvPr id="9" name="Picture 8">
            <a:extLst>
              <a:ext uri="{FF2B5EF4-FFF2-40B4-BE49-F238E27FC236}">
                <a16:creationId xmlns:a16="http://schemas.microsoft.com/office/drawing/2014/main" id="{2D7CE20D-5D78-4EE9-88E1-494C71616387}"/>
              </a:ext>
            </a:extLst>
          </p:cNvPr>
          <p:cNvPicPr>
            <a:picLocks noChangeAspect="1"/>
          </p:cNvPicPr>
          <p:nvPr/>
        </p:nvPicPr>
        <p:blipFill rotWithShape="1">
          <a:blip r:embed="rId5"/>
          <a:srcRect l="15000" t="20626" r="29166" b="27405"/>
          <a:stretch/>
        </p:blipFill>
        <p:spPr>
          <a:xfrm>
            <a:off x="7086600" y="4499365"/>
            <a:ext cx="3390000" cy="2327463"/>
          </a:xfrm>
          <a:prstGeom prst="rect">
            <a:avLst/>
          </a:prstGeom>
        </p:spPr>
      </p:pic>
    </p:spTree>
    <p:extLst>
      <p:ext uri="{BB962C8B-B14F-4D97-AF65-F5344CB8AC3E}">
        <p14:creationId xmlns:p14="http://schemas.microsoft.com/office/powerpoint/2010/main" val="324749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E6D77-43CC-4B63-9094-829ADAFE4E87}"/>
              </a:ext>
            </a:extLst>
          </p:cNvPr>
          <p:cNvSpPr>
            <a:spLocks noGrp="1"/>
          </p:cNvSpPr>
          <p:nvPr>
            <p:ph type="title"/>
          </p:nvPr>
        </p:nvSpPr>
        <p:spPr>
          <a:xfrm>
            <a:off x="732665" y="589389"/>
            <a:ext cx="9817331" cy="2077611"/>
          </a:xfrm>
        </p:spPr>
        <p:txBody>
          <a:bodyP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30, 2021</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Simulation from Kira King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healthcare providers on Parkinson Disease Psychosis</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2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tooltip="https://reachmd.com/programs/cme/navigating-complex-patients-in-parkinsons-disease-psychosis/13182/"/>
              </a:rPr>
              <a:t>https://reachmd.com/programs/cme/navigating-complex-patients-in-parkinsons-disease-psychosis/13182/</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9DAB7AF-6CA4-4112-8373-BCAFCCA1E74A}"/>
              </a:ext>
            </a:extLst>
          </p:cNvPr>
          <p:cNvPicPr>
            <a:picLocks noChangeAspect="1"/>
          </p:cNvPicPr>
          <p:nvPr/>
        </p:nvPicPr>
        <p:blipFill rotWithShape="1">
          <a:blip r:embed="rId3"/>
          <a:srcRect l="10834" t="15641" r="1666" b="9395"/>
          <a:stretch/>
        </p:blipFill>
        <p:spPr>
          <a:xfrm>
            <a:off x="1642004" y="2938302"/>
            <a:ext cx="8574338" cy="3919698"/>
          </a:xfrm>
          <a:prstGeom prst="rect">
            <a:avLst/>
          </a:prstGeom>
        </p:spPr>
      </p:pic>
    </p:spTree>
    <p:extLst>
      <p:ext uri="{BB962C8B-B14F-4D97-AF65-F5344CB8AC3E}">
        <p14:creationId xmlns:p14="http://schemas.microsoft.com/office/powerpoint/2010/main" val="2377038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577970" y="457200"/>
            <a:ext cx="10895162" cy="26655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23, 2020</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t>Can AR be the antidote to virtual classroom shortcomings?</a:t>
            </a:r>
            <a:br>
              <a:rPr lang="en-US" sz="2400" b="1" dirty="0"/>
            </a:br>
            <a:r>
              <a:rPr lang="en-US" sz="2400" b="1" dirty="0"/>
              <a:t>Parker </a:t>
            </a:r>
            <a:r>
              <a:rPr lang="en-US" sz="2400" b="1" dirty="0" err="1"/>
              <a:t>McDonnough</a:t>
            </a:r>
            <a:r>
              <a:rPr lang="en-US" sz="2400" b="1" dirty="0"/>
              <a:t>, </a:t>
            </a:r>
            <a:r>
              <a:rPr lang="en-US" sz="2400" b="1" dirty="0" err="1"/>
              <a:t>eSchool</a:t>
            </a:r>
            <a:r>
              <a:rPr lang="en-US" sz="2400" b="1" dirty="0"/>
              <a:t> News</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https://www.eschoolnews.com/2020/11/23/can-ar-be-the-antidote-to-virtual-classroom-shortcomings/2/</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https://www.zdnet.com/article/view-pyramids-of-ancient-egypt-via-this-360-degree-vr-capture/</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rPr>
              <a:t>AR brings learning to life and allows students to experience education during distance learning. </a:t>
            </a: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t>With AR, students can walk through Stonehenge, tour the Egyptian pyramids, go on a virtual field trip of the Louvre Museum, or explore the cavities of the human heart – all from the comfort of their homes</a:t>
            </a:r>
            <a:r>
              <a:rPr lang="en-US" sz="1100" dirty="0">
                <a:latin typeface="Tahoma" panose="020B0604030504040204" pitchFamily="34" charset="0"/>
                <a:ea typeface="Tahoma" panose="020B0604030504040204" pitchFamily="34" charset="0"/>
                <a:cs typeface="Tahoma" panose="020B0604030504040204" pitchFamily="34" charset="0"/>
              </a:rPr>
              <a:t>. Students can even take a journey to outer space or visit UNESCO world heritage sites….</a:t>
            </a: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t>explore Mount Rushmore or the muscular system </a:t>
            </a:r>
            <a:r>
              <a:rPr lang="en-US" sz="1100" dirty="0">
                <a:latin typeface="Tahoma" panose="020B0604030504040204" pitchFamily="34" charset="0"/>
                <a:ea typeface="Tahoma" panose="020B0604030504040204" pitchFamily="34" charset="0"/>
                <a:cs typeface="Tahoma" panose="020B0604030504040204" pitchFamily="34" charset="0"/>
              </a:rPr>
              <a:t>in AR.</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676A8E5F-09DB-4AF4-BF5A-5F3F8C2905DD}"/>
              </a:ext>
            </a:extLst>
          </p:cNvPr>
          <p:cNvPicPr>
            <a:picLocks noChangeAspect="1"/>
          </p:cNvPicPr>
          <p:nvPr/>
        </p:nvPicPr>
        <p:blipFill>
          <a:blip r:embed="rId4"/>
          <a:stretch>
            <a:fillRect/>
          </a:stretch>
        </p:blipFill>
        <p:spPr>
          <a:xfrm>
            <a:off x="0" y="3122762"/>
            <a:ext cx="5488736" cy="3659157"/>
          </a:xfrm>
          <a:prstGeom prst="rect">
            <a:avLst/>
          </a:prstGeom>
        </p:spPr>
      </p:pic>
      <p:pic>
        <p:nvPicPr>
          <p:cNvPr id="4" name="Picture 3">
            <a:extLst>
              <a:ext uri="{FF2B5EF4-FFF2-40B4-BE49-F238E27FC236}">
                <a16:creationId xmlns:a16="http://schemas.microsoft.com/office/drawing/2014/main" id="{AB4C4E3D-B398-45F4-BF1A-FE950ABD56BF}"/>
              </a:ext>
            </a:extLst>
          </p:cNvPr>
          <p:cNvPicPr>
            <a:picLocks noChangeAspect="1"/>
          </p:cNvPicPr>
          <p:nvPr/>
        </p:nvPicPr>
        <p:blipFill rotWithShape="1">
          <a:blip r:embed="rId5"/>
          <a:srcRect l="21580" t="17481" r="27406" b="9681"/>
          <a:stretch/>
        </p:blipFill>
        <p:spPr>
          <a:xfrm>
            <a:off x="5650302" y="3172367"/>
            <a:ext cx="5080958" cy="3685633"/>
          </a:xfrm>
          <a:prstGeom prst="rect">
            <a:avLst/>
          </a:prstGeom>
        </p:spPr>
      </p:pic>
      <p:pic>
        <p:nvPicPr>
          <p:cNvPr id="7" name="Picture 6">
            <a:extLst>
              <a:ext uri="{FF2B5EF4-FFF2-40B4-BE49-F238E27FC236}">
                <a16:creationId xmlns:a16="http://schemas.microsoft.com/office/drawing/2014/main" id="{FEF90608-8C79-4DA1-84FD-21F0D1E91E91}"/>
              </a:ext>
            </a:extLst>
          </p:cNvPr>
          <p:cNvPicPr>
            <a:picLocks noChangeAspect="1"/>
          </p:cNvPicPr>
          <p:nvPr/>
        </p:nvPicPr>
        <p:blipFill rotWithShape="1">
          <a:blip r:embed="rId6"/>
          <a:srcRect l="22359" t="45857" r="41415" b="9402"/>
          <a:stretch/>
        </p:blipFill>
        <p:spPr>
          <a:xfrm>
            <a:off x="9016079" y="4865298"/>
            <a:ext cx="3175921" cy="1992702"/>
          </a:xfrm>
          <a:prstGeom prst="rect">
            <a:avLst/>
          </a:prstGeom>
        </p:spPr>
      </p:pic>
    </p:spTree>
    <p:extLst>
      <p:ext uri="{BB962C8B-B14F-4D97-AF65-F5344CB8AC3E}">
        <p14:creationId xmlns:p14="http://schemas.microsoft.com/office/powerpoint/2010/main" val="2768252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EE7E6A-0260-472E-A4CA-4834A0246035}"/>
              </a:ext>
            </a:extLst>
          </p:cNvPr>
          <p:cNvSpPr>
            <a:spLocks noGrp="1"/>
          </p:cNvSpPr>
          <p:nvPr>
            <p:ph type="title"/>
          </p:nvPr>
        </p:nvSpPr>
        <p:spPr>
          <a:xfrm>
            <a:off x="1981200" y="274638"/>
            <a:ext cx="8305800" cy="1630362"/>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January/February 2022</a:t>
            </a:r>
            <a:br>
              <a:rPr lang="en-US" sz="53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Virtual Reality Comes of Age in K-12</a:t>
            </a:r>
            <a:br>
              <a:rPr lang="en-US" sz="800" b="1" dirty="0">
                <a:latin typeface="Tahoma" panose="020B0604030504040204" pitchFamily="34" charset="0"/>
                <a:ea typeface="Tahoma" panose="020B0604030504040204" pitchFamily="34" charset="0"/>
                <a:cs typeface="Tahoma" panose="020B0604030504040204" pitchFamily="34" charset="0"/>
              </a:rPr>
            </a:br>
            <a:r>
              <a:rPr lang="en-US" sz="800" b="1" dirty="0">
                <a:latin typeface="Tahoma" panose="020B0604030504040204" pitchFamily="34" charset="0"/>
                <a:ea typeface="Tahoma" panose="020B0604030504040204" pitchFamily="34" charset="0"/>
                <a:cs typeface="Tahoma" panose="020B0604030504040204" pitchFamily="34" charset="0"/>
                <a:hlinkClick r:id="rId2"/>
              </a:rPr>
              <a:t>https://districtadministration.com/digital-edition/da-digital-edition-2022-0102.pdf?oly_enc_id=4802E2479378B9Y#page=10</a:t>
            </a:r>
            <a:r>
              <a:rPr lang="en-US" sz="8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42620A99-FD78-4C9E-9A75-8A5A9D6FE253}"/>
              </a:ext>
            </a:extLst>
          </p:cNvPr>
          <p:cNvPicPr>
            <a:picLocks noChangeAspect="1"/>
          </p:cNvPicPr>
          <p:nvPr/>
        </p:nvPicPr>
        <p:blipFill rotWithShape="1">
          <a:blip r:embed="rId3"/>
          <a:srcRect l="29166" t="14431" r="16667" b="-982"/>
          <a:stretch/>
        </p:blipFill>
        <p:spPr>
          <a:xfrm>
            <a:off x="1563077" y="2226993"/>
            <a:ext cx="4114800" cy="4621238"/>
          </a:xfrm>
          <a:prstGeom prst="rect">
            <a:avLst/>
          </a:prstGeom>
        </p:spPr>
      </p:pic>
      <p:pic>
        <p:nvPicPr>
          <p:cNvPr id="7" name="Picture 6">
            <a:extLst>
              <a:ext uri="{FF2B5EF4-FFF2-40B4-BE49-F238E27FC236}">
                <a16:creationId xmlns:a16="http://schemas.microsoft.com/office/drawing/2014/main" id="{377C5D4A-55C9-4454-A82E-2A277F08870C}"/>
              </a:ext>
            </a:extLst>
          </p:cNvPr>
          <p:cNvPicPr>
            <a:picLocks noChangeAspect="1"/>
          </p:cNvPicPr>
          <p:nvPr/>
        </p:nvPicPr>
        <p:blipFill rotWithShape="1">
          <a:blip r:embed="rId4"/>
          <a:srcRect l="30834" t="42886" r="18333" b="2575"/>
          <a:stretch/>
        </p:blipFill>
        <p:spPr>
          <a:xfrm>
            <a:off x="5791200" y="2057401"/>
            <a:ext cx="4648200" cy="3505201"/>
          </a:xfrm>
          <a:prstGeom prst="rect">
            <a:avLst/>
          </a:prstGeom>
        </p:spPr>
      </p:pic>
      <p:pic>
        <p:nvPicPr>
          <p:cNvPr id="13" name="Picture 12">
            <a:extLst>
              <a:ext uri="{FF2B5EF4-FFF2-40B4-BE49-F238E27FC236}">
                <a16:creationId xmlns:a16="http://schemas.microsoft.com/office/drawing/2014/main" id="{04F8435E-47FC-4529-A8B5-10A08C9C5115}"/>
              </a:ext>
            </a:extLst>
          </p:cNvPr>
          <p:cNvPicPr>
            <a:picLocks noChangeAspect="1"/>
          </p:cNvPicPr>
          <p:nvPr/>
        </p:nvPicPr>
        <p:blipFill rotWithShape="1">
          <a:blip r:embed="rId5"/>
          <a:srcRect l="28333" t="13245" r="18333" b="13245"/>
          <a:stretch/>
        </p:blipFill>
        <p:spPr>
          <a:xfrm>
            <a:off x="7696200" y="4016925"/>
            <a:ext cx="2932723" cy="2841075"/>
          </a:xfrm>
          <a:prstGeom prst="rect">
            <a:avLst/>
          </a:prstGeom>
        </p:spPr>
      </p:pic>
    </p:spTree>
    <p:extLst>
      <p:ext uri="{BB962C8B-B14F-4D97-AF65-F5344CB8AC3E}">
        <p14:creationId xmlns:p14="http://schemas.microsoft.com/office/powerpoint/2010/main" val="3995873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8A148-4066-4033-ABA0-D48A4F03EA98}"/>
              </a:ext>
            </a:extLst>
          </p:cNvPr>
          <p:cNvSpPr>
            <a:spLocks noGrp="1"/>
          </p:cNvSpPr>
          <p:nvPr>
            <p:ph type="title"/>
          </p:nvPr>
        </p:nvSpPr>
        <p:spPr>
          <a:xfrm>
            <a:off x="2209800" y="609600"/>
            <a:ext cx="7696200" cy="2876550"/>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17, 2017</a:t>
            </a:r>
            <a:br>
              <a:rPr lang="en-US" sz="10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altLang="zh-CN" sz="15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Learning Chemistry in Virtual Reality,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Sarah Hardman, New Learning Times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4"/>
              </a:rPr>
              <a:t>https://newlearningtimes.com/cms/article/4519/learning-chemistry-in-virtual-reality</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1:38 video: </a:t>
            </a:r>
            <a:r>
              <a:rPr lang="en-US" sz="1200" b="1" dirty="0">
                <a:latin typeface="Tahoma" panose="020B0604030504040204" pitchFamily="34" charset="0"/>
                <a:ea typeface="Tahoma" panose="020B0604030504040204" pitchFamily="34" charset="0"/>
                <a:cs typeface="Tahoma" panose="020B0604030504040204" pitchFamily="34" charset="0"/>
                <a:hlinkClick r:id="rId5"/>
              </a:rPr>
              <a:t>https://vialogues.com/vialogues/play/38337/</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All: </a:t>
            </a:r>
            <a:r>
              <a:rPr lang="en-US" sz="975" b="1" u="sng" dirty="0">
                <a:latin typeface="Tahoma" panose="020B0604030504040204" pitchFamily="34" charset="0"/>
                <a:ea typeface="Tahoma" panose="020B0604030504040204" pitchFamily="34" charset="0"/>
                <a:cs typeface="Tahoma" panose="020B0604030504040204" pitchFamily="34" charset="0"/>
                <a:hlinkClick r:id="rId6"/>
              </a:rPr>
              <a:t>http://curtbonk.com/chemistry-vr.html</a:t>
            </a:r>
            <a:br>
              <a:rPr lang="en-US" sz="975"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rPr>
              <a:t>01.-.41: </a:t>
            </a:r>
            <a:r>
              <a:rPr lang="en-US" sz="975" b="1" u="sng" dirty="0">
                <a:latin typeface="Tahoma" panose="020B0604030504040204" pitchFamily="34" charset="0"/>
                <a:ea typeface="Tahoma" panose="020B0604030504040204" pitchFamily="34" charset="0"/>
                <a:cs typeface="Tahoma" panose="020B0604030504040204" pitchFamily="34" charset="0"/>
                <a:hlinkClick r:id="rId7"/>
              </a:rPr>
              <a:t>http://curtbonk.com/chemistry-vr-1.html</a:t>
            </a:r>
            <a:br>
              <a:rPr lang="en-US" sz="975"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rPr>
              <a:t>.41-1:16: </a:t>
            </a:r>
            <a:r>
              <a:rPr lang="en-US" sz="975" b="1" u="sng" dirty="0">
                <a:latin typeface="Tahoma" panose="020B0604030504040204" pitchFamily="34" charset="0"/>
                <a:ea typeface="Tahoma" panose="020B0604030504040204" pitchFamily="34" charset="0"/>
                <a:cs typeface="Tahoma" panose="020B0604030504040204" pitchFamily="34" charset="0"/>
                <a:hlinkClick r:id="rId8"/>
              </a:rPr>
              <a:t>http://curtbonk.com/chemistry-vr-2.html</a:t>
            </a:r>
            <a:br>
              <a:rPr lang="en-US" sz="975"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rPr>
              <a:t>1:16-1:36: </a:t>
            </a:r>
            <a:r>
              <a:rPr lang="en-US" sz="975" b="1" u="sng" dirty="0">
                <a:latin typeface="Tahoma" panose="020B0604030504040204" pitchFamily="34" charset="0"/>
                <a:ea typeface="Tahoma" panose="020B0604030504040204" pitchFamily="34" charset="0"/>
                <a:cs typeface="Tahoma" panose="020B0604030504040204" pitchFamily="34" charset="0"/>
                <a:hlinkClick r:id="rId9"/>
              </a:rPr>
              <a:t>http://curtbonk.com/chemistry-vr-3.html</a:t>
            </a:r>
            <a:br>
              <a:rPr lang="en-US" sz="27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878595" name="Picture 4">
            <a:extLst>
              <a:ext uri="{FF2B5EF4-FFF2-40B4-BE49-F238E27FC236}">
                <a16:creationId xmlns:a16="http://schemas.microsoft.com/office/drawing/2014/main" id="{4EAEEF33-F298-4ED4-ABD4-788414D354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000" t="29555" r="35834" b="10966"/>
          <a:stretch>
            <a:fillRect/>
          </a:stretch>
        </p:blipFill>
        <p:spPr bwMode="auto">
          <a:xfrm>
            <a:off x="452843" y="3735387"/>
            <a:ext cx="3701016" cy="28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596" name="Picture 6">
            <a:extLst>
              <a:ext uri="{FF2B5EF4-FFF2-40B4-BE49-F238E27FC236}">
                <a16:creationId xmlns:a16="http://schemas.microsoft.com/office/drawing/2014/main" id="{975D2017-FC3E-43A3-A642-ED37F69260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0000" t="31412" r="36665" b="10966"/>
          <a:stretch>
            <a:fillRect/>
          </a:stretch>
        </p:blipFill>
        <p:spPr bwMode="auto">
          <a:xfrm>
            <a:off x="4326727" y="3770311"/>
            <a:ext cx="3711416"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597" name="Picture 5">
            <a:extLst>
              <a:ext uri="{FF2B5EF4-FFF2-40B4-BE49-F238E27FC236}">
                <a16:creationId xmlns:a16="http://schemas.microsoft.com/office/drawing/2014/main" id="{E57D6E2B-597A-4B3E-B83C-9CA31AA784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1667" t="12825" r="20833" b="3531"/>
          <a:stretch>
            <a:fillRect/>
          </a:stretch>
        </p:blipFill>
        <p:spPr bwMode="auto">
          <a:xfrm>
            <a:off x="8166805" y="3805237"/>
            <a:ext cx="3572352" cy="281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ngage">
            <a:hlinkClick r:id="" action="ppaction://media"/>
            <a:extLst>
              <a:ext uri="{FF2B5EF4-FFF2-40B4-BE49-F238E27FC236}">
                <a16:creationId xmlns:a16="http://schemas.microsoft.com/office/drawing/2014/main" id="{08B53647-03FC-4430-98E5-C23DD29CCC2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rcRect/>
          <a:stretch>
            <a:fillRect/>
          </a:stretch>
        </p:blipFill>
        <p:spPr bwMode="auto">
          <a:xfrm>
            <a:off x="9601200" y="3603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418641" y="310098"/>
            <a:ext cx="11127035" cy="26670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2021</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Mobile</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Best small phone 2021: The top tiny, compact smartphone choices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James Rogerson, TechRadar</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https://www.techradar.com/best/best-small-phone</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59B86F6-9BEB-48D0-9423-C9E3ACED938B}"/>
              </a:ext>
            </a:extLst>
          </p:cNvPr>
          <p:cNvSpPr txBox="1"/>
          <p:nvPr/>
        </p:nvSpPr>
        <p:spPr>
          <a:xfrm>
            <a:off x="5151408" y="3453124"/>
            <a:ext cx="3429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Octopus watch from Joy, an icon-based watch for kids to have good habits is on display during CES.</a:t>
            </a:r>
          </a:p>
        </p:txBody>
      </p:sp>
      <p:pic>
        <p:nvPicPr>
          <p:cNvPr id="8" name="Picture 7">
            <a:extLst>
              <a:ext uri="{FF2B5EF4-FFF2-40B4-BE49-F238E27FC236}">
                <a16:creationId xmlns:a16="http://schemas.microsoft.com/office/drawing/2014/main" id="{AF920882-2F8E-4642-82C1-186D8CC48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508" y="4800599"/>
            <a:ext cx="2590800" cy="1943100"/>
          </a:xfrm>
          <a:prstGeom prst="rect">
            <a:avLst/>
          </a:prstGeom>
        </p:spPr>
      </p:pic>
      <p:pic>
        <p:nvPicPr>
          <p:cNvPr id="4" name="Picture 3">
            <a:extLst>
              <a:ext uri="{FF2B5EF4-FFF2-40B4-BE49-F238E27FC236}">
                <a16:creationId xmlns:a16="http://schemas.microsoft.com/office/drawing/2014/main" id="{1D80810C-10AA-4108-AA1D-C527375C3779}"/>
              </a:ext>
            </a:extLst>
          </p:cNvPr>
          <p:cNvPicPr>
            <a:picLocks noChangeAspect="1"/>
          </p:cNvPicPr>
          <p:nvPr/>
        </p:nvPicPr>
        <p:blipFill>
          <a:blip r:embed="rId4"/>
          <a:stretch>
            <a:fillRect/>
          </a:stretch>
        </p:blipFill>
        <p:spPr>
          <a:xfrm>
            <a:off x="8503266" y="3524233"/>
            <a:ext cx="3509681" cy="3314699"/>
          </a:xfrm>
          <a:prstGeom prst="rect">
            <a:avLst/>
          </a:prstGeom>
        </p:spPr>
      </p:pic>
      <p:pic>
        <p:nvPicPr>
          <p:cNvPr id="10" name="Picture 9">
            <a:extLst>
              <a:ext uri="{FF2B5EF4-FFF2-40B4-BE49-F238E27FC236}">
                <a16:creationId xmlns:a16="http://schemas.microsoft.com/office/drawing/2014/main" id="{089552F6-6EA6-462D-85D2-C8C2E2925277}"/>
              </a:ext>
            </a:extLst>
          </p:cNvPr>
          <p:cNvPicPr>
            <a:picLocks noChangeAspect="1"/>
          </p:cNvPicPr>
          <p:nvPr/>
        </p:nvPicPr>
        <p:blipFill rotWithShape="1">
          <a:blip r:embed="rId5"/>
          <a:srcRect l="27676" t="18873" r="43538" b="29457"/>
          <a:stretch/>
        </p:blipFill>
        <p:spPr>
          <a:xfrm>
            <a:off x="538499" y="3196065"/>
            <a:ext cx="3994906" cy="3642867"/>
          </a:xfrm>
          <a:prstGeom prst="rect">
            <a:avLst/>
          </a:prstGeom>
        </p:spPr>
      </p:pic>
    </p:spTree>
    <p:extLst>
      <p:ext uri="{BB962C8B-B14F-4D97-AF65-F5344CB8AC3E}">
        <p14:creationId xmlns:p14="http://schemas.microsoft.com/office/powerpoint/2010/main" val="271676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05000" y="514350"/>
            <a:ext cx="8467725" cy="23000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3 ways districts can use AR and AI</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Justin </a:t>
            </a:r>
            <a:r>
              <a:rPr lang="en-US" b="1" dirty="0" err="1">
                <a:latin typeface="Tahoma" panose="020B0604030504040204" pitchFamily="34" charset="0"/>
                <a:ea typeface="Tahoma" panose="020B0604030504040204" pitchFamily="34" charset="0"/>
                <a:cs typeface="Tahoma" panose="020B0604030504040204" pitchFamily="34" charset="0"/>
              </a:rPr>
              <a:t>Anglio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eSchool</a:t>
            </a:r>
            <a:r>
              <a:rPr lang="en-US" b="1" dirty="0">
                <a:latin typeface="Tahoma" panose="020B0604030504040204" pitchFamily="34" charset="0"/>
                <a:ea typeface="Tahoma" panose="020B0604030504040204" pitchFamily="34" charset="0"/>
                <a:cs typeface="Tahoma" panose="020B0604030504040204" pitchFamily="34" charset="0"/>
              </a:rPr>
              <a:t> News</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https://www.eschoolnews.com/2018/05/01/3-amazing-ways-our-district-is-using-ar-and-vr/</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0230872B-0AC5-4230-BC00-FE2B958C1D2F}"/>
              </a:ext>
            </a:extLst>
          </p:cNvPr>
          <p:cNvSpPr txBox="1"/>
          <p:nvPr/>
        </p:nvSpPr>
        <p:spPr>
          <a:xfrm>
            <a:off x="1743077" y="5107860"/>
            <a:ext cx="8305800" cy="1477328"/>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When a teacher glances around her classroom,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Lumilo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allows her to see real-time analytics (in the form of icons) floating directly above each student’s head. The teacher can glance directly at a student or “click” on a student’s icon to see more detailed information about where and how that student might be struggling.</a:t>
            </a:r>
          </a:p>
        </p:txBody>
      </p:sp>
      <p:pic>
        <p:nvPicPr>
          <p:cNvPr id="6" name="Picture 5">
            <a:extLst>
              <a:ext uri="{FF2B5EF4-FFF2-40B4-BE49-F238E27FC236}">
                <a16:creationId xmlns:a16="http://schemas.microsoft.com/office/drawing/2014/main" id="{95CE062B-1F86-42C8-B027-3F3003995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36" y="2932903"/>
            <a:ext cx="1625586" cy="2115730"/>
          </a:xfrm>
          <a:prstGeom prst="rect">
            <a:avLst/>
          </a:prstGeom>
        </p:spPr>
      </p:pic>
      <p:pic>
        <p:nvPicPr>
          <p:cNvPr id="8" name="Picture 7">
            <a:extLst>
              <a:ext uri="{FF2B5EF4-FFF2-40B4-BE49-F238E27FC236}">
                <a16:creationId xmlns:a16="http://schemas.microsoft.com/office/drawing/2014/main" id="{327279AC-AEEE-4FEA-BB45-774865F39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2" y="2932903"/>
            <a:ext cx="6770255" cy="2234184"/>
          </a:xfrm>
          <a:prstGeom prst="rect">
            <a:avLst/>
          </a:prstGeom>
        </p:spPr>
      </p:pic>
    </p:spTree>
    <p:extLst>
      <p:ext uri="{BB962C8B-B14F-4D97-AF65-F5344CB8AC3E}">
        <p14:creationId xmlns:p14="http://schemas.microsoft.com/office/powerpoint/2010/main" val="2017003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C7D584-449D-499F-8A5F-092CA8E07CA8}"/>
              </a:ext>
            </a:extLst>
          </p:cNvPr>
          <p:cNvSpPr>
            <a:spLocks noGrp="1"/>
          </p:cNvSpPr>
          <p:nvPr>
            <p:ph type="title"/>
          </p:nvPr>
        </p:nvSpPr>
        <p:spPr>
          <a:xfrm>
            <a:off x="1981199" y="274637"/>
            <a:ext cx="8363639" cy="2082973"/>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24,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This Week In XR: VR Ad Excitement, Tencent Invests $50M In </a:t>
            </a:r>
            <a:r>
              <a:rPr lang="en-US" sz="1800" b="1" dirty="0" err="1">
                <a:latin typeface="Tahoma" panose="020B0604030504040204" pitchFamily="34" charset="0"/>
                <a:ea typeface="Tahoma" panose="020B0604030504040204" pitchFamily="34" charset="0"/>
                <a:cs typeface="Tahoma" panose="020B0604030504040204" pitchFamily="34" charset="0"/>
              </a:rPr>
              <a:t>Ultraleap</a:t>
            </a:r>
            <a:r>
              <a:rPr lang="en-US" sz="1800" b="1" dirty="0">
                <a:latin typeface="Tahoma" panose="020B0604030504040204" pitchFamily="34" charset="0"/>
                <a:ea typeface="Tahoma" panose="020B0604030504040204" pitchFamily="34" charset="0"/>
                <a:cs typeface="Tahoma" panose="020B0604030504040204" pitchFamily="34" charset="0"/>
              </a:rPr>
              <a:t>, The </a:t>
            </a:r>
            <a:r>
              <a:rPr lang="en-US" sz="1800" b="1" dirty="0" err="1">
                <a:latin typeface="Tahoma" panose="020B0604030504040204" pitchFamily="34" charset="0"/>
                <a:ea typeface="Tahoma" panose="020B0604030504040204" pitchFamily="34" charset="0"/>
                <a:cs typeface="Tahoma" panose="020B0604030504040204" pitchFamily="34" charset="0"/>
              </a:rPr>
              <a:t>Linkedin</a:t>
            </a:r>
            <a:r>
              <a:rPr lang="en-US" sz="1800" b="1" dirty="0">
                <a:latin typeface="Tahoma" panose="020B0604030504040204" pitchFamily="34" charset="0"/>
                <a:ea typeface="Tahoma" panose="020B0604030504040204" pitchFamily="34" charset="0"/>
                <a:cs typeface="Tahoma" panose="020B0604030504040204" pitchFamily="34" charset="0"/>
              </a:rPr>
              <a:t> Of VR</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Charlie Fink, Forbes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https://apple.news/A0dVCTuPtQsu0VdrQccHb6A</a:t>
            </a: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622720A9-02E5-42FC-B8A9-8BBAC0820568}"/>
              </a:ext>
            </a:extLst>
          </p:cNvPr>
          <p:cNvSpPr>
            <a:spLocks noGrp="1"/>
          </p:cNvSpPr>
          <p:nvPr>
            <p:ph idx="1"/>
          </p:nvPr>
        </p:nvSpPr>
        <p:spPr>
          <a:xfrm>
            <a:off x="1079653" y="2489812"/>
            <a:ext cx="10642293" cy="1795749"/>
          </a:xfrm>
        </p:spPr>
        <p:txBody>
          <a:bodyPr/>
          <a:lstStyle/>
          <a:p>
            <a:pPr marL="0" indent="0">
              <a:spcBef>
                <a:spcPts val="0"/>
              </a:spcBef>
              <a:spcAft>
                <a:spcPts val="0"/>
              </a:spcAft>
              <a:buNone/>
            </a:pPr>
            <a:r>
              <a:rPr lang="en-US" sz="1800" b="1" dirty="0">
                <a:latin typeface="Calibri" panose="020F0502020204030204" pitchFamily="34" charset="0"/>
                <a:ea typeface="Calibri" panose="020F0502020204030204" pitchFamily="34" charset="0"/>
                <a:cs typeface="Calibri" panose="020F0502020204030204" pitchFamily="34" charset="0"/>
              </a:rPr>
              <a:t>A New World Awaits – </a:t>
            </a:r>
            <a:r>
              <a:rPr lang="en-US" sz="1800" b="1" dirty="0" err="1">
                <a:latin typeface="Calibri" panose="020F0502020204030204" pitchFamily="34" charset="0"/>
                <a:ea typeface="Calibri" panose="020F0502020204030204" pitchFamily="34" charset="0"/>
                <a:cs typeface="Calibri" panose="020F0502020204030204" pitchFamily="34" charset="0"/>
              </a:rPr>
              <a:t>Varjo's</a:t>
            </a:r>
            <a:r>
              <a:rPr lang="en-US" sz="1800" b="1" dirty="0">
                <a:latin typeface="Calibri" panose="020F0502020204030204" pitchFamily="34" charset="0"/>
                <a:ea typeface="Calibri" panose="020F0502020204030204" pitchFamily="34" charset="0"/>
                <a:cs typeface="Calibri" panose="020F0502020204030204" pitchFamily="34" charset="0"/>
              </a:rPr>
              <a:t> Special Event on June 24, 2021</a:t>
            </a:r>
          </a:p>
          <a:p>
            <a:pPr marL="0" indent="0">
              <a:spcBef>
                <a:spcPts val="0"/>
              </a:spcBef>
              <a:spcAft>
                <a:spcPts val="0"/>
              </a:spcAft>
              <a:buNone/>
            </a:pPr>
            <a:r>
              <a:rPr lang="en-US" sz="1800" b="1" dirty="0">
                <a:latin typeface="Calibri" panose="020F0502020204030204" pitchFamily="34" charset="0"/>
                <a:ea typeface="Calibri" panose="020F0502020204030204" pitchFamily="34" charset="0"/>
                <a:cs typeface="Calibri" panose="020F0502020204030204" pitchFamily="34" charset="0"/>
              </a:rPr>
              <a:t>Metaverse explained (22:50): </a:t>
            </a:r>
            <a:r>
              <a:rPr lang="en-US" sz="1800" b="1" dirty="0">
                <a:latin typeface="Calibri" panose="020F0502020204030204" pitchFamily="34" charset="0"/>
                <a:ea typeface="Calibri" panose="020F0502020204030204" pitchFamily="34" charset="0"/>
                <a:cs typeface="Calibri" panose="020F0502020204030204" pitchFamily="34" charset="0"/>
                <a:hlinkClick r:id="rId3"/>
              </a:rPr>
              <a:t>https://www.youtube.com/watch?v=MHDFNr0MNek</a:t>
            </a:r>
            <a:r>
              <a:rPr lang="en-US" sz="1800" b="1" dirty="0">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hlinkClick r:id="rId4"/>
              </a:rPr>
              <a:t>http://curtbonk.com/vr3.html</a:t>
            </a:r>
            <a:endPar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b="1" dirty="0">
                <a:latin typeface="Arial" panose="020B0604020202020204" pitchFamily="34" charset="0"/>
                <a:ea typeface="Calibri" panose="020F0502020204030204" pitchFamily="34" charset="0"/>
                <a:cs typeface="Calibri" panose="020F0502020204030204" pitchFamily="34" charset="0"/>
              </a:rPr>
              <a:t>Mixed Reality Hand Tracking with </a:t>
            </a:r>
            <a:r>
              <a:rPr lang="en-US" sz="1800" b="1" dirty="0" err="1">
                <a:latin typeface="Arial" panose="020B0604020202020204" pitchFamily="34" charset="0"/>
                <a:ea typeface="Calibri" panose="020F0502020204030204" pitchFamily="34" charset="0"/>
                <a:cs typeface="Calibri" panose="020F0502020204030204" pitchFamily="34" charset="0"/>
              </a:rPr>
              <a:t>Varjo</a:t>
            </a:r>
            <a:r>
              <a:rPr lang="en-US" sz="1800" b="1" dirty="0">
                <a:latin typeface="Arial" panose="020B0604020202020204" pitchFamily="34" charset="0"/>
                <a:ea typeface="Calibri" panose="020F0502020204030204" pitchFamily="34" charset="0"/>
                <a:cs typeface="Calibri" panose="020F0502020204030204" pitchFamily="34" charset="0"/>
              </a:rPr>
              <a:t> XR-1 and </a:t>
            </a:r>
            <a:r>
              <a:rPr lang="en-US" sz="1800" b="1" dirty="0" err="1">
                <a:latin typeface="Arial" panose="020B0604020202020204" pitchFamily="34" charset="0"/>
                <a:ea typeface="Calibri" panose="020F0502020204030204" pitchFamily="34" charset="0"/>
                <a:cs typeface="Calibri" panose="020F0502020204030204" pitchFamily="34" charset="0"/>
              </a:rPr>
              <a:t>Ultraleap</a:t>
            </a:r>
            <a:r>
              <a:rPr lang="en-US" sz="1800" b="1" dirty="0">
                <a:latin typeface="Arial" panose="020B0604020202020204" pitchFamily="34" charset="0"/>
                <a:ea typeface="Calibri" panose="020F0502020204030204" pitchFamily="34" charset="0"/>
                <a:cs typeface="Calibri" panose="020F0502020204030204" pitchFamily="34" charset="0"/>
              </a:rPr>
              <a:t> (solar system/Earth):</a:t>
            </a:r>
          </a:p>
          <a:p>
            <a:pPr marL="0" indent="0">
              <a:spcBef>
                <a:spcPts val="0"/>
              </a:spcBef>
              <a:spcAft>
                <a:spcPts val="0"/>
              </a:spcAft>
              <a:buNone/>
            </a:pPr>
            <a:r>
              <a:rPr lang="en-US" sz="1800" b="1" dirty="0">
                <a:latin typeface="Arial" panose="020B0604020202020204" pitchFamily="34" charset="0"/>
                <a:ea typeface="Calibri" panose="020F0502020204030204" pitchFamily="34" charset="0"/>
                <a:cs typeface="Calibri" panose="020F0502020204030204" pitchFamily="34" charset="0"/>
              </a:rPr>
              <a:t>Video (1:20): </a:t>
            </a:r>
            <a:r>
              <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hlinkClick r:id="rId5"/>
              </a:rPr>
              <a:t>http://curtbonk.com/vr1.html</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dirty="0">
                <a:latin typeface="Arial" panose="020B060402020202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E54C80F-D715-49A4-B8AC-59F9335A1CFF}"/>
              </a:ext>
            </a:extLst>
          </p:cNvPr>
          <p:cNvPicPr>
            <a:picLocks noChangeAspect="1"/>
          </p:cNvPicPr>
          <p:nvPr/>
        </p:nvPicPr>
        <p:blipFill rotWithShape="1">
          <a:blip r:embed="rId6"/>
          <a:srcRect l="3333" t="12053" r="26667" b="3296"/>
          <a:stretch/>
        </p:blipFill>
        <p:spPr>
          <a:xfrm>
            <a:off x="7673098" y="3847722"/>
            <a:ext cx="4359712" cy="3010277"/>
          </a:xfrm>
          <a:prstGeom prst="rect">
            <a:avLst/>
          </a:prstGeom>
        </p:spPr>
      </p:pic>
      <p:pic>
        <p:nvPicPr>
          <p:cNvPr id="2" name="Picture 1">
            <a:extLst>
              <a:ext uri="{FF2B5EF4-FFF2-40B4-BE49-F238E27FC236}">
                <a16:creationId xmlns:a16="http://schemas.microsoft.com/office/drawing/2014/main" id="{426FBF08-349B-44BB-AA9B-7094CB247F35}"/>
              </a:ext>
            </a:extLst>
          </p:cNvPr>
          <p:cNvPicPr>
            <a:picLocks noChangeAspect="1"/>
          </p:cNvPicPr>
          <p:nvPr/>
        </p:nvPicPr>
        <p:blipFill>
          <a:blip r:embed="rId7"/>
          <a:stretch>
            <a:fillRect/>
          </a:stretch>
        </p:blipFill>
        <p:spPr>
          <a:xfrm>
            <a:off x="0" y="3936546"/>
            <a:ext cx="4237022" cy="2814315"/>
          </a:xfrm>
          <a:prstGeom prst="rect">
            <a:avLst/>
          </a:prstGeom>
        </p:spPr>
      </p:pic>
    </p:spTree>
    <p:extLst>
      <p:ext uri="{BB962C8B-B14F-4D97-AF65-F5344CB8AC3E}">
        <p14:creationId xmlns:p14="http://schemas.microsoft.com/office/powerpoint/2010/main" val="3519388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E6D77-43CC-4B63-9094-829ADAFE4E87}"/>
              </a:ext>
            </a:extLst>
          </p:cNvPr>
          <p:cNvSpPr>
            <a:spLocks noGrp="1"/>
          </p:cNvSpPr>
          <p:nvPr>
            <p:ph type="title"/>
          </p:nvPr>
        </p:nvSpPr>
        <p:spPr>
          <a:xfrm>
            <a:off x="1830186" y="477205"/>
            <a:ext cx="8153400" cy="167640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20, 2021</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How virtual reality can help to recruit and train staff</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By Bernd </a:t>
            </a:r>
            <a:r>
              <a:rPr lang="en-US" sz="2000" b="1" dirty="0" err="1">
                <a:latin typeface="Tahoma" panose="020B0604030504040204" pitchFamily="34" charset="0"/>
                <a:ea typeface="Tahoma" panose="020B0604030504040204" pitchFamily="34" charset="0"/>
                <a:cs typeface="Tahoma" panose="020B0604030504040204" pitchFamily="34" charset="0"/>
              </a:rPr>
              <a:t>Debusmann</a:t>
            </a:r>
            <a:r>
              <a:rPr lang="en-US" sz="2000" b="1" dirty="0">
                <a:latin typeface="Tahoma" panose="020B0604030504040204" pitchFamily="34" charset="0"/>
                <a:ea typeface="Tahoma" panose="020B0604030504040204" pitchFamily="34" charset="0"/>
                <a:cs typeface="Tahoma" panose="020B0604030504040204" pitchFamily="34" charset="0"/>
              </a:rPr>
              <a:t> Jr, BBC</a:t>
            </a:r>
            <a:br>
              <a:rPr lang="en-US" sz="3600" b="1" dirty="0">
                <a:latin typeface="Tahoma" panose="020B0604030504040204" pitchFamily="34" charset="0"/>
                <a:ea typeface="Tahoma" panose="020B0604030504040204" pitchFamily="34" charset="0"/>
                <a:cs typeface="Tahoma" panose="020B0604030504040204" pitchFamily="34" charset="0"/>
              </a:rPr>
            </a:br>
            <a:r>
              <a:rPr lang="en-US" sz="14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https://www.bbc.com/news/business-57805093</a:t>
            </a:r>
            <a:r>
              <a:rPr lang="en-US" sz="1400" b="1" u="sng"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3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9EE4774D-0864-4B00-A6A5-8153CF44B63F}"/>
              </a:ext>
            </a:extLst>
          </p:cNvPr>
          <p:cNvPicPr>
            <a:picLocks noChangeAspect="1"/>
          </p:cNvPicPr>
          <p:nvPr/>
        </p:nvPicPr>
        <p:blipFill rotWithShape="1">
          <a:blip r:embed="rId3"/>
          <a:srcRect l="25833" t="16514" r="36666" b="11947"/>
          <a:stretch/>
        </p:blipFill>
        <p:spPr>
          <a:xfrm>
            <a:off x="1219201" y="2651760"/>
            <a:ext cx="4017332" cy="4195880"/>
          </a:xfrm>
          <a:prstGeom prst="rect">
            <a:avLst/>
          </a:prstGeom>
        </p:spPr>
      </p:pic>
      <p:pic>
        <p:nvPicPr>
          <p:cNvPr id="7" name="Picture 6" descr="A picture containing indoor, person&#10;&#10;Description automatically generated">
            <a:extLst>
              <a:ext uri="{FF2B5EF4-FFF2-40B4-BE49-F238E27FC236}">
                <a16:creationId xmlns:a16="http://schemas.microsoft.com/office/drawing/2014/main" id="{7BC30BB5-0271-4F66-A70C-C9BAF100AB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6533" y="3712671"/>
            <a:ext cx="4572000" cy="2571750"/>
          </a:xfrm>
          <a:prstGeom prst="rect">
            <a:avLst/>
          </a:prstGeom>
        </p:spPr>
      </p:pic>
      <p:pic>
        <p:nvPicPr>
          <p:cNvPr id="12" name="Picture 11">
            <a:extLst>
              <a:ext uri="{FF2B5EF4-FFF2-40B4-BE49-F238E27FC236}">
                <a16:creationId xmlns:a16="http://schemas.microsoft.com/office/drawing/2014/main" id="{8AADA0DE-BE7B-4EB9-9FE1-B1272C826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9774" y="5179928"/>
            <a:ext cx="2895600" cy="1628775"/>
          </a:xfrm>
          <a:prstGeom prst="rect">
            <a:avLst/>
          </a:prstGeom>
        </p:spPr>
      </p:pic>
      <p:sp>
        <p:nvSpPr>
          <p:cNvPr id="13" name="TextBox 12">
            <a:extLst>
              <a:ext uri="{FF2B5EF4-FFF2-40B4-BE49-F238E27FC236}">
                <a16:creationId xmlns:a16="http://schemas.microsoft.com/office/drawing/2014/main" id="{8E97EA7E-65E5-4C97-AA9D-1C464765B352}"/>
              </a:ext>
            </a:extLst>
          </p:cNvPr>
          <p:cNvSpPr txBox="1"/>
          <p:nvPr/>
        </p:nvSpPr>
        <p:spPr>
          <a:xfrm>
            <a:off x="5236533" y="2677887"/>
            <a:ext cx="4343400" cy="923330"/>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Companies with workers in remote locations can benefit from VR says Tom Symonds</a:t>
            </a:r>
          </a:p>
        </p:txBody>
      </p:sp>
    </p:spTree>
    <p:extLst>
      <p:ext uri="{BB962C8B-B14F-4D97-AF65-F5344CB8AC3E}">
        <p14:creationId xmlns:p14="http://schemas.microsoft.com/office/powerpoint/2010/main" val="2724261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1E6D77-43CC-4B63-9094-829ADAFE4E87}"/>
              </a:ext>
            </a:extLst>
          </p:cNvPr>
          <p:cNvSpPr>
            <a:spLocks noGrp="1"/>
          </p:cNvSpPr>
          <p:nvPr>
            <p:ph type="title"/>
          </p:nvPr>
        </p:nvSpPr>
        <p:spPr>
          <a:xfrm>
            <a:off x="1039091" y="274637"/>
            <a:ext cx="10000211" cy="1983859"/>
          </a:xfrm>
        </p:spPr>
        <p:txBody>
          <a:bodyPr>
            <a:no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3, 2021</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What is Microsoft's Metaverse?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rPr>
              <a:t>The metaverse is here, and in our increasingly digital world, we continue to focus on bringing humanity to every digital interaction. That’s why we announced Mesh for Microsoft Teams at Ignite 2021, our gateway to the metaverse and a way to make online meetings more personal, engaging and fun. You can think of the metaverse as a new version – or a new vision – of the internet, one where people gather to communicate, collaborate, and share with a personal virtual presence on any device. Read the article here: </a:t>
            </a:r>
            <a:r>
              <a:rPr lang="en-US" sz="1050" b="1" dirty="0">
                <a:latin typeface="Tahoma" panose="020B0604030504040204" pitchFamily="34" charset="0"/>
                <a:ea typeface="Tahoma" panose="020B0604030504040204" pitchFamily="34" charset="0"/>
                <a:cs typeface="Tahoma" panose="020B0604030504040204" pitchFamily="34" charset="0"/>
                <a:hlinkClick r:id="rId2"/>
              </a:rPr>
              <a:t>https://news.microsoft.com/innovation...</a:t>
            </a:r>
            <a:r>
              <a:rPr lang="en-US" sz="1050" b="1" dirty="0">
                <a:latin typeface="Tahoma" panose="020B0604030504040204" pitchFamily="34" charset="0"/>
                <a:ea typeface="Tahoma" panose="020B0604030504040204" pitchFamily="34" charset="0"/>
                <a:cs typeface="Tahoma" panose="020B0604030504040204" pitchFamily="34" charset="0"/>
              </a:rPr>
              <a:t> Learn more: </a:t>
            </a:r>
            <a:r>
              <a:rPr lang="en-US" sz="1050" b="1" dirty="0">
                <a:latin typeface="Tahoma" panose="020B0604030504040204" pitchFamily="34" charset="0"/>
                <a:ea typeface="Tahoma" panose="020B0604030504040204" pitchFamily="34" charset="0"/>
                <a:cs typeface="Tahoma" panose="020B0604030504040204" pitchFamily="34" charset="0"/>
                <a:hlinkClick r:id="rId3"/>
              </a:rPr>
              <a:t>https://www.microsoft.com/en-us/mesh</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rPr>
              <a:t>Video (2:10): </a:t>
            </a:r>
            <a:r>
              <a:rPr lang="en-US" sz="1050" b="1" dirty="0">
                <a:latin typeface="Tahoma" panose="020B0604030504040204" pitchFamily="34" charset="0"/>
                <a:ea typeface="Tahoma" panose="020B0604030504040204" pitchFamily="34" charset="0"/>
                <a:cs typeface="Tahoma" panose="020B0604030504040204" pitchFamily="34" charset="0"/>
                <a:hlinkClick r:id="rId3"/>
              </a:rPr>
              <a:t>https://www.microsoft.com/en-us/mesh</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5EECFE46-1224-4E1C-80C8-FE7DA80FEA02}"/>
              </a:ext>
            </a:extLst>
          </p:cNvPr>
          <p:cNvPicPr>
            <a:picLocks noChangeAspect="1"/>
          </p:cNvPicPr>
          <p:nvPr/>
        </p:nvPicPr>
        <p:blipFill rotWithShape="1">
          <a:blip r:embed="rId4"/>
          <a:srcRect l="833" t="11289" r="25833" b="18547"/>
          <a:stretch/>
        </p:blipFill>
        <p:spPr>
          <a:xfrm>
            <a:off x="5486400" y="2421835"/>
            <a:ext cx="6705600" cy="4419600"/>
          </a:xfrm>
          <a:prstGeom prst="rect">
            <a:avLst/>
          </a:prstGeom>
        </p:spPr>
      </p:pic>
      <p:pic>
        <p:nvPicPr>
          <p:cNvPr id="9" name="Picture 8">
            <a:extLst>
              <a:ext uri="{FF2B5EF4-FFF2-40B4-BE49-F238E27FC236}">
                <a16:creationId xmlns:a16="http://schemas.microsoft.com/office/drawing/2014/main" id="{26C41FB1-A586-42BA-AEE6-CC66C4DDDB0B}"/>
              </a:ext>
            </a:extLst>
          </p:cNvPr>
          <p:cNvPicPr>
            <a:picLocks noChangeAspect="1"/>
          </p:cNvPicPr>
          <p:nvPr/>
        </p:nvPicPr>
        <p:blipFill rotWithShape="1">
          <a:blip r:embed="rId5"/>
          <a:srcRect l="833" t="16128" r="26667" b="19757"/>
          <a:stretch/>
        </p:blipFill>
        <p:spPr>
          <a:xfrm>
            <a:off x="374073" y="2258497"/>
            <a:ext cx="3581400" cy="2181772"/>
          </a:xfrm>
          <a:prstGeom prst="rect">
            <a:avLst/>
          </a:prstGeom>
        </p:spPr>
      </p:pic>
      <p:pic>
        <p:nvPicPr>
          <p:cNvPr id="6" name="Picture 5">
            <a:extLst>
              <a:ext uri="{FF2B5EF4-FFF2-40B4-BE49-F238E27FC236}">
                <a16:creationId xmlns:a16="http://schemas.microsoft.com/office/drawing/2014/main" id="{59E0C7C7-5627-45A7-8442-F6BC3C62FDA4}"/>
              </a:ext>
            </a:extLst>
          </p:cNvPr>
          <p:cNvPicPr>
            <a:picLocks noChangeAspect="1"/>
          </p:cNvPicPr>
          <p:nvPr/>
        </p:nvPicPr>
        <p:blipFill rotWithShape="1">
          <a:blip r:embed="rId6"/>
          <a:srcRect l="833" t="11289" r="25833" b="17338"/>
          <a:stretch/>
        </p:blipFill>
        <p:spPr>
          <a:xfrm>
            <a:off x="190500" y="4440269"/>
            <a:ext cx="3581400" cy="2401166"/>
          </a:xfrm>
          <a:prstGeom prst="rect">
            <a:avLst/>
          </a:prstGeom>
        </p:spPr>
      </p:pic>
    </p:spTree>
    <p:extLst>
      <p:ext uri="{BB962C8B-B14F-4D97-AF65-F5344CB8AC3E}">
        <p14:creationId xmlns:p14="http://schemas.microsoft.com/office/powerpoint/2010/main" val="944614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C7D584-449D-499F-8A5F-092CA8E07CA8}"/>
              </a:ext>
            </a:extLst>
          </p:cNvPr>
          <p:cNvSpPr>
            <a:spLocks noGrp="1"/>
          </p:cNvSpPr>
          <p:nvPr>
            <p:ph type="title"/>
          </p:nvPr>
        </p:nvSpPr>
        <p:spPr>
          <a:xfrm>
            <a:off x="415637" y="542725"/>
            <a:ext cx="11089178" cy="2620962"/>
          </a:xfrm>
        </p:spPr>
        <p:txBody>
          <a:bodyPr/>
          <a:lstStyle/>
          <a:p>
            <a:pPr>
              <a:spcBef>
                <a:spcPts val="0"/>
              </a:spcBef>
              <a:spcAft>
                <a:spcPts val="1200"/>
              </a:spcAft>
            </a:pP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April 23, 2021</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From Minecraft to Zoom calls, we’ve all spent much of the pandemic on our screens. But are we ready for the metaverse?, Mike Snider, USA Today</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highlight>
                  <a:srgbClr val="FFFF00"/>
                </a:highlight>
                <a:latin typeface="Tahoma" panose="020B0604030504040204" pitchFamily="34" charset="0"/>
                <a:ea typeface="Tahoma" panose="020B0604030504040204" pitchFamily="34" charset="0"/>
                <a:cs typeface="Tahoma" panose="020B0604030504040204" pitchFamily="34" charset="0"/>
                <a:hlinkClick r:id="rId2"/>
              </a:rPr>
              <a:t>http://curtbonk.com/metaverse.html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err="1">
                <a:solidFill>
                  <a:srgbClr val="0563C1"/>
                </a:solidFill>
                <a:latin typeface="Tahoma" panose="020B0604030504040204" pitchFamily="34" charset="0"/>
                <a:ea typeface="Tahoma" panose="020B0604030504040204" pitchFamily="34" charset="0"/>
                <a:cs typeface="Tahoma" panose="020B0604030504040204" pitchFamily="34" charset="0"/>
                <a:hlinkClick r:id="rId3"/>
              </a:rPr>
              <a:t>MetaHuman</a:t>
            </a: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3"/>
              </a:rPr>
              <a:t> Creator: High-Fidelity Digital Humans Made Easy | Unreal Engine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3"/>
              </a:rPr>
              <a:t>https://www.youtube.com/watch?v=S3F1vZYpH8c</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4"/>
              </a:rPr>
              <a:t>https://www.usatoday.com/in-depth/tech/2021/04/21/minecraft-roblox-fortnite-nft-creating-metaverse/7000381002</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622720A9-02E5-42FC-B8A9-8BBAC0820568}"/>
              </a:ext>
            </a:extLst>
          </p:cNvPr>
          <p:cNvSpPr>
            <a:spLocks noGrp="1"/>
          </p:cNvSpPr>
          <p:nvPr>
            <p:ph idx="1"/>
          </p:nvPr>
        </p:nvSpPr>
        <p:spPr>
          <a:xfrm>
            <a:off x="2057400" y="2133601"/>
            <a:ext cx="8153400" cy="3992563"/>
          </a:xfrm>
        </p:spPr>
        <p:txBody>
          <a:bodyPr/>
          <a:lstStyle/>
          <a:p>
            <a:pPr marL="0" indent="0">
              <a:spcBef>
                <a:spcPts val="0"/>
              </a:spcBef>
              <a:spcAft>
                <a:spcPts val="0"/>
              </a:spcAft>
              <a:buNone/>
            </a:pPr>
            <a:r>
              <a:rPr lang="en-US" sz="1800" dirty="0">
                <a:latin typeface="Arial" panose="020B060402020202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312C92C-2416-440A-A422-BC0D001A4099}"/>
              </a:ext>
            </a:extLst>
          </p:cNvPr>
          <p:cNvPicPr>
            <a:picLocks noChangeAspect="1"/>
          </p:cNvPicPr>
          <p:nvPr/>
        </p:nvPicPr>
        <p:blipFill rotWithShape="1">
          <a:blip r:embed="rId5"/>
          <a:srcRect l="20000" t="13513" r="20833" b="6215"/>
          <a:stretch/>
        </p:blipFill>
        <p:spPr>
          <a:xfrm>
            <a:off x="474374" y="3305585"/>
            <a:ext cx="4637953" cy="3592780"/>
          </a:xfrm>
          <a:prstGeom prst="rect">
            <a:avLst/>
          </a:prstGeom>
        </p:spPr>
      </p:pic>
      <p:pic>
        <p:nvPicPr>
          <p:cNvPr id="7" name="Picture 6">
            <a:extLst>
              <a:ext uri="{FF2B5EF4-FFF2-40B4-BE49-F238E27FC236}">
                <a16:creationId xmlns:a16="http://schemas.microsoft.com/office/drawing/2014/main" id="{1BB4DC2D-B822-4A39-8D2D-D14A7BAF2073}"/>
              </a:ext>
            </a:extLst>
          </p:cNvPr>
          <p:cNvPicPr>
            <a:picLocks noChangeAspect="1"/>
          </p:cNvPicPr>
          <p:nvPr/>
        </p:nvPicPr>
        <p:blipFill>
          <a:blip r:embed="rId6"/>
          <a:stretch>
            <a:fillRect/>
          </a:stretch>
        </p:blipFill>
        <p:spPr>
          <a:xfrm>
            <a:off x="5511339" y="3362827"/>
            <a:ext cx="5825288" cy="3495173"/>
          </a:xfrm>
          <a:prstGeom prst="rect">
            <a:avLst/>
          </a:prstGeom>
        </p:spPr>
      </p:pic>
    </p:spTree>
    <p:extLst>
      <p:ext uri="{BB962C8B-B14F-4D97-AF65-F5344CB8AC3E}">
        <p14:creationId xmlns:p14="http://schemas.microsoft.com/office/powerpoint/2010/main" val="2327187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itle 4">
            <a:extLst>
              <a:ext uri="{FF2B5EF4-FFF2-40B4-BE49-F238E27FC236}">
                <a16:creationId xmlns:a16="http://schemas.microsoft.com/office/drawing/2014/main" id="{92185C37-5CFC-44E5-BE28-B8D29D22CC12}"/>
              </a:ext>
            </a:extLst>
          </p:cNvPr>
          <p:cNvSpPr>
            <a:spLocks noGrp="1"/>
          </p:cNvSpPr>
          <p:nvPr>
            <p:ph type="title"/>
          </p:nvPr>
        </p:nvSpPr>
        <p:spPr>
          <a:xfrm>
            <a:off x="1790700" y="961221"/>
            <a:ext cx="7772400" cy="1066800"/>
          </a:xfrm>
        </p:spPr>
        <p:txBody>
          <a:bodyPr/>
          <a:lstStyle/>
          <a:p>
            <a:r>
              <a:rPr lang="en-US" altLang="en-US" sz="3600" b="1" dirty="0">
                <a:solidFill>
                  <a:srgbClr val="0070C0"/>
                </a:solidFill>
                <a:latin typeface="Tahoma" panose="020B0604030504040204" pitchFamily="34" charset="0"/>
                <a:ea typeface="Franklin Gothic Medium" panose="020B0603020102020204" pitchFamily="34" charset="0"/>
                <a:cs typeface="Franklin Gothic Medium" panose="020B0603020102020204" pitchFamily="34" charset="0"/>
              </a:rPr>
              <a:t>Poll #3: </a:t>
            </a:r>
            <a:r>
              <a:rPr lang="en-US" altLang="en-US" sz="3600" b="1" dirty="0">
                <a:solidFill>
                  <a:srgbClr val="FF0000"/>
                </a:solidFill>
                <a:latin typeface="Tahoma" panose="020B0604030504040204" pitchFamily="34" charset="0"/>
                <a:ea typeface="Franklin Gothic Medium" panose="020B0603020102020204" pitchFamily="34" charset="0"/>
                <a:cs typeface="Franklin Gothic Medium" panose="020B0603020102020204" pitchFamily="34" charset="0"/>
              </a:rPr>
              <a:t>Any light bulbs going off in you head so far?</a:t>
            </a:r>
            <a:endParaRPr lang="en-US" altLang="en-US" sz="800" b="1" dirty="0">
              <a:latin typeface="Tahoma" panose="020B0604030504040204" pitchFamily="34" charset="0"/>
              <a:cs typeface="Tahoma" panose="020B0604030504040204" pitchFamily="34" charset="0"/>
            </a:endParaRPr>
          </a:p>
        </p:txBody>
      </p:sp>
      <p:sp>
        <p:nvSpPr>
          <p:cNvPr id="508931" name="Rectangle 1">
            <a:extLst>
              <a:ext uri="{FF2B5EF4-FFF2-40B4-BE49-F238E27FC236}">
                <a16:creationId xmlns:a16="http://schemas.microsoft.com/office/drawing/2014/main" id="{ABD005F4-2556-4670-82EC-ABFB8E023F3C}"/>
              </a:ext>
            </a:extLst>
          </p:cNvPr>
          <p:cNvSpPr>
            <a:spLocks noChangeArrowheads="1"/>
          </p:cNvSpPr>
          <p:nvPr/>
        </p:nvSpPr>
        <p:spPr bwMode="auto">
          <a:xfrm>
            <a:off x="2214390" y="2223571"/>
            <a:ext cx="6874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Yes definitely…many of them…pop…pop…pop!</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Yes, several times.</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Yes maybe!</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Not yet (but hopefully soon…)</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Nope. Darn it my brain is not working today.</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There’s no hope with this idiot presenting.</a:t>
            </a:r>
            <a:endParaRPr lang="en-US" altLang="en-US" sz="3200" b="1" dirty="0">
              <a:solidFill>
                <a:srgbClr val="000000"/>
              </a:solidFill>
              <a:latin typeface="Tahoma" panose="020B0604030504040204" pitchFamily="34" charset="0"/>
            </a:endParaRPr>
          </a:p>
        </p:txBody>
      </p:sp>
      <p:pic>
        <p:nvPicPr>
          <p:cNvPr id="508932" name="Picture 7">
            <a:extLst>
              <a:ext uri="{FF2B5EF4-FFF2-40B4-BE49-F238E27FC236}">
                <a16:creationId xmlns:a16="http://schemas.microsoft.com/office/drawing/2014/main" id="{92CDA516-6038-4C33-A15F-F393B1482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74" t="2072" r="22223"/>
          <a:stretch>
            <a:fillRect/>
          </a:stretch>
        </p:blipFill>
        <p:spPr bwMode="auto">
          <a:xfrm>
            <a:off x="9088915" y="2133601"/>
            <a:ext cx="2874122" cy="377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itle 1">
            <a:extLst>
              <a:ext uri="{FF2B5EF4-FFF2-40B4-BE49-F238E27FC236}">
                <a16:creationId xmlns:a16="http://schemas.microsoft.com/office/drawing/2014/main" id="{78AECB3E-63C7-4C2D-8B5E-A560B80588F3}"/>
              </a:ext>
            </a:extLst>
          </p:cNvPr>
          <p:cNvSpPr>
            <a:spLocks noGrp="1" noChangeArrowheads="1"/>
          </p:cNvSpPr>
          <p:nvPr>
            <p:ph type="title"/>
          </p:nvPr>
        </p:nvSpPr>
        <p:spPr>
          <a:xfrm>
            <a:off x="1147314" y="533401"/>
            <a:ext cx="9913036" cy="2777792"/>
          </a:xfrm>
        </p:spPr>
        <p:txBody>
          <a:bodyPr/>
          <a:lstStyle/>
          <a:p>
            <a:r>
              <a:rPr lang="en-US" altLang="en-US" sz="3600" b="1" dirty="0">
                <a:solidFill>
                  <a:srgbClr val="FF0000"/>
                </a:solidFill>
                <a:latin typeface="Tahoma" panose="020B0604030504040204" pitchFamily="34" charset="0"/>
                <a:cs typeface="Tahoma" panose="020B0604030504040204" pitchFamily="34" charset="0"/>
              </a:rPr>
              <a:t>March 1, 2021</a:t>
            </a:r>
            <a:br>
              <a:rPr lang="en-US" alt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altLang="en-US" sz="3600" b="1" dirty="0">
                <a:solidFill>
                  <a:srgbClr val="FF0000"/>
                </a:solidFill>
                <a:latin typeface="Tahoma" panose="020B0604030504040204" pitchFamily="34" charset="0"/>
                <a:cs typeface="Tahoma" panose="020B0604030504040204" pitchFamily="34" charset="0"/>
              </a:rPr>
            </a:br>
            <a:r>
              <a:rPr lang="en-US" altLang="en-US" sz="2800" b="1" dirty="0">
                <a:solidFill>
                  <a:schemeClr val="tx1"/>
                </a:solidFill>
                <a:latin typeface="Tahoma" panose="020B0604030504040204" pitchFamily="34" charset="0"/>
                <a:cs typeface="Tahoma" panose="020B0604030504040204" pitchFamily="34" charset="0"/>
              </a:rPr>
              <a:t>Student Designed Videos</a:t>
            </a:r>
            <a:br>
              <a:rPr lang="en-US" altLang="en-US" sz="28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M-Learning for K-12 Education</a:t>
            </a:r>
            <a:br>
              <a:rPr lang="en-US" altLang="en-US" sz="3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Terri and Terri </a:t>
            </a:r>
            <a:r>
              <a:rPr lang="en-US" altLang="en-US" sz="1200" b="1" dirty="0">
                <a:latin typeface="Tahoma" panose="020B0604030504040204" pitchFamily="34" charset="0"/>
                <a:cs typeface="Tahoma" panose="020B0604030504040204" pitchFamily="34" charset="0"/>
                <a:hlinkClick r:id="rId2"/>
              </a:rPr>
              <a:t>https://www.youtube.com/watch?app=desktop&amp;v=4gv_mc7D6vo</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Amy </a:t>
            </a:r>
            <a:r>
              <a:rPr lang="en-US" altLang="en-US" sz="1200" b="1" dirty="0" err="1">
                <a:latin typeface="Tahoma" panose="020B0604030504040204" pitchFamily="34" charset="0"/>
                <a:cs typeface="Tahoma" panose="020B0604030504040204" pitchFamily="34" charset="0"/>
              </a:rPr>
              <a:t>Papst</a:t>
            </a:r>
            <a:r>
              <a:rPr lang="en-US" altLang="en-US" sz="1200" b="1" dirty="0">
                <a:latin typeface="Tahoma" panose="020B0604030504040204" pitchFamily="34" charset="0"/>
                <a:cs typeface="Tahoma" panose="020B0604030504040204" pitchFamily="34" charset="0"/>
              </a:rPr>
              <a:t>: </a:t>
            </a:r>
            <a:r>
              <a:rPr lang="en-US" altLang="en-US" sz="1200" u="sng" dirty="0">
                <a:latin typeface="Tahoma" panose="020B0604030504040204" pitchFamily="34" charset="0"/>
                <a:cs typeface="Tahoma" panose="020B0604030504040204" pitchFamily="34" charset="0"/>
                <a:hlinkClick r:id="rId3"/>
              </a:rPr>
              <a:t>https://www.youtube.com/watch?v=jJcaqGoSspE&amp;feature=youtu.be</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Qi Li, Gangnam: </a:t>
            </a:r>
            <a:r>
              <a:rPr lang="en-US" altLang="en-US" sz="1200" b="1" u="sng" dirty="0">
                <a:latin typeface="Tahoma" panose="020B0604030504040204" pitchFamily="34" charset="0"/>
                <a:cs typeface="Tahoma" panose="020B0604030504040204" pitchFamily="34" charset="0"/>
                <a:hlinkClick r:id="rId4"/>
              </a:rPr>
              <a:t>http://www.youtube.com/watch?v=7Q429lqxZaU&amp;feature=youtu.be</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Miguel Lara (Web 2.0 FREEDOM): </a:t>
            </a:r>
            <a:r>
              <a:rPr lang="en-US" altLang="en-US" sz="1200" b="1" u="sng" dirty="0">
                <a:latin typeface="Tahoma" panose="020B0604030504040204" pitchFamily="34" charset="0"/>
                <a:cs typeface="Tahoma" panose="020B0604030504040204" pitchFamily="34" charset="0"/>
                <a:hlinkClick r:id="rId5"/>
              </a:rPr>
              <a:t>http://www.youtube.com/watch?v=8cmCFWi9lW8</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Kimberly Vincent-Layton: </a:t>
            </a:r>
            <a:r>
              <a:rPr lang="en-US" altLang="en-US" sz="1200" b="1" dirty="0">
                <a:latin typeface="Tahoma" panose="020B0604030504040204" pitchFamily="34" charset="0"/>
                <a:cs typeface="Tahoma" panose="020B0604030504040204" pitchFamily="34" charset="0"/>
                <a:hlinkClick r:id="rId6"/>
              </a:rPr>
              <a:t>https://www.youtube.com/watch?v=4Ic39_rYLII&amp;feature=youtu.be</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endParaRPr lang="en-US" altLang="en-US" sz="1200" b="1" dirty="0">
              <a:latin typeface="Tahoma" panose="020B0604030504040204" pitchFamily="34" charset="0"/>
              <a:cs typeface="Tahoma" panose="020B0604030504040204" pitchFamily="34" charset="0"/>
            </a:endParaRPr>
          </a:p>
        </p:txBody>
      </p:sp>
      <p:pic>
        <p:nvPicPr>
          <p:cNvPr id="466947" name="Picture 2">
            <a:extLst>
              <a:ext uri="{FF2B5EF4-FFF2-40B4-BE49-F238E27FC236}">
                <a16:creationId xmlns:a16="http://schemas.microsoft.com/office/drawing/2014/main" id="{3B93609B-873B-4777-A744-3DE01DBF1E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5" t="12544" r="27499" b="507"/>
          <a:stretch>
            <a:fillRect/>
          </a:stretch>
        </p:blipFill>
        <p:spPr bwMode="auto">
          <a:xfrm>
            <a:off x="1147313" y="3429000"/>
            <a:ext cx="4408478" cy="33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8" name="Picture 5">
            <a:extLst>
              <a:ext uri="{FF2B5EF4-FFF2-40B4-BE49-F238E27FC236}">
                <a16:creationId xmlns:a16="http://schemas.microsoft.com/office/drawing/2014/main" id="{E5FCA977-4544-4DF9-8D90-13BA884351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35" t="12294" r="28333" b="9869"/>
          <a:stretch>
            <a:fillRect/>
          </a:stretch>
        </p:blipFill>
        <p:spPr bwMode="auto">
          <a:xfrm>
            <a:off x="5940724" y="3311193"/>
            <a:ext cx="5213230" cy="356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DEC4-B289-40B3-9D72-191BBE4DAA2F}"/>
              </a:ext>
            </a:extLst>
          </p:cNvPr>
          <p:cNvSpPr>
            <a:spLocks noGrp="1"/>
          </p:cNvSpPr>
          <p:nvPr>
            <p:ph type="title"/>
          </p:nvPr>
        </p:nvSpPr>
        <p:spPr>
          <a:xfrm>
            <a:off x="805757" y="228600"/>
            <a:ext cx="10023824" cy="2284492"/>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 2021</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9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sz="54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444444"/>
                </a:solidFill>
                <a:latin typeface="Tahoma" panose="020B0604030504040204" pitchFamily="34" charset="0"/>
                <a:ea typeface="Tahoma" panose="020B0604030504040204" pitchFamily="34" charset="0"/>
                <a:cs typeface="Tahoma" panose="020B0604030504040204" pitchFamily="34" charset="0"/>
              </a:rPr>
              <a:t>Teaching coding and design can lead to tech literacy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Jean Sharp, </a:t>
            </a:r>
            <a:r>
              <a:rPr lang="en-US" sz="2800" b="1" dirty="0" err="1">
                <a:latin typeface="Tahoma" panose="020B0604030504040204" pitchFamily="34" charset="0"/>
                <a:ea typeface="Tahoma" panose="020B0604030504040204" pitchFamily="34" charset="0"/>
                <a:cs typeface="Tahoma" panose="020B0604030504040204" pitchFamily="34" charset="0"/>
              </a:rPr>
              <a:t>eCampus</a:t>
            </a:r>
            <a:r>
              <a:rPr lang="en-US" sz="2800" b="1" dirty="0">
                <a:latin typeface="Tahoma" panose="020B0604030504040204" pitchFamily="34" charset="0"/>
                <a:ea typeface="Tahoma" panose="020B0604030504040204" pitchFamily="34" charset="0"/>
                <a:cs typeface="Tahoma" panose="020B0604030504040204" pitchFamily="34" charset="0"/>
              </a:rPr>
              <a:t> News</a:t>
            </a:r>
            <a:br>
              <a:rPr lang="en-US" b="1" dirty="0"/>
            </a:br>
            <a:r>
              <a:rPr lang="en-US" sz="825" b="1" dirty="0">
                <a:latin typeface="Tahoma" panose="020B0604030504040204" pitchFamily="34" charset="0"/>
                <a:ea typeface="Tahoma" panose="020B0604030504040204" pitchFamily="34" charset="0"/>
                <a:cs typeface="Tahoma" panose="020B0604030504040204" pitchFamily="34" charset="0"/>
                <a:hlinkClick r:id="rId2"/>
              </a:rPr>
              <a:t>https://www.eschoolnews.com/2021/07/02/teaching-coding-and-design-can-lead-to-tech-literacy/?ps=999999999-0013000000j08pF-0033000000q5TNf&amp;esmc=202252</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69667" name="Picture 3">
            <a:extLst>
              <a:ext uri="{FF2B5EF4-FFF2-40B4-BE49-F238E27FC236}">
                <a16:creationId xmlns:a16="http://schemas.microsoft.com/office/drawing/2014/main" id="{F3066ED4-0B51-4C65-89A9-CB9AB4C44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3" t="31177" r="5833" b="26469"/>
          <a:stretch>
            <a:fillRect/>
          </a:stretch>
        </p:blipFill>
        <p:spPr bwMode="auto">
          <a:xfrm>
            <a:off x="1828799" y="2646803"/>
            <a:ext cx="8305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8" name="TextBox 4">
            <a:extLst>
              <a:ext uri="{FF2B5EF4-FFF2-40B4-BE49-F238E27FC236}">
                <a16:creationId xmlns:a16="http://schemas.microsoft.com/office/drawing/2014/main" id="{8CCBDE47-7E5B-42F7-B5A5-E85A73F6B5CB}"/>
              </a:ext>
            </a:extLst>
          </p:cNvPr>
          <p:cNvSpPr txBox="1">
            <a:spLocks noChangeArrowheads="1"/>
          </p:cNvSpPr>
          <p:nvPr/>
        </p:nvSpPr>
        <p:spPr bwMode="auto">
          <a:xfrm>
            <a:off x="1957387" y="4704203"/>
            <a:ext cx="794677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1600" b="1" dirty="0">
                <a:solidFill>
                  <a:srgbClr val="444444"/>
                </a:solidFill>
                <a:latin typeface="Tahoma" panose="020B0604030504040204" pitchFamily="34" charset="0"/>
                <a:cs typeface="Tahoma" panose="020B0604030504040204" pitchFamily="34" charset="0"/>
              </a:rPr>
              <a:t>Encouraging technology creators means engaging students in project-based technology courses that introduce them to coding, design, gaming, and animation. </a:t>
            </a:r>
            <a:r>
              <a:rPr lang="en-US" altLang="en-US" sz="1600" b="1" dirty="0">
                <a:solidFill>
                  <a:srgbClr val="FF0000"/>
                </a:solidFill>
                <a:latin typeface="Tahoma" panose="020B0604030504040204" pitchFamily="34" charset="0"/>
                <a:cs typeface="Tahoma" panose="020B0604030504040204" pitchFamily="34" charset="0"/>
              </a:rPr>
              <a:t>And as students complete projects such as developing an app, creating a 3D video game, or designing a collection, they gain relevant, hands-on </a:t>
            </a:r>
            <a:r>
              <a:rPr lang="en-US" altLang="en-US" sz="1600" b="1" dirty="0">
                <a:solidFill>
                  <a:srgbClr val="FF0000"/>
                </a:solidFill>
                <a:latin typeface="Tahoma" panose="020B0604030504040204" pitchFamily="34" charset="0"/>
                <a:cs typeface="Tahoma" panose="020B0604030504040204" pitchFamily="34" charset="0"/>
                <a:hlinkClick r:id="rId4"/>
              </a:rPr>
              <a:t>experience</a:t>
            </a:r>
            <a:r>
              <a:rPr lang="en-US" altLang="en-US" sz="1600" b="1" dirty="0">
                <a:solidFill>
                  <a:srgbClr val="FF0000"/>
                </a:solidFill>
                <a:latin typeface="Tahoma" panose="020B0604030504040204" pitchFamily="34" charset="0"/>
                <a:cs typeface="Tahoma" panose="020B0604030504040204" pitchFamily="34" charset="0"/>
              </a:rPr>
              <a:t> using industry-standard tools professionals use. </a:t>
            </a:r>
            <a:r>
              <a:rPr lang="en-US" altLang="en-US" sz="1600" b="1" dirty="0">
                <a:solidFill>
                  <a:srgbClr val="444444"/>
                </a:solidFill>
                <a:latin typeface="Tahoma" panose="020B0604030504040204" pitchFamily="34" charset="0"/>
                <a:cs typeface="Tahoma" panose="020B0604030504040204" pitchFamily="34" charset="0"/>
              </a:rPr>
              <a:t>Students apply creativity, problem-solving, and critical thinking skills–competencies that are important in preparing students for the future and are applicable to any career, whether it’s in technology or not.</a:t>
            </a:r>
            <a:endParaRPr lang="en-US" altLang="en-US" sz="1600" b="1" dirty="0">
              <a:solidFill>
                <a:prstClr val="black"/>
              </a:solidFill>
              <a:latin typeface="Tahoma" panose="020B0604030504040204" pitchFamily="34" charset="0"/>
              <a:cs typeface="Tahom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0411-5645-4070-B111-58ECE5BE9AB2}"/>
              </a:ext>
            </a:extLst>
          </p:cNvPr>
          <p:cNvSpPr>
            <a:spLocks noGrp="1"/>
          </p:cNvSpPr>
          <p:nvPr>
            <p:ph type="title"/>
          </p:nvPr>
        </p:nvSpPr>
        <p:spPr>
          <a:xfrm>
            <a:off x="1057620" y="423246"/>
            <a:ext cx="10642294" cy="1980553"/>
          </a:xfrm>
        </p:spPr>
        <p:txBody>
          <a:bodyPr rtlCol="0">
            <a:noAutofit/>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27, 2020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altLang="zh-CN" sz="2400" b="1" dirty="0">
                <a:latin typeface="Tahoma" panose="020B0604030504040204" pitchFamily="34" charset="0"/>
                <a:cs typeface="Tahoma" panose="020B0604030504040204" pitchFamily="34" charset="0"/>
              </a:rPr>
            </a:br>
            <a:r>
              <a:rPr lang="en-US" altLang="en-US" sz="2200" b="1" dirty="0">
                <a:solidFill>
                  <a:srgbClr val="0070C0"/>
                </a:solidFill>
                <a:latin typeface="Tahoma" panose="020B0604030504040204" pitchFamily="34" charset="0"/>
                <a:ea typeface="SimSun" panose="02010600030101010101" pitchFamily="2" charset="-122"/>
                <a:cs typeface="Tahoma" panose="020B0604030504040204" pitchFamily="34" charset="0"/>
              </a:rPr>
              <a:t>Design Products (students created infographics, brochures, timelines)</a:t>
            </a:r>
            <a:br>
              <a:rPr lang="en-US" sz="1100" dirty="0"/>
            </a:br>
            <a:r>
              <a:rPr lang="en-US" sz="2000" b="1" dirty="0">
                <a:latin typeface="Tahoma" panose="020B0604030504040204" pitchFamily="34" charset="0"/>
                <a:ea typeface="Tahoma" panose="020B0604030504040204" pitchFamily="34" charset="0"/>
                <a:cs typeface="Tahoma" panose="020B0604030504040204" pitchFamily="34" charset="0"/>
              </a:rPr>
              <a:t>Canva is an online design program that does not require much design skills. You can design professional looking brochures, infographics, PPTs, flyers, and syllabus for free.</a:t>
            </a:r>
            <a:br>
              <a:rPr lang="en-US" sz="2000" dirty="0"/>
            </a:br>
            <a:endParaRPr lang="en-US" sz="1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04483" name="Picture 7" descr="A close up of a logo&#10;&#10;Description automatically generated">
            <a:extLst>
              <a:ext uri="{FF2B5EF4-FFF2-40B4-BE49-F238E27FC236}">
                <a16:creationId xmlns:a16="http://schemas.microsoft.com/office/drawing/2014/main" id="{22128A7C-06EE-4E47-B98E-20A20FF7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265" y="5136824"/>
            <a:ext cx="2895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7570" name="Picture 2" descr="98fccb49-dccc-4961-a663-047dbda52b75">
            <a:extLst>
              <a:ext uri="{FF2B5EF4-FFF2-40B4-BE49-F238E27FC236}">
                <a16:creationId xmlns:a16="http://schemas.microsoft.com/office/drawing/2014/main" id="{E8F29A47-1B62-4C01-B8F1-5E6120132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741"/>
          <a:stretch>
            <a:fillRect/>
          </a:stretch>
        </p:blipFill>
        <p:spPr bwMode="auto">
          <a:xfrm>
            <a:off x="9176301" y="2699132"/>
            <a:ext cx="2991494" cy="42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8C72A93-2775-4E52-99D5-782505331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049" y="2637520"/>
            <a:ext cx="4442271" cy="249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B2CA1DD-AFD7-457A-9755-C903A93E7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415" t="22617" r="40691" b="29391"/>
          <a:stretch>
            <a:fillRect/>
          </a:stretch>
        </p:blipFill>
        <p:spPr bwMode="auto">
          <a:xfrm>
            <a:off x="1" y="2268218"/>
            <a:ext cx="3047710" cy="29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ell phone&#10;&#10;Description automatically generated">
            <a:extLst>
              <a:ext uri="{FF2B5EF4-FFF2-40B4-BE49-F238E27FC236}">
                <a16:creationId xmlns:a16="http://schemas.microsoft.com/office/drawing/2014/main" id="{267FC903-4775-4758-81AC-46E627879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4" y="5136824"/>
            <a:ext cx="3047709" cy="171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F63D-3783-4667-8767-8AEA85C2D307}"/>
              </a:ext>
            </a:extLst>
          </p:cNvPr>
          <p:cNvSpPr>
            <a:spLocks noGrp="1"/>
          </p:cNvSpPr>
          <p:nvPr>
            <p:ph type="title"/>
          </p:nvPr>
        </p:nvSpPr>
        <p:spPr>
          <a:xfrm>
            <a:off x="2043113" y="457201"/>
            <a:ext cx="8153400" cy="1477963"/>
          </a:xfrm>
        </p:spPr>
        <p:txBody>
          <a:bodyPr rtlCol="0">
            <a:noAutofit/>
          </a:bodyPr>
          <a:lstStyle/>
          <a:p>
            <a:pPr eaLnBrk="1" fontAlgn="auto" hangingPunct="1">
              <a:spcAft>
                <a:spcPts val="0"/>
              </a:spcAft>
              <a:defRPr/>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Video, Podcast Show, Documentary, Website, Animation, Song, etc.</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https://app.animaker.com/animo/2h5b0Hz2gxURJ5x4/?shareid=view%7C2h5b0Hz2gxURJ5x4</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02435" name="Picture 4">
            <a:extLst>
              <a:ext uri="{FF2B5EF4-FFF2-40B4-BE49-F238E27FC236}">
                <a16:creationId xmlns:a16="http://schemas.microsoft.com/office/drawing/2014/main" id="{152ED188-64FA-41C0-BC68-22889B2F3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00" t="36832" r="34071" b="16258"/>
          <a:stretch>
            <a:fillRect/>
          </a:stretch>
        </p:blipFill>
        <p:spPr bwMode="auto">
          <a:xfrm>
            <a:off x="7807504" y="4542195"/>
            <a:ext cx="37338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6" name="Picture 8">
            <a:extLst>
              <a:ext uri="{FF2B5EF4-FFF2-40B4-BE49-F238E27FC236}">
                <a16:creationId xmlns:a16="http://schemas.microsoft.com/office/drawing/2014/main" id="{24B62DBA-EFE1-4C9C-8F00-452762495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00" t="36504" r="34166" b="17326"/>
          <a:stretch>
            <a:fillRect/>
          </a:stretch>
        </p:blipFill>
        <p:spPr bwMode="auto">
          <a:xfrm>
            <a:off x="7715035" y="2382838"/>
            <a:ext cx="3492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Picture 8">
            <a:extLst>
              <a:ext uri="{FF2B5EF4-FFF2-40B4-BE49-F238E27FC236}">
                <a16:creationId xmlns:a16="http://schemas.microsoft.com/office/drawing/2014/main" id="{D6E46A2E-9E5A-4ED5-B9B0-06B398AD2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35" y="2382838"/>
            <a:ext cx="6373029" cy="349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2130" name="Title 1">
            <a:extLst>
              <a:ext uri="{FF2B5EF4-FFF2-40B4-BE49-F238E27FC236}">
                <a16:creationId xmlns:a16="http://schemas.microsoft.com/office/drawing/2014/main" id="{5B99B025-91CF-4900-B67E-CDBDDFD3B5E2}"/>
              </a:ext>
            </a:extLst>
          </p:cNvPr>
          <p:cNvSpPr>
            <a:spLocks noGrp="1" noChangeArrowheads="1"/>
          </p:cNvSpPr>
          <p:nvPr>
            <p:ph type="title"/>
          </p:nvPr>
        </p:nvSpPr>
        <p:spPr>
          <a:xfrm>
            <a:off x="1904999" y="228600"/>
            <a:ext cx="8296619" cy="2698750"/>
          </a:xfrm>
        </p:spPr>
        <p:txBody>
          <a:bodyPr/>
          <a:lstStyle/>
          <a:p>
            <a:pPr eaLnBrk="1" hangingPunct="1"/>
            <a:r>
              <a:rPr lang="en-US" altLang="en-US" sz="4000" b="1" dirty="0">
                <a:solidFill>
                  <a:srgbClr val="FF0000"/>
                </a:solidFill>
                <a:latin typeface="Tahoma" panose="020B0604030504040204" pitchFamily="34" charset="0"/>
                <a:cs typeface="Tahoma" panose="020B0604030504040204" pitchFamily="34" charset="0"/>
              </a:rPr>
              <a:t>May 11, 2020</a:t>
            </a:r>
            <a:br>
              <a:rPr lang="en-US" altLang="en-US" sz="2800" b="1" dirty="0">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Game-based</a:t>
            </a:r>
            <a:br>
              <a:rPr lang="en-US" altLang="zh-CN" sz="3200" b="1" dirty="0">
                <a:solidFill>
                  <a:srgbClr val="000000"/>
                </a:solidFill>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What is </a:t>
            </a:r>
            <a:r>
              <a:rPr lang="en-US" altLang="en-US" sz="3600" b="1" dirty="0" err="1">
                <a:latin typeface="Tahoma" panose="020B0604030504040204" pitchFamily="34" charset="0"/>
                <a:cs typeface="Tahoma" panose="020B0604030504040204" pitchFamily="34" charset="0"/>
              </a:rPr>
              <a:t>smileUP</a:t>
            </a:r>
            <a:r>
              <a:rPr lang="en-US" altLang="en-US" sz="3600" b="1" dirty="0">
                <a:latin typeface="Tahoma" panose="020B0604030504040204" pitchFamily="34" charset="0"/>
                <a:cs typeface="Tahoma" panose="020B0604030504040204" pitchFamily="34" charset="0"/>
              </a:rPr>
              <a:t> &amp; How to use it?</a:t>
            </a:r>
            <a:br>
              <a:rPr lang="en-US" altLang="en-US" sz="28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SMILE, Paul Kim at Stanford</a:t>
            </a:r>
            <a:br>
              <a:rPr lang="en-US" altLang="en-US" sz="1100" b="1" dirty="0">
                <a:latin typeface="Tahoma" panose="020B0604030504040204" pitchFamily="34" charset="0"/>
                <a:cs typeface="Tahoma" panose="020B0604030504040204" pitchFamily="34" charset="0"/>
              </a:rPr>
            </a:br>
            <a:r>
              <a:rPr lang="en-US" altLang="en-US" sz="2000" b="1" u="sng" dirty="0">
                <a:latin typeface="Tahoma" panose="020B0604030504040204" pitchFamily="34" charset="0"/>
                <a:cs typeface="Tahoma" panose="020B0604030504040204" pitchFamily="34" charset="0"/>
                <a:hlinkClick r:id="rId2"/>
              </a:rPr>
              <a:t>https://www.youtube.com/watch?v=pblU8sSALWo</a:t>
            </a:r>
            <a:r>
              <a:rPr lang="en-US" altLang="en-US" sz="2000" b="1" dirty="0">
                <a:latin typeface="Tahoma" panose="020B0604030504040204" pitchFamily="34" charset="0"/>
                <a:cs typeface="Tahoma" panose="020B0604030504040204" pitchFamily="34" charset="0"/>
              </a:rPr>
              <a:t>  </a:t>
            </a:r>
            <a:endParaRPr lang="en-US" altLang="en-US" sz="2400" dirty="0">
              <a:latin typeface="Tahoma" panose="020B0604030504040204" pitchFamily="34" charset="0"/>
              <a:cs typeface="Tahoma" panose="020B0604030504040204" pitchFamily="34" charset="0"/>
            </a:endParaRPr>
          </a:p>
        </p:txBody>
      </p:sp>
      <p:pic>
        <p:nvPicPr>
          <p:cNvPr id="432131" name="Picture 3">
            <a:extLst>
              <a:ext uri="{FF2B5EF4-FFF2-40B4-BE49-F238E27FC236}">
                <a16:creationId xmlns:a16="http://schemas.microsoft.com/office/drawing/2014/main" id="{C88D1C33-942F-4DCD-99DE-454B1DD66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 t="11111" r="38242" b="18889"/>
          <a:stretch>
            <a:fillRect/>
          </a:stretch>
        </p:blipFill>
        <p:spPr bwMode="auto">
          <a:xfrm>
            <a:off x="5867401" y="3106756"/>
            <a:ext cx="4347249" cy="375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2" name="Picture 5">
            <a:extLst>
              <a:ext uri="{FF2B5EF4-FFF2-40B4-BE49-F238E27FC236}">
                <a16:creationId xmlns:a16="http://schemas.microsoft.com/office/drawing/2014/main" id="{D8030FE4-0A51-4FA2-B36D-F3333DF0A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86" t="18890" r="44962" b="34444"/>
          <a:stretch>
            <a:fillRect/>
          </a:stretch>
        </p:blipFill>
        <p:spPr bwMode="auto">
          <a:xfrm>
            <a:off x="1676400" y="3106756"/>
            <a:ext cx="3850623" cy="367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03460-20C1-4DB6-85D0-8E1B3CC21D5D}"/>
              </a:ext>
            </a:extLst>
          </p:cNvPr>
          <p:cNvSpPr>
            <a:spLocks noGrp="1"/>
          </p:cNvSpPr>
          <p:nvPr>
            <p:ph type="title"/>
          </p:nvPr>
        </p:nvSpPr>
        <p:spPr>
          <a:xfrm>
            <a:off x="1022465" y="609600"/>
            <a:ext cx="10041775" cy="227491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15, 2021</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Digitally Rich</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How much for that textbook? Five ways students can save on course books, Craig Harris, USA Today</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https://www.usatoday.com/story/money/personalfinance/2021/10/15/school-textbooks-beat-high-cost-course-books/8424088002/</a:t>
            </a:r>
            <a:r>
              <a:rPr lang="en-US" sz="1050" b="1" dirty="0"/>
              <a:t> </a:t>
            </a:r>
            <a:endParaRPr lang="en-US" sz="2800" dirty="0"/>
          </a:p>
        </p:txBody>
      </p:sp>
      <p:pic>
        <p:nvPicPr>
          <p:cNvPr id="5" name="Picture 4">
            <a:extLst>
              <a:ext uri="{FF2B5EF4-FFF2-40B4-BE49-F238E27FC236}">
                <a16:creationId xmlns:a16="http://schemas.microsoft.com/office/drawing/2014/main" id="{8D94E911-A642-4E80-8081-6E330F38E9B1}"/>
              </a:ext>
            </a:extLst>
          </p:cNvPr>
          <p:cNvPicPr>
            <a:picLocks noChangeAspect="1"/>
          </p:cNvPicPr>
          <p:nvPr/>
        </p:nvPicPr>
        <p:blipFill>
          <a:blip r:embed="rId3"/>
          <a:stretch>
            <a:fillRect/>
          </a:stretch>
        </p:blipFill>
        <p:spPr>
          <a:xfrm>
            <a:off x="2741814" y="3250275"/>
            <a:ext cx="6405019" cy="3607725"/>
          </a:xfrm>
          <a:prstGeom prst="rect">
            <a:avLst/>
          </a:prstGeom>
        </p:spPr>
      </p:pic>
    </p:spTree>
    <p:extLst>
      <p:ext uri="{BB962C8B-B14F-4D97-AF65-F5344CB8AC3E}">
        <p14:creationId xmlns:p14="http://schemas.microsoft.com/office/powerpoint/2010/main" val="180417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981200" y="228600"/>
            <a:ext cx="8246533" cy="2633133"/>
          </a:xfrm>
        </p:spPr>
        <p:txBody>
          <a:bodyPr vert="horz" lIns="91440" tIns="45720" rIns="91440" bIns="45720" rtlCol="0" anchor="ct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21, 2021</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Digitally Rich</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ELCL 6270: Teaching Physical Science with the STEAM Approach</a:t>
            </a:r>
            <a:br>
              <a:rPr lang="en-US" sz="1800" b="1" dirty="0">
                <a:latin typeface="Tahoma" panose="020B0604030504040204" pitchFamily="34" charset="0"/>
                <a:ea typeface="Tahoma" panose="020B0604030504040204" pitchFamily="34" charset="0"/>
                <a:cs typeface="Tahoma" panose="020B0604030504040204" pitchFamily="34" charset="0"/>
              </a:rPr>
            </a:br>
            <a:r>
              <a:rPr lang="de-DE" sz="1800" b="1" dirty="0">
                <a:latin typeface="Tahoma" panose="020B0604030504040204" pitchFamily="34" charset="0"/>
                <a:ea typeface="Tahoma" panose="020B0604030504040204" pitchFamily="34" charset="0"/>
                <a:cs typeface="Tahoma" panose="020B0604030504040204" pitchFamily="34" charset="0"/>
              </a:rPr>
              <a:t>Heejung An: </a:t>
            </a:r>
            <a:r>
              <a:rPr lang="de-DE" sz="1800" b="1" dirty="0">
                <a:latin typeface="Tahoma" panose="020B0604030504040204" pitchFamily="34" charset="0"/>
                <a:ea typeface="Tahoma" panose="020B0604030504040204" pitchFamily="34" charset="0"/>
                <a:cs typeface="Tahoma" panose="020B0604030504040204" pitchFamily="34" charset="0"/>
                <a:hlinkClick r:id="rId2"/>
              </a:rPr>
              <a:t>ANH2@wpunj.edu</a:t>
            </a:r>
            <a:r>
              <a:rPr lang="de-DE" sz="1800" b="1" dirty="0">
                <a:latin typeface="Tahoma" panose="020B0604030504040204" pitchFamily="34" charset="0"/>
                <a:ea typeface="Tahoma" panose="020B0604030504040204" pitchFamily="34" charset="0"/>
                <a:cs typeface="Tahoma" panose="020B0604030504040204" pitchFamily="34" charset="0"/>
              </a:rPr>
              <a:t>, William Paterson University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latin typeface="Tahoma" panose="020B0604030504040204" pitchFamily="34" charset="0"/>
                <a:ea typeface="Tahoma" panose="020B0604030504040204" pitchFamily="34" charset="0"/>
                <a:cs typeface="Tahoma" panose="020B0604030504040204" pitchFamily="34" charset="0"/>
                <a:hlinkClick r:id="rId3"/>
              </a:rPr>
              <a:t>https://padlet.com/anh21/4haa7swcscf1r77s</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484C144E-417B-4708-B15E-99DD3A70020D}"/>
              </a:ext>
            </a:extLst>
          </p:cNvPr>
          <p:cNvPicPr>
            <a:picLocks noChangeAspect="1"/>
          </p:cNvPicPr>
          <p:nvPr/>
        </p:nvPicPr>
        <p:blipFill rotWithShape="1">
          <a:blip r:embed="rId4"/>
          <a:srcRect t="15670"/>
          <a:stretch/>
        </p:blipFill>
        <p:spPr>
          <a:xfrm>
            <a:off x="1354348" y="2698980"/>
            <a:ext cx="9707592" cy="4159020"/>
          </a:xfrm>
          <a:prstGeom prst="rect">
            <a:avLst/>
          </a:prstGeom>
        </p:spPr>
      </p:pic>
    </p:spTree>
    <p:extLst>
      <p:ext uri="{BB962C8B-B14F-4D97-AF65-F5344CB8AC3E}">
        <p14:creationId xmlns:p14="http://schemas.microsoft.com/office/powerpoint/2010/main" val="31357110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14041</TotalTime>
  <Words>1803</Words>
  <Application>Microsoft Office PowerPoint</Application>
  <PresentationFormat>Widescreen</PresentationFormat>
  <Paragraphs>45</Paragraphs>
  <Slides>25</Slides>
  <Notes>2</Notes>
  <HiddenSlides>0</HiddenSlides>
  <MMClips>1</MMClips>
  <ScaleCrop>false</ScaleCrop>
  <HeadingPairs>
    <vt:vector size="6" baseType="variant">
      <vt:variant>
        <vt:lpstr>Fonts Used</vt:lpstr>
      </vt:variant>
      <vt:variant>
        <vt:i4>5</vt:i4>
      </vt:variant>
      <vt:variant>
        <vt:lpstr>Theme</vt:lpstr>
      </vt:variant>
      <vt:variant>
        <vt:i4>12</vt:i4>
      </vt:variant>
      <vt:variant>
        <vt:lpstr>Slide Titles</vt:lpstr>
      </vt:variant>
      <vt:variant>
        <vt:i4>25</vt:i4>
      </vt:variant>
    </vt:vector>
  </HeadingPairs>
  <TitlesOfParts>
    <vt:vector size="42" baseType="lpstr">
      <vt:lpstr>Arial</vt:lpstr>
      <vt:lpstr>Calibri</vt:lpstr>
      <vt:lpstr>Calibri Light</vt:lpstr>
      <vt:lpstr>Franklin Gothic Medium</vt:lpstr>
      <vt:lpstr>Tahoma</vt:lpstr>
      <vt:lpstr>1_Office Theme</vt:lpstr>
      <vt:lpstr>3_Office Theme</vt:lpstr>
      <vt:lpstr>12_Office Theme</vt:lpstr>
      <vt:lpstr>3_Default Design</vt:lpstr>
      <vt:lpstr>10_Office Theme</vt:lpstr>
      <vt:lpstr>16_Office Theme</vt:lpstr>
      <vt:lpstr>9_Office Theme</vt:lpstr>
      <vt:lpstr>32_Default Design</vt:lpstr>
      <vt:lpstr>18_Office Theme</vt:lpstr>
      <vt:lpstr>24_Office Theme</vt:lpstr>
      <vt:lpstr>25_Office Theme</vt:lpstr>
      <vt:lpstr>22_Office Theme</vt:lpstr>
      <vt:lpstr>How Learning is Changing:  Mega Trend #1. Learner Engagement</vt:lpstr>
      <vt:lpstr>March 2021 Learning is More Mobile Best small phone 2021: The top tiny, compact smartphone choices James Rogerson, TechRadar https://www.techradar.com/best/best-small-phone </vt:lpstr>
      <vt:lpstr>March 1, 2021 Learning is Hands-on Student Designed Videos M-Learning for K-12 Education Terri and Terri https://www.youtube.com/watch?app=desktop&amp;v=4gv_mc7D6vo Amy Papst: https://www.youtube.com/watch?v=jJcaqGoSspE&amp;feature=youtu.be  Qi Li, Gangnam: http://www.youtube.com/watch?v=7Q429lqxZaU&amp;feature=youtu.be Miguel Lara (Web 2.0 FREEDOM): http://www.youtube.com/watch?v=8cmCFWi9lW8 Kimberly Vincent-Layton: https://www.youtube.com/watch?v=4Ic39_rYLII&amp;feature=youtu.be  </vt:lpstr>
      <vt:lpstr>July 2, 2021 Learning is Hands-on Teaching coding and design can lead to tech literacy Jean Sharp, eCampus News https://www.eschoolnews.com/2021/07/02/teaching-coding-and-design-can-lead-to-tech-literacy/?ps=999999999-0013000000j08pF-0033000000q5TNf&amp;esmc=202252 </vt:lpstr>
      <vt:lpstr>June 27, 2020 Learning is Hands-on Design Products (students created infographics, brochures, timelines) Canva is an online design program that does not require much design skills. You can design professional looking brochures, infographics, PPTs, flyers, and syllabus for free. </vt:lpstr>
      <vt:lpstr>Learning is Hands-on Video, Podcast Show, Documentary, Website, Animation, Song, etc. https://app.animaker.com/animo/2h5b0Hz2gxURJ5x4/?shareid=view%7C2h5b0Hz2gxURJ5x4  </vt:lpstr>
      <vt:lpstr>May 11, 2020 Learning is More Game-based What is smileUP &amp; How to use it? SMILE, Paul Kim at Stanford https://www.youtube.com/watch?v=pblU8sSALWo  </vt:lpstr>
      <vt:lpstr>October 15, 2021 Learning is More Digitally Rich How much for that textbook? Five ways students can save on course books, Craig Harris, USA Today https://www.usatoday.com/story/money/personalfinance/2021/10/15/school-textbooks-beat-high-cost-course-books/8424088002/ </vt:lpstr>
      <vt:lpstr>March 21, 2021 Learning is More Digitally Rich ELCL 6270: Teaching Physical Science with the STEAM Approach Heejung An: ANH2@wpunj.edu, William Paterson University  https://padlet.com/anh21/4haa7swcscf1r77s</vt:lpstr>
      <vt:lpstr>April 11, 2021 Learning is More Collaborative Brainstorming in Jamboard or Miro  https://jamboard.google.com/</vt:lpstr>
      <vt:lpstr>Fall 2019, R511 Learning is More Collaborative Team Article Debates Nuclino (like a wiki…may delete by mistake, trial version, limited) https://www.nuclino.com/ </vt:lpstr>
      <vt:lpstr>July 23, 2021 Learning is More Collaborative Kritik is a peer-grading platform Authentic peer-to-peer interaction for a New Era of Education. Carine Marette https://www.linkedin.com/in/carinemarette/  https://www.kritik.io/, Carine@kritik.io </vt:lpstr>
      <vt:lpstr>October 20, 2020 Learning is More Visual The British Museum https://britishmuseum.withgoogle.com/ </vt:lpstr>
      <vt:lpstr>April 22, 2018 Learning is More Visual Microsoft AI Commercial ft. Common Video 1:00: Microsoft AI Commercial ft: https://www.youtube.com/watch?v=9tucY7Jhhs4 / (Feb 11, 2018) Video 1:48: Microsoft AI: Amplifying Human Ingenuity: https://www.youtube.com/watch?v=NDmu7Z5NPXo  Video 1:00: Microsoft AI: Empowering Innovators ft. Common: https://www.youtube.com/watch?v=Z5OWdqfAYfw (April 22, 2018)  Video: 1:00 Microsoft AI + Iconem: Preserving History ft. Common: https://www.youtube.com/watch?v=ZDZjaIhzMSM (April 22, 2018) Video: 0:44:  Microsoft AI + The Yield: Taking the guesswork out of farming ft. Common: https://www.youtube.com/watch?v=7rzufxlGH4o (April 22, 2018) </vt:lpstr>
      <vt:lpstr>April 15, 2021 Learning is More Visual Google Earth's New 3D Time-Lapse Feature Shows How Humans Are Affecting the Planet Sam Rutherford, Gizmodo https://gizmodo.com/google-earths-new-3d-time-lapse-feature-shows-how-human-1846685339 </vt:lpstr>
      <vt:lpstr>December 30, 2021 Learning is More Immersive Simulation from Kira King healthcare providers on Parkinson Disease Psychosis https://reachmd.com/programs/cme/navigating-complex-patients-in-parkinsons-disease-psychosis/13182/</vt:lpstr>
      <vt:lpstr>November 23, 2020  Learning is More Immersive Can AR be the antidote to virtual classroom shortcomings? Parker McDonnough, eSchool News https://www.eschoolnews.com/2020/11/23/can-ar-be-the-antidote-to-virtual-classroom-shortcomings/2/  https://www.zdnet.com/article/view-pyramids-of-ancient-egypt-via-this-360-degree-vr-capture/  AR brings learning to life and allows students to experience education during distance learning. With AR, students can walk through Stonehenge, tour the Egyptian pyramids, go on a virtual field trip of the Louvre Museum, or explore the cavities of the human heart – all from the comfort of their homes. Students can even take a journey to outer space or visit UNESCO world heritage sites….explore Mount Rushmore or the muscular system in AR.</vt:lpstr>
      <vt:lpstr>January/February 2022 Virtual Reality Comes of Age in K-12 https://districtadministration.com/digital-edition/da-digital-edition-2022-0102.pdf?oly_enc_id=4802E2479378B9Y#page=10 </vt:lpstr>
      <vt:lpstr>July 17, 2017 Learning is More Immersive Learning Chemistry in Virtual Reality,  Sarah Hardman, New Learning Times https://newlearningtimes.com/cms/article/4519/learning-chemistry-in-virtual-reality  1:38 video: https://vialogues.com/vialogues/play/38337/ All: http://curtbonk.com/chemistry-vr.html 01.-.41: http://curtbonk.com/chemistry-vr-1.html .41-1:16: http://curtbonk.com/chemistry-vr-2.html 1:16-1:36: http://curtbonk.com/chemistry-vr-3.html  </vt:lpstr>
      <vt:lpstr>May 1, 2018 Learning is More Immersive 3 ways districts can use AR and AI Justin Anglio, eSchool News https://www.eschoolnews.com/2018/05/01/3-amazing-ways-our-district-is-using-ar-and-vr/ </vt:lpstr>
      <vt:lpstr>June 24, 2021 Learning is More Immersive This Week In XR: VR Ad Excitement, Tencent Invests $50M In Ultraleap, The Linkedin Of VR Charlie Fink, Forbes  https://apple.news/A0dVCTuPtQsu0VdrQccHb6A </vt:lpstr>
      <vt:lpstr>August 20, 2021 Learning is More Immersive How virtual reality can help to recruit and train staff By Bernd Debusmann Jr, BBC https://www.bbc.com/news/business-57805093 </vt:lpstr>
      <vt:lpstr>November 3, 2021 What is Microsoft's Metaverse? The metaverse is here, and in our increasingly digital world, we continue to focus on bringing humanity to every digital interaction. That’s why we announced Mesh for Microsoft Teams at Ignite 2021, our gateway to the metaverse and a way to make online meetings more personal, engaging and fun. You can think of the metaverse as a new version – or a new vision – of the internet, one where people gather to communicate, collaborate, and share with a personal virtual presence on any device. Read the article here: https://news.microsoft.com/innovation... Learn more: https://www.microsoft.com/en-us/mesh Video (2:10): https://www.microsoft.com/en-us/mesh</vt:lpstr>
      <vt:lpstr>April 23, 2021 From Minecraft to Zoom calls, we’ve all spent much of the pandemic on our screens. But are we ready for the metaverse?, Mike Snider, USA Today http://curtbonk.com/metaverse.html MetaHuman Creator: High-Fidelity Digital Humans Made Easy | Unreal Engine https://www.youtube.com/watch?v=S3F1vZYpH8c  https://www.usatoday.com/in-depth/tech/2021/04/21/minecraft-roblox-fortnite-nft-creating-metaverse/7000381002</vt:lpstr>
      <vt:lpstr>Poll #3: Any light bulbs going off in you head so far?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IS Changing: Thirty Ways, Many More Visions!</dc:title>
  <dc:creator>Curtis Bonk</dc:creator>
  <cp:lastModifiedBy>Bonk, Curtis Jay</cp:lastModifiedBy>
  <cp:revision>256</cp:revision>
  <dcterms:created xsi:type="dcterms:W3CDTF">2018-04-23T05:13:26Z</dcterms:created>
  <dcterms:modified xsi:type="dcterms:W3CDTF">2022-03-23T07:07:35Z</dcterms:modified>
</cp:coreProperties>
</file>