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3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5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6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7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8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9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20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21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2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3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4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theme/theme25.xml" ContentType="application/vnd.openxmlformats-officedocument.theme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6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theme/theme27.xml" ContentType="application/vnd.openxmlformats-officedocument.theme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theme/theme28.xml" ContentType="application/vnd.openxmlformats-officedocument.theme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theme/theme29.xml" ContentType="application/vnd.openxmlformats-officedocument.theme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30.xml" ContentType="application/vnd.openxmlformats-officedocument.theme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1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8" r:id="rId2"/>
    <p:sldMasterId id="2147483767" r:id="rId3"/>
    <p:sldMasterId id="2147483889" r:id="rId4"/>
    <p:sldMasterId id="2147483984" r:id="rId5"/>
    <p:sldMasterId id="2147484013" r:id="rId6"/>
    <p:sldMasterId id="2147484017" r:id="rId7"/>
    <p:sldMasterId id="2147484033" r:id="rId8"/>
    <p:sldMasterId id="2147484058" r:id="rId9"/>
    <p:sldMasterId id="2147484115" r:id="rId10"/>
    <p:sldMasterId id="2147484300" r:id="rId11"/>
    <p:sldMasterId id="2147484543" r:id="rId12"/>
    <p:sldMasterId id="2147484595" r:id="rId13"/>
    <p:sldMasterId id="2147484820" r:id="rId14"/>
    <p:sldMasterId id="2147484847" r:id="rId15"/>
    <p:sldMasterId id="2147484859" r:id="rId16"/>
    <p:sldMasterId id="2147484875" r:id="rId17"/>
    <p:sldMasterId id="2147484890" r:id="rId18"/>
    <p:sldMasterId id="2147484902" r:id="rId19"/>
    <p:sldMasterId id="2147484914" r:id="rId20"/>
    <p:sldMasterId id="2147484926" r:id="rId21"/>
    <p:sldMasterId id="2147484938" r:id="rId22"/>
    <p:sldMasterId id="2147484953" r:id="rId23"/>
    <p:sldMasterId id="2147484965" r:id="rId24"/>
    <p:sldMasterId id="2147484977" r:id="rId25"/>
    <p:sldMasterId id="2147484993" r:id="rId26"/>
    <p:sldMasterId id="2147485017" r:id="rId27"/>
    <p:sldMasterId id="2147485029" r:id="rId28"/>
    <p:sldMasterId id="2147485045" r:id="rId29"/>
    <p:sldMasterId id="2147485057" r:id="rId30"/>
    <p:sldMasterId id="2147485069" r:id="rId31"/>
    <p:sldMasterId id="2147485096" r:id="rId32"/>
  </p:sldMasterIdLst>
  <p:notesMasterIdLst>
    <p:notesMasterId r:id="rId93"/>
  </p:notesMasterIdLst>
  <p:handoutMasterIdLst>
    <p:handoutMasterId r:id="rId94"/>
  </p:handoutMasterIdLst>
  <p:sldIdLst>
    <p:sldId id="746" r:id="rId33"/>
    <p:sldId id="1027" r:id="rId34"/>
    <p:sldId id="1029" r:id="rId35"/>
    <p:sldId id="1033" r:id="rId36"/>
    <p:sldId id="1035" r:id="rId37"/>
    <p:sldId id="1036" r:id="rId38"/>
    <p:sldId id="834" r:id="rId39"/>
    <p:sldId id="835" r:id="rId40"/>
    <p:sldId id="1037" r:id="rId41"/>
    <p:sldId id="1038" r:id="rId42"/>
    <p:sldId id="1039" r:id="rId43"/>
    <p:sldId id="1041" r:id="rId44"/>
    <p:sldId id="1040" r:id="rId45"/>
    <p:sldId id="1032" r:id="rId46"/>
    <p:sldId id="1042" r:id="rId47"/>
    <p:sldId id="1045" r:id="rId48"/>
    <p:sldId id="1047" r:id="rId49"/>
    <p:sldId id="814" r:id="rId50"/>
    <p:sldId id="1048" r:id="rId51"/>
    <p:sldId id="1049" r:id="rId52"/>
    <p:sldId id="818" r:id="rId53"/>
    <p:sldId id="1050" r:id="rId54"/>
    <p:sldId id="1051" r:id="rId55"/>
    <p:sldId id="824" r:id="rId56"/>
    <p:sldId id="825" r:id="rId57"/>
    <p:sldId id="1052" r:id="rId58"/>
    <p:sldId id="1101" r:id="rId59"/>
    <p:sldId id="1102" r:id="rId60"/>
    <p:sldId id="1061" r:id="rId61"/>
    <p:sldId id="1065" r:id="rId62"/>
    <p:sldId id="1066" r:id="rId63"/>
    <p:sldId id="1067" r:id="rId64"/>
    <p:sldId id="1069" r:id="rId65"/>
    <p:sldId id="1070" r:id="rId66"/>
    <p:sldId id="1072" r:id="rId67"/>
    <p:sldId id="1073" r:id="rId68"/>
    <p:sldId id="1074" r:id="rId69"/>
    <p:sldId id="1075" r:id="rId70"/>
    <p:sldId id="1077" r:id="rId71"/>
    <p:sldId id="1078" r:id="rId72"/>
    <p:sldId id="1079" r:id="rId73"/>
    <p:sldId id="1080" r:id="rId74"/>
    <p:sldId id="1081" r:id="rId75"/>
    <p:sldId id="1082" r:id="rId76"/>
    <p:sldId id="1084" r:id="rId77"/>
    <p:sldId id="1085" r:id="rId78"/>
    <p:sldId id="1088" r:id="rId79"/>
    <p:sldId id="1089" r:id="rId80"/>
    <p:sldId id="1090" r:id="rId81"/>
    <p:sldId id="1091" r:id="rId82"/>
    <p:sldId id="1094" r:id="rId83"/>
    <p:sldId id="1095" r:id="rId84"/>
    <p:sldId id="1097" r:id="rId85"/>
    <p:sldId id="1099" r:id="rId86"/>
    <p:sldId id="420" r:id="rId87"/>
    <p:sldId id="556" r:id="rId88"/>
    <p:sldId id="1056" r:id="rId89"/>
    <p:sldId id="674" r:id="rId90"/>
    <p:sldId id="1057" r:id="rId91"/>
    <p:sldId id="1103" r:id="rId92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0" y="1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2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2.xml"/><Relationship Id="rId42" Type="http://schemas.openxmlformats.org/officeDocument/2006/relationships/slide" Target="slides/slide10.xml"/><Relationship Id="rId47" Type="http://schemas.openxmlformats.org/officeDocument/2006/relationships/slide" Target="slides/slide15.xml"/><Relationship Id="rId50" Type="http://schemas.openxmlformats.org/officeDocument/2006/relationships/slide" Target="slides/slide18.xml"/><Relationship Id="rId55" Type="http://schemas.openxmlformats.org/officeDocument/2006/relationships/slide" Target="slides/slide23.xml"/><Relationship Id="rId63" Type="http://schemas.openxmlformats.org/officeDocument/2006/relationships/slide" Target="slides/slide31.xml"/><Relationship Id="rId68" Type="http://schemas.openxmlformats.org/officeDocument/2006/relationships/slide" Target="slides/slide36.xml"/><Relationship Id="rId76" Type="http://schemas.openxmlformats.org/officeDocument/2006/relationships/slide" Target="slides/slide44.xml"/><Relationship Id="rId84" Type="http://schemas.openxmlformats.org/officeDocument/2006/relationships/slide" Target="slides/slide52.xml"/><Relationship Id="rId89" Type="http://schemas.openxmlformats.org/officeDocument/2006/relationships/slide" Target="slides/slide57.xml"/><Relationship Id="rId9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9.xml"/><Relationship Id="rId92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5.xml"/><Relationship Id="rId40" Type="http://schemas.openxmlformats.org/officeDocument/2006/relationships/slide" Target="slides/slide8.xml"/><Relationship Id="rId45" Type="http://schemas.openxmlformats.org/officeDocument/2006/relationships/slide" Target="slides/slide13.xml"/><Relationship Id="rId53" Type="http://schemas.openxmlformats.org/officeDocument/2006/relationships/slide" Target="slides/slide21.xml"/><Relationship Id="rId58" Type="http://schemas.openxmlformats.org/officeDocument/2006/relationships/slide" Target="slides/slide26.xml"/><Relationship Id="rId66" Type="http://schemas.openxmlformats.org/officeDocument/2006/relationships/slide" Target="slides/slide34.xml"/><Relationship Id="rId74" Type="http://schemas.openxmlformats.org/officeDocument/2006/relationships/slide" Target="slides/slide42.xml"/><Relationship Id="rId79" Type="http://schemas.openxmlformats.org/officeDocument/2006/relationships/slide" Target="slides/slide47.xml"/><Relationship Id="rId87" Type="http://schemas.openxmlformats.org/officeDocument/2006/relationships/slide" Target="slides/slide55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9.xml"/><Relationship Id="rId82" Type="http://schemas.openxmlformats.org/officeDocument/2006/relationships/slide" Target="slides/slide50.xml"/><Relationship Id="rId90" Type="http://schemas.openxmlformats.org/officeDocument/2006/relationships/slide" Target="slides/slide58.xml"/><Relationship Id="rId95" Type="http://schemas.openxmlformats.org/officeDocument/2006/relationships/presProps" Target="pres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3.xml"/><Relationship Id="rId43" Type="http://schemas.openxmlformats.org/officeDocument/2006/relationships/slide" Target="slides/slide11.xml"/><Relationship Id="rId48" Type="http://schemas.openxmlformats.org/officeDocument/2006/relationships/slide" Target="slides/slide16.xml"/><Relationship Id="rId56" Type="http://schemas.openxmlformats.org/officeDocument/2006/relationships/slide" Target="slides/slide24.xml"/><Relationship Id="rId64" Type="http://schemas.openxmlformats.org/officeDocument/2006/relationships/slide" Target="slides/slide32.xml"/><Relationship Id="rId69" Type="http://schemas.openxmlformats.org/officeDocument/2006/relationships/slide" Target="slides/slide37.xml"/><Relationship Id="rId77" Type="http://schemas.openxmlformats.org/officeDocument/2006/relationships/slide" Target="slides/slide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9.xml"/><Relationship Id="rId72" Type="http://schemas.openxmlformats.org/officeDocument/2006/relationships/slide" Target="slides/slide40.xml"/><Relationship Id="rId80" Type="http://schemas.openxmlformats.org/officeDocument/2006/relationships/slide" Target="slides/slide48.xml"/><Relationship Id="rId85" Type="http://schemas.openxmlformats.org/officeDocument/2006/relationships/slide" Target="slides/slide53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1.xml"/><Relationship Id="rId38" Type="http://schemas.openxmlformats.org/officeDocument/2006/relationships/slide" Target="slides/slide6.xml"/><Relationship Id="rId46" Type="http://schemas.openxmlformats.org/officeDocument/2006/relationships/slide" Target="slides/slide14.xml"/><Relationship Id="rId59" Type="http://schemas.openxmlformats.org/officeDocument/2006/relationships/slide" Target="slides/slide27.xml"/><Relationship Id="rId67" Type="http://schemas.openxmlformats.org/officeDocument/2006/relationships/slide" Target="slides/slide3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9.xml"/><Relationship Id="rId54" Type="http://schemas.openxmlformats.org/officeDocument/2006/relationships/slide" Target="slides/slide22.xml"/><Relationship Id="rId62" Type="http://schemas.openxmlformats.org/officeDocument/2006/relationships/slide" Target="slides/slide30.xml"/><Relationship Id="rId70" Type="http://schemas.openxmlformats.org/officeDocument/2006/relationships/slide" Target="slides/slide38.xml"/><Relationship Id="rId75" Type="http://schemas.openxmlformats.org/officeDocument/2006/relationships/slide" Target="slides/slide43.xml"/><Relationship Id="rId83" Type="http://schemas.openxmlformats.org/officeDocument/2006/relationships/slide" Target="slides/slide51.xml"/><Relationship Id="rId88" Type="http://schemas.openxmlformats.org/officeDocument/2006/relationships/slide" Target="slides/slide56.xml"/><Relationship Id="rId91" Type="http://schemas.openxmlformats.org/officeDocument/2006/relationships/slide" Target="slides/slide59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4.xml"/><Relationship Id="rId49" Type="http://schemas.openxmlformats.org/officeDocument/2006/relationships/slide" Target="slides/slide17.xml"/><Relationship Id="rId57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2.xml"/><Relationship Id="rId52" Type="http://schemas.openxmlformats.org/officeDocument/2006/relationships/slide" Target="slides/slide20.xml"/><Relationship Id="rId60" Type="http://schemas.openxmlformats.org/officeDocument/2006/relationships/slide" Target="slides/slide28.xml"/><Relationship Id="rId65" Type="http://schemas.openxmlformats.org/officeDocument/2006/relationships/slide" Target="slides/slide33.xml"/><Relationship Id="rId73" Type="http://schemas.openxmlformats.org/officeDocument/2006/relationships/slide" Target="slides/slide41.xml"/><Relationship Id="rId78" Type="http://schemas.openxmlformats.org/officeDocument/2006/relationships/slide" Target="slides/slide46.xml"/><Relationship Id="rId81" Type="http://schemas.openxmlformats.org/officeDocument/2006/relationships/slide" Target="slides/slide49.xml"/><Relationship Id="rId86" Type="http://schemas.openxmlformats.org/officeDocument/2006/relationships/slide" Target="slides/slide54.xml"/><Relationship Id="rId9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A29FDEE9-2888-43C0-8E62-DEA9262440BF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6E6DE5F6-4CEB-4863-B97C-8FB7A0F92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0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845C51FB-D5FC-47B5-B9C7-7D06F6EE5359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C3E9F676-72A3-4065-9385-EDFD672D1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31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1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71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E57E0-A318-4588-ACDB-6E42BBEB22E6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202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EABA1-740D-4830-AC8F-AB487F7EEB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18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E3A94-1DE9-49F5-B601-C09C4CB40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800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66C41-7F96-4481-ADFB-EC7627B1B1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62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4E560-B088-4E9A-8CBA-0B5B460C6E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467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A2550-9213-426D-8267-643C008C3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671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F3844-AE09-4049-B660-0AE6FCA10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6790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B899B-3708-46E7-AC95-9F7A14DC4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121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13F75-0F4A-4B3A-BBDC-82346CB50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2071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C9331-06B8-4228-A73E-8B6288C0B7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700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B9839-6AE6-4D83-B0BE-A53EB4A25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3098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AA633-1597-47BA-9183-980F5A372A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173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C8995-147A-47A9-94AC-ADD79C20B2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9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627A5-8177-4BE2-ADAB-C4C2A9F64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0072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9EFA7-0014-493A-9D26-B35FB813E5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609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A6170-8911-4F96-B0C4-07DCE1677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5048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70D46-B0F2-4946-B5A1-E143FB3A2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419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BC439-6CF1-4211-8DAC-E46BAF547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4905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D42E0-B572-465F-B018-382952F8C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5938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2195F-3D5C-4158-A7F1-55F6161751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8607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03767" y="1676400"/>
            <a:ext cx="11186584" cy="4421188"/>
            <a:chOff x="238" y="1056"/>
            <a:chExt cx="5285" cy="2785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238" y="1056"/>
              <a:ext cx="5285" cy="1393"/>
              <a:chOff x="238" y="1056"/>
              <a:chExt cx="5285" cy="1393"/>
            </a:xfrm>
          </p:grpSpPr>
          <p:sp>
            <p:nvSpPr>
              <p:cNvPr id="14" name="Rectangle 2"/>
              <p:cNvSpPr>
                <a:spLocks noChangeArrowheads="1"/>
              </p:cNvSpPr>
              <p:nvPr/>
            </p:nvSpPr>
            <p:spPr bwMode="ltGray">
              <a:xfrm>
                <a:off x="243" y="1057"/>
                <a:ext cx="5272" cy="1391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200" b="1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5" name="Freeform 3"/>
              <p:cNvSpPr>
                <a:spLocks/>
              </p:cNvSpPr>
              <p:nvPr/>
            </p:nvSpPr>
            <p:spPr bwMode="ltGray">
              <a:xfrm>
                <a:off x="238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0 w 5273"/>
                  <a:gd name="T3" fmla="*/ 0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0" y="0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4"/>
              <p:cNvSpPr>
                <a:spLocks/>
              </p:cNvSpPr>
              <p:nvPr/>
            </p:nvSpPr>
            <p:spPr bwMode="ltGray">
              <a:xfrm>
                <a:off x="250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5272 w 5273"/>
                  <a:gd name="T3" fmla="*/ 1392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5272" y="1392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240" y="3744"/>
              <a:ext cx="5281" cy="97"/>
              <a:chOff x="240" y="3744"/>
              <a:chExt cx="5281" cy="97"/>
            </a:xfrm>
          </p:grpSpPr>
          <p:sp>
            <p:nvSpPr>
              <p:cNvPr id="11" name="Rectangle 6"/>
              <p:cNvSpPr>
                <a:spLocks noChangeArrowheads="1"/>
              </p:cNvSpPr>
              <p:nvPr/>
            </p:nvSpPr>
            <p:spPr bwMode="ltGray">
              <a:xfrm>
                <a:off x="240" y="3744"/>
                <a:ext cx="5280" cy="96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200" b="1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0 w 5281"/>
                  <a:gd name="T3" fmla="*/ 0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0" y="0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5280 w 5281"/>
                  <a:gd name="T3" fmla="*/ 96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5280" y="96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338" y="1200"/>
              <a:ext cx="97" cy="1104"/>
              <a:chOff x="338" y="1200"/>
              <a:chExt cx="97" cy="1104"/>
            </a:xfrm>
          </p:grpSpPr>
          <p:sp useBgFill="1">
            <p:nvSpPr>
              <p:cNvPr id="8" name="Rectangle 7"/>
              <p:cNvSpPr>
                <a:spLocks noChangeArrowheads="1"/>
              </p:cNvSpPr>
              <p:nvPr/>
            </p:nvSpPr>
            <p:spPr bwMode="ltGray">
              <a:xfrm>
                <a:off x="338" y="1201"/>
                <a:ext cx="96" cy="1103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200" b="1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9" name="Freeform 11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96 w 97"/>
                  <a:gd name="T3" fmla="*/ 1103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96" y="1103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12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0 w 97"/>
                  <a:gd name="T3" fmla="*/ 0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0" y="0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1115484" y="21336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4038601"/>
            <a:ext cx="8534400" cy="17526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508000" y="6324600"/>
            <a:ext cx="2540000" cy="457200"/>
          </a:xfrm>
        </p:spPr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324600"/>
            <a:ext cx="2540000" cy="457200"/>
          </a:xfrm>
        </p:spPr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1BFC974C-E4BD-435B-B94D-EE1C098C9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7845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539C576A-2424-48A0-8645-254641B463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7990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38E510F2-BDFB-44B0-89D1-179556C3A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0096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752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752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44755AD6-40D4-460B-ADAA-8213FD7D2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22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EE467-CAF9-4B4F-B240-3C87E249C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757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37AE1D85-9D0A-4F6F-BEA5-F96BB511E8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087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C60C239D-4E8F-41C1-BAF2-29956BA1AA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7363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29A86ADD-C4EE-48AE-A796-B464DDDC62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858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0AA962DE-129C-4200-9DED-C866472741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4576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557953C9-C6B7-402D-8121-03508B0642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6791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52BA9C9D-BFDF-4ACE-82FB-039C185997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4479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0000" y="342900"/>
            <a:ext cx="2590800" cy="5524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342900"/>
            <a:ext cx="7569200" cy="5524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DF450825-3731-432F-8F83-F167F90F44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299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42900"/>
            <a:ext cx="103632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17600" y="17526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6A6B5B31-B13C-47B1-A0EE-5EF6B2BEB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081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42900"/>
            <a:ext cx="103632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7600" y="17526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7526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20BEF7A1-CE0F-4B37-9008-7C83E304E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4951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294F367F-C1AC-4DB2-B2DF-F1AA7C5CEE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2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DA1A9-A442-4E1C-9A82-D7F920D6A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310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A98CF96-2CE9-4CDF-ACB7-44603C231410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AD12A3D-ECF8-47D9-8889-611469F83F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9624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B37A1F5-464E-46A5-9F4C-599FD657DCFE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0A025F9-9892-4FB4-80FA-7C377C42BC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982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979E004-BF9C-4CF8-A354-5CA1CEB31BF3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0179428-2CF3-4D4D-BCBD-6B94B65016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52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E225FD4-DFD7-42EE-96A9-223E7AACACA4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6C87978-D0B2-4F93-9DA7-1905E1ECEA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8279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F7CCC26-985A-4846-B5CF-C101AD8CB003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881657C-4BA3-43CD-8643-2617F95C72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701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7F2ABCA-43A5-4613-8ED8-F09747EB17E8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C986DF9-EBC3-493B-A38E-E79930799E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1243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8C8D6FF-FD9C-4831-9E46-2B341FAC6A07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75B1EE5-7ADC-4B47-9A2A-06004C2ED1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9500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248125D-F454-4EA5-9E90-44DAE457A6EE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242E2D7-9FE9-4350-9EEA-1C224B5840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3537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1F515F-5574-4A9E-9B35-BD35B8EE83B4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8D99F80-D130-4A58-BCF8-8C393EFB80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0267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A957D82-E440-415F-9959-2C113FACE182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0655D5B-655C-4659-9861-9F4FD9E7BC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19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BFC80-AB7E-462B-B47F-4E1AB7818B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1895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1CE43C5-3D36-4634-B0C2-494D2B84749F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FC7BBAF-6514-458B-B3AD-C9826A1C1D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7245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37707-B7CC-4773-B2AB-A870B258AA1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15604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64995-80BE-4D97-BFB3-65252E22E4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35745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349FC-50C6-48CB-BE4A-F7236A29CAB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70968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8EB3F-A816-40C9-AC26-932E78EEB93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35400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25025-2332-435F-A59E-B4A5EF43EFC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55656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52823-342E-4741-BE94-831EE03672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0205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06141-2C22-4DBD-83FD-44BC08A8719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44396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E9B23-04B2-4384-8C8F-3D82754BC9B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74066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D97EB-F809-4367-B6DA-5B1D577E3E4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6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CE2A4DE7-601F-40CD-A81E-FBC516A57C67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BC500AC1-E833-4749-849C-6E21F4202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71029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85206-6294-47CD-9BCD-5A0B06F107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40814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8926E-D746-475A-906A-C30D0F850FE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87433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7CCF0-3A37-4ED5-B946-5286340D3E3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04767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BDC3A7-5D17-4D0F-AE63-1E8FF245BB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C8A5F5-F6BF-4C78-858C-AE41DBBF75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3FF62B-180F-4765-A83F-B4788544EC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655D8-2C7B-4B89-8A43-2387B18DA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094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3ED59E-CEA8-470A-8635-A8D8512D9A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DC7B13-7793-4C22-A8E3-78425CAB32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539AE2-D6DF-4607-AC6A-3D79687DE2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EE7FE-C771-42DC-B98D-B16C115A5D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779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B052F6-7703-459C-A0F0-2984FA386A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4D4C38-E59E-40D1-8A24-7189F16F73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DF382F-33B4-474A-B786-C8137F4382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260A4-E9CE-4221-A8B9-90D899141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3678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8C9D22-D093-4A66-82E6-74E5D5E931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9C2904-DCED-45CA-B035-9353B32F2E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368519-2577-4192-BEF5-1490150D13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F3907-7612-42B7-9C00-6D1771E762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9852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2D230DF-91E2-4722-AED5-4B9761F0DB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D953067-AA61-49EC-829D-5DE926A422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DDEA25C-A682-4FB0-9911-9B2A1353F9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90D69-00FE-42F7-AACD-E8786F1AC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182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0C20112-3A1F-4440-AEC8-724052EE4F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6D81425-1E2C-44DB-A4A2-2A63D1DE40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C6EB0E6-E705-49C1-AC28-95009217D6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5B692-733F-4AA9-B4EE-EE6E1514A0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9506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5091173-4973-45C1-A8F5-05CD2DC4E3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8E1645E-E0B6-4778-835F-AE2BD46D52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05016D4-CFBF-45E3-B1EB-66A1ABE274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7EDF0-8C37-40E3-B1CC-7237BA863B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35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EB84941C-FBA4-4FA6-851F-863456515726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07E674CE-7B25-4913-9A14-78DC9B031E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3843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544FD6-04D9-4770-9272-4B0777AE4E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D15DF3-9874-4707-B602-D478D990D6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BEA0E4-241E-450A-A9FA-D973E9528E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F9394-097B-4800-8E0F-A72439741A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1765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C68A46-BD55-4063-8A1B-16E7EE028C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23693D-7012-48DF-86D4-AA089D8176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E85D9C-BEA8-413A-BCA0-FBC3892B24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95E39-0FF7-424B-BEF7-6C8E1562C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7602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F2A37E-F431-4084-ABEA-054D9F253D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AD8CD1-7F9B-437B-915F-24F6448832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1918F7-D859-4CF6-AEB7-EE3FBD4E8B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D5137-3F7E-4474-AAA0-9EC43F93A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7900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E539B4-D75A-4FE7-BF44-5B1F9376FE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BA217E-1B83-4473-B430-94E81CF85D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697F41-34EE-43F1-B0C7-59A49FA833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45222-FA55-40D6-B3AD-A4EDB7DFA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00210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3EA95CA-39BC-4337-95E3-45C68FCC80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692B9C5-900F-46E8-9476-431C008430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3383B6D-BF46-4B47-8A2F-481886ADAF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7C1E8-64F8-4306-B730-834D766F3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4698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ED960C-6ED8-42F2-94AE-822321C3BE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0D9E95-A118-47B3-B44C-3FCF36AB56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BF8AF2-CDB8-4577-8919-20005295C5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EB9B3-06F7-4A06-B60D-A2167BD9B9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2096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947E97-5D9D-4826-9943-245DBFE02D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9AE0EA-1C1C-4634-92B5-95EF9A4C96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D1583B-B4B0-4767-BBCE-9DB5408B16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CCAB8-8FD2-44F0-8B76-077593406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7983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AD1F9-1B71-491A-8B0D-83BAB529F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1E2086-0A2A-4D57-8A69-95D55FE89DEC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3A5D1-A878-42B5-B4FA-08ADBFE31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CA563-2B3D-40ED-9FA7-CA3BC4139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6E3522-5D6A-4063-9766-6BD37FB5E2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0461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677AE-6B4C-4B5A-B0DA-C18B92EA0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A5CC5B2-9B6F-4C1E-A220-558C65CAA3D6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F9FFA-797E-49B9-8F0B-90DC3A1F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FE4E4-7225-47F3-A83B-5D1A1CF43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C66726F-C651-46C4-92F2-F7EA375B1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7198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D7D0F-C388-4B9F-8A3A-839CE88BA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B5953E-E43D-47DA-AC76-1B3324F5385D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09830-F564-4AC6-88F0-76E31909D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4AD17-783B-4723-AEB1-7D9330137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510861-AA6E-4536-893B-35D664199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04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00340CF1-8AE0-492E-81AD-AB6DA10B60FB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B895E7AA-056E-44CB-8217-14FB5B27F7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6120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A2630C-0DEF-448F-9126-0887B0C42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46286E7-7742-448A-B157-BC2BD8DF7FF6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7485C-EAA3-4884-B129-0478B3B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34F1B-9082-4972-A85D-FEDF3B84A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93773B-89EE-4FE1-B1DF-3FD924529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6706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D1FE53-1AA3-4A63-B9BF-20A2E80AA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CD2D71-4062-4662-AD6D-A08DE3848C14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1F4D11-56E4-4A54-9DFD-6931BE5DD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A6DDFA-8C16-4296-BD9C-BC51283BF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66CA584-5FAF-4E7A-9629-EB5CCD9466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0101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BB470C-55BA-4A02-B040-A9E9FFC4D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FB153B-0655-4D45-909B-280EE9FB18D8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729ED6-1B25-4CBE-BF89-F4C12D13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CB39B-58ED-4922-B7FA-8BD1419DA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169E19-1BFB-48D3-8865-B6B3E73B4D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1769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5A3438-DC68-4AC7-AC14-36A2EC634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6CEF93E-F876-4B26-806A-7B95010F184C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9F2453-E7BC-4644-A0E2-5802C720A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A6553-6987-4C1C-9308-06E9676E5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AF60F53-45DC-4589-8BD6-ECD3300A5A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6814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7858DA-4473-402A-AE8A-810646A79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6995F2-1EB5-4C58-B5D2-251C77594261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6F336-4AD6-4B2F-B2B1-CED53F2DD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685C90-2461-4BBA-B6A6-C9B4BCA63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226A91-37D9-46F0-A9FB-77FFF09E9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6294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1B1DA-1508-4335-B176-703634C3F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E1FFDEC-F4CB-4542-AE48-40B8BEA0879D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3D172D-DDD0-43D0-9AC5-6F7E7B8D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5A4EAD-7788-4ECD-9177-3D2B71CD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F97506-CC0C-403F-9148-EA384565AA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0281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8E184-3B30-4376-8AFE-C90D16CFE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3AAD3E-4875-49A2-B448-170920363730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B1D14-AB6E-4126-ACE0-E26A2BB80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27E9E-E2EB-4762-A53C-01AF24683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C22730-81C2-4653-ADF4-F29DFC03C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5643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19E9E-DF43-4C5C-BE63-724ADFB8F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A0ED6B4-E119-4107-95FB-3DB4AB5A0185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920D0-ED09-4993-880A-F7B894B3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19C18-1AFA-4BE8-AFA5-C33C0254A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ED91F1-0444-43ED-9FD8-DA81F0CEA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8305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2BA0D1-D150-4017-AC70-B1F9DE89F0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209052-6084-434B-A50A-A97A53B9EB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4E6122-D6F4-402E-A6B0-F9ED06AC44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B9A63-A7DA-48F1-B05D-76075D874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9302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3307E4-1F34-4025-97E4-359C26B8C9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402D34-C438-4173-873F-A2173A9A03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836188-E55D-456C-B557-3D0235E0DA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14D6B-5814-4124-A8B3-DE609CD250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91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83ED41CC-31D3-4ACB-B0FD-6C23802BFB01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331C2461-2C98-4F54-847E-B26B18AFF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8970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21358F-F915-45F9-BF56-B8A049E68B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5A4471-C510-4EFF-BBFF-283C809989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441256-0772-41C1-B8FE-C4ECD92045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32B6E-746E-4747-B699-3DD838E5AD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1334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C2C136-3657-4464-AE9F-2BAC32BD0D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7DB31F-E0D7-4A30-B286-FE889309F1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43131F-8378-47ED-9A5D-31472F683F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D2C29-B408-468D-BBD4-C5AA43195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046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2B3E967-60D9-4C41-B0FD-DDE90DACA2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EE8C6B0-36D7-4C6E-98C1-5FDCFD8C45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EFC4940-B109-41A3-BC84-167F144F45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6FD0E-F3B1-44E0-A91D-75DA1DF92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0020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42F3D27-EDBB-4EF2-8FE6-89951A6038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F985315-2806-4407-B522-0694E70D4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9F20FA9-6DBD-48C2-9AB7-9A6F7448A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3A3F7-BB82-43FE-99E0-CC174477D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5586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D60AEB0-8F8A-482C-8D92-51547FFD11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B59B4E1-F054-4115-B3EB-DE33A9596D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C62A85D-164F-4711-B736-473E851CC8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279C2-8A7E-41D5-8D5B-93E5A157DD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8913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6B2892-2A23-435E-A1EE-AC898AE940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0F0539-97B3-4C70-BB70-DFE939A012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B15107-05C0-4B0D-BB4E-B7FE614CD2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C9F0E-2C93-429E-9011-1F98C3132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44514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0310E7-DE52-4FE3-B5F0-8A898FC180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33749F-15D2-4278-89BF-5F92C1C70D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BC3433-C2C2-4EDF-A25B-7C3E1C333A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4B177-0D45-49E0-B408-D9865BDC1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7373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4079B4-4F3D-4E96-85CF-D9EF3863E9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9B7844-CF6C-479B-B9AD-998C10848A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1473BE-C7BA-457A-9C0B-F143252262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F5B7B-F6D8-42CE-BD7E-1A13CD304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2456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EF1E80-CDFA-4D39-BAED-2908CCD10B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A09771-0B25-42C0-9017-49A38F20B7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B283C7-5C6D-4E1E-8A04-BCDD786E19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B7F41-FCB4-4152-82DF-F5D2F66A96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2266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8EDBBD-C19D-46BB-B83C-D68B0DE8AB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679A0F-A862-4935-A469-9FF362A40A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011EB5-3FFB-4F2C-876B-68E331732C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79FED-D807-45B5-B67B-87C898BB88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72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5E747056-0B0F-4307-8538-C4F33E6A887C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39DFF976-6A4E-4EC1-A8D9-48CB5DFD57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673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43F149-0A71-4D16-9206-1CAEAFCF0F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2ADD39-36C8-470F-91E5-27541CBC97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A5C330-202A-4275-8FDA-874D75118C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6F99B-32F8-46E0-8E6F-47A0BFDBD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71600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7425AB2-78CB-499A-8FBC-50827031F4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7F71914-340D-4B2A-A532-43865F8604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1AEAD94-5AED-4D8B-A933-DA30757FD6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A1FF5-FC4D-43AC-8EE9-6D7B4F6617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0815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A9270E-4AD8-4DA6-AE7E-D1796F7494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D6DF71-EE33-4569-A8F2-051E9EA17F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DFA63C-972F-49B3-9319-62A9E3B9E4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6C4AE-8BFD-4ED8-81D1-C391FF8B2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5888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>
            <a:extLst>
              <a:ext uri="{FF2B5EF4-FFF2-40B4-BE49-F238E27FC236}">
                <a16:creationId xmlns:a16="http://schemas.microsoft.com/office/drawing/2014/main" id="{91F65895-ED81-4EA4-9B54-504735CE9AC5}"/>
              </a:ext>
            </a:extLst>
          </p:cNvPr>
          <p:cNvGrpSpPr>
            <a:grpSpLocks/>
          </p:cNvGrpSpPr>
          <p:nvPr/>
        </p:nvGrpSpPr>
        <p:grpSpPr bwMode="auto">
          <a:xfrm>
            <a:off x="503767" y="1676400"/>
            <a:ext cx="11186584" cy="4421188"/>
            <a:chOff x="238" y="1056"/>
            <a:chExt cx="5285" cy="2785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679D8485-AFA4-4AEA-8F30-F2219B3454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8" y="1056"/>
              <a:ext cx="5285" cy="1393"/>
              <a:chOff x="238" y="1056"/>
              <a:chExt cx="5285" cy="1393"/>
            </a:xfrm>
          </p:grpSpPr>
          <p:sp>
            <p:nvSpPr>
              <p:cNvPr id="14" name="Rectangle 2">
                <a:extLst>
                  <a:ext uri="{FF2B5EF4-FFF2-40B4-BE49-F238E27FC236}">
                    <a16:creationId xmlns:a16="http://schemas.microsoft.com/office/drawing/2014/main" id="{F253065E-3182-40EA-8301-F1CC2D455C12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243" y="1057"/>
                <a:ext cx="5272" cy="1391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5" name="Freeform 3">
                <a:extLst>
                  <a:ext uri="{FF2B5EF4-FFF2-40B4-BE49-F238E27FC236}">
                    <a16:creationId xmlns:a16="http://schemas.microsoft.com/office/drawing/2014/main" id="{F8326252-4620-4223-8FC3-17F5806FF427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238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0 w 5273"/>
                  <a:gd name="T3" fmla="*/ 0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0" y="0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6" name="Freeform 4">
                <a:extLst>
                  <a:ext uri="{FF2B5EF4-FFF2-40B4-BE49-F238E27FC236}">
                    <a16:creationId xmlns:a16="http://schemas.microsoft.com/office/drawing/2014/main" id="{2C9E5BE2-DFDD-44F2-855D-D910A23373BA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250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5272 w 5273"/>
                  <a:gd name="T3" fmla="*/ 1392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5272" y="1392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6" name="Group 9">
              <a:extLst>
                <a:ext uri="{FF2B5EF4-FFF2-40B4-BE49-F238E27FC236}">
                  <a16:creationId xmlns:a16="http://schemas.microsoft.com/office/drawing/2014/main" id="{002B5A30-8B5C-42BE-B699-8810F48F10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3744"/>
              <a:ext cx="5281" cy="97"/>
              <a:chOff x="240" y="3744"/>
              <a:chExt cx="5281" cy="97"/>
            </a:xfrm>
          </p:grpSpPr>
          <p:sp>
            <p:nvSpPr>
              <p:cNvPr id="11" name="Rectangle 6">
                <a:extLst>
                  <a:ext uri="{FF2B5EF4-FFF2-40B4-BE49-F238E27FC236}">
                    <a16:creationId xmlns:a16="http://schemas.microsoft.com/office/drawing/2014/main" id="{CADDDAD5-268C-4184-AE6F-4F6B22AA1AE4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240" y="3744"/>
                <a:ext cx="5280" cy="96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10F3859-18BB-4CC3-9398-51E4FCA2D7A9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0 w 5281"/>
                  <a:gd name="T3" fmla="*/ 0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0" y="0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C7CC20E6-A0E8-4FEF-A253-1BC2668829C8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5280 w 5281"/>
                  <a:gd name="T3" fmla="*/ 96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5280" y="96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7" name="Group 13">
              <a:extLst>
                <a:ext uri="{FF2B5EF4-FFF2-40B4-BE49-F238E27FC236}">
                  <a16:creationId xmlns:a16="http://schemas.microsoft.com/office/drawing/2014/main" id="{6FCFD91F-0BF1-408B-9348-72B8593E35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8" y="1200"/>
              <a:ext cx="97" cy="1104"/>
              <a:chOff x="338" y="1200"/>
              <a:chExt cx="97" cy="1104"/>
            </a:xfrm>
          </p:grpSpPr>
          <p:sp useBgFill="1"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97DD83A-E3B3-47FB-AD7F-6ACB2F7F3BCB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338" y="1201"/>
                <a:ext cx="96" cy="1103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" name="Freeform 11">
                <a:extLst>
                  <a:ext uri="{FF2B5EF4-FFF2-40B4-BE49-F238E27FC236}">
                    <a16:creationId xmlns:a16="http://schemas.microsoft.com/office/drawing/2014/main" id="{FD11CE21-C2F7-4344-BE69-9BDF13C2E5B8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96 w 97"/>
                  <a:gd name="T3" fmla="*/ 1103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96" y="1103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" name="Freeform 12">
                <a:extLst>
                  <a:ext uri="{FF2B5EF4-FFF2-40B4-BE49-F238E27FC236}">
                    <a16:creationId xmlns:a16="http://schemas.microsoft.com/office/drawing/2014/main" id="{3BFAAA79-E4B3-469B-9142-22679E78EA3A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0 w 97"/>
                  <a:gd name="T3" fmla="*/ 0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0" y="0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</p:grpSp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1115484" y="21336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4038600"/>
            <a:ext cx="8534400" cy="17526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4930C68F-B9DA-434D-B8CA-D2B8C77F512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5080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0736807E-4671-4DFF-8345-6233ACE66E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57027A6B-DB0A-430C-A278-B4AC98187F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02BE1-C51E-4F98-8B35-AE657A882F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1863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CF095BBF-456F-4D2E-A40D-C8F2773C69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468A2A80-748E-423E-BD9C-92C83E7A7B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2C2DDC04-DBE4-46C9-B02B-7E08549AFD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74712-9345-4CFE-A7AA-B9088E47D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67565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EC0E52F8-7730-4D2C-A35F-A61F62919A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1C527F59-67DE-4BC4-A35F-98D69A0783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C875F35B-787A-4E2C-AFDB-8C00470993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87EF7-F582-444F-8818-476F03F684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5613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752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752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AF1CB893-FB10-4849-A528-E8B0790BAF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3DAAE36C-C05A-423A-856D-646550E2B0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B98BAE8A-25B7-4D85-B8A0-12C097F38A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E63F0-1702-4927-B0FE-397706651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72108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E8BC8CC3-32C3-48A8-9225-6A27F880F0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D8896D13-12BE-4538-82E0-EE2D072498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C5B6F7FD-0C0C-49F9-9252-F3E5C1D9BE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87AF1-D7D1-48B9-BDBE-6F3099619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8313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1DF6F193-355B-4FF1-BA8C-4B0988D069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78400559-8EA9-4CD3-9EB5-5FB32FE752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8E45E7A8-9B9B-4843-A532-5BDE30B804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30837-CCBB-41C1-AE04-5977B695FE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8966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825AB4B5-7C9F-48B6-95CC-699EF0C5DB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911AED8A-0AB1-40B2-B12D-D2D65DC65C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AB8ECC6B-91CF-424C-9500-819F572DEA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75718-2757-4EEF-BDAB-A2AE363AEA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56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E4A4E-4160-4CD7-9DC4-CAE415D86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478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73B08812-600D-4231-8A48-01D288E14FE9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9C50C063-50E1-492E-855E-875FB7BE6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4187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0A4C82B2-C4FA-4DCB-A176-FBAD8E6B15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47C9FBF9-4FA8-48AE-80D0-442C9B2D12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DDBF5922-741A-4875-8FFA-055282CBD0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BA226-90E8-4DDD-B24E-BE89640F9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2437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9FE07B5E-C735-4AFA-ABA6-45A6B3D970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2BA68E6D-84C8-446D-924F-7524B02E54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62E97B28-FC90-43E3-96A6-A4C07F4F91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7DA2D-5B00-4F56-BB3A-10ABE67E2C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3249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DA99A588-C9EF-4F99-992C-C4C9F7A8AB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1398D1B5-020B-44B3-9029-ACEF076C26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9F58BFE5-64F2-4B6E-9CBB-6150AE219D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95664-6813-467D-8EF5-3940B926F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2748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0000" y="342900"/>
            <a:ext cx="2590800" cy="5524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342900"/>
            <a:ext cx="7569200" cy="5524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A2FA319A-F120-44E8-9437-AAC73D133F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1FD65479-1BEE-4438-9F3B-D31BC6260E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0240B47F-37FF-46BF-B0F0-1CCC4D44B4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7FDB4-7F2A-4C02-B5E2-DBB104848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7727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42900"/>
            <a:ext cx="103632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17600" y="17526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42A4CC73-0940-4509-931B-7780537056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E3FAF029-7535-45BD-90C5-8D3EA002B9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AFB1CB13-CFAD-4A93-96DA-3F19E15F52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43174-EB68-404D-9732-50BD33E53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6172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42900"/>
            <a:ext cx="103632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7600" y="17526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7526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167BFB6E-26E4-477B-84E4-1D152A3473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79DA8440-67BC-4DB3-BB7A-4C71D76243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113FF093-6B7F-4C66-8837-9B76A61402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8F84E-1CE8-4808-95CB-4052949A7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5897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FB5E14E2-8954-488D-8ECB-D6C5DE3B15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5081A672-7330-41FA-BBFD-834D5EBE64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769EB0D7-8692-468F-A40E-E0B43EB300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1F41B-71DE-4560-9931-F2EFFC895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1601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A59FE-BE96-4716-B3EB-DF0332434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48ADDF3-D006-4EE4-A16F-0E02EC7C01DF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03E0B-DF77-4C98-99A7-450B508AF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7B1DA-5F63-4329-89E8-77A6C670F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E212C90-BF4C-43FE-A060-38CE73F5D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26569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F3A26-C73F-45A8-9C96-DEDDFC850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2647B41-DB41-4224-BEC3-7DF4050733AF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6FF30-ED00-4E6F-BC2D-4B7F6AE91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AF633-B79F-4C58-A66D-2CCB63219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866832A-63E2-419B-85F2-6D78E99AF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3556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31B35-C087-4B96-A791-DB1ED14ED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A94625-EB1A-44B9-8F8B-C7C97D0BC2CD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A7C0C-4D1A-401D-BBD6-960D81D4F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FD6DE-2A9F-47AE-80D1-FFA0430A1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3F0DE68-79CC-4E3F-8824-9B5BFA748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58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5EA4D42C-99A7-43A3-879B-0A3C35825C36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710FFC1B-4BB4-4159-9AE7-3D60089C5A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8224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1693A3-C1A0-4821-BDE0-025DB3465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B3EAC62-B008-4525-AB1E-0B2D4A005665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C92E72-9743-4300-BC2E-328628577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B49FE-B638-4363-90FE-122CDF7B6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A215322-21C6-4FBE-92D6-EF7B8D46D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2568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1CB392-C646-467D-AA2B-FE99F8F05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1646B88-DA67-4C16-9A2F-77CE2C3BDE5B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17DC08-D0DE-45C8-AD9D-71905FEA5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58B692-E5EC-4B8C-B845-5C0717E76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907B0E-6F7C-4AF6-8A23-7640C3A40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5266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A31C9-40D7-41B4-9529-912C530B7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5D2CF37-F5C5-4519-B048-02B25F2E600B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1EA34F-C0E9-4890-BBCD-EE952A00B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887102-79AB-43B2-9952-8CAE1D86B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DF8140-2030-4C58-BC92-67CE2D1C2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6606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F93334-3F6B-40FF-9039-313AF0C75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DA0D77A-2D77-485D-B32D-DE48AC7063FE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ECB4E4-FE65-491D-A9D5-7F8079368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69A76-0861-4C33-9583-BDFE8549A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5C2596C-464B-4FC3-8D2F-9069EA011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899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954935-8172-4F1A-BD4A-F1E1F4B62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304A20B-D406-419B-8CA4-1F0EDE49265D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0F643C-864E-4455-A706-1694CD829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C5F82-F392-4490-8E2F-A99581B17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4C97321-BF6A-486E-A6BD-CC405FC1CE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0962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59E28-EAF4-4B41-81C6-42AA1D263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899D4BF-3E89-4AB1-B9A3-CEFC95D74AB3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0AE52B-F7CD-45B6-A82C-E41FEBBFC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21D42-BCEF-4868-81B7-96CFC0690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691B91-6618-40DA-A0E0-97C4C413A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09073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A9DB9-2038-484A-8D40-C408519DC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837D616-FC09-443F-877F-094702AA775A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EDB83-F7B1-4681-A442-B1B17302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F59EE-6A3D-4190-B617-E61A32340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AA7E7B4-1E86-4B67-834E-6E66783FA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5004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90D5F-0AC2-4401-BBF2-9B1B747AC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FC26B61-8C4A-417C-8284-77685A6C02BD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F6A7E-4C8F-4AC6-809D-A94257992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B8F84-A765-4FB4-98E8-63028DEBF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A10C551-6ADD-4BC3-8100-4B46751B80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2531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253CC-69D6-40CA-BD98-90FE1012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69F8B-4B9C-4528-829A-09920CAA76B3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D4068-AFA2-4F52-AB5A-324AA5CDB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A0DEC-8741-41E5-8E6B-BAC8B504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A69D6-4168-4B13-9C36-910D82BDD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7840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1A475-967E-4034-B951-D06ED7D28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4D609-5177-4B8B-824D-9612841D6501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B70BB-FA31-44D8-99C0-F6E54F1D8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DB584-46C9-45E6-81E4-84785F22C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F31E4-17C2-4FC1-8467-3DB693C198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44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F677F2B7-C985-47C5-9ACF-CA58D7C07468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35A579F2-0BFC-45F6-AF40-E62987825C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586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5FD9E-DDF5-403A-9E00-799D89414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0CCFF-E9B2-4C1E-90AE-D6AC87366A97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B9A78-7D82-49D2-9560-236EBCDA8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81D8F-D0F6-474E-85AD-696C06D0E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7B740-0482-4BED-AD65-661A0383F0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4258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12FB0D-1132-41A4-BEC8-83F13701E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F9E64-8426-4F5C-A606-D6EB548A3ADE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891B189-BDA5-4A3E-ADCC-F954A469E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F80EBB7-A218-43D4-87E9-75C6C7589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9BD6E-BB1F-4EF9-99F9-6430AB7BB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5812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88067AF-9596-4A22-8A34-5834AE785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61AEB-BAB4-4609-B108-4467A0234B3F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131F2DA-C020-44BA-9306-953B49CCD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39A209E-EF67-4662-B3D3-395C37378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97A46-418A-4728-9018-4C7141DF8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3953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6234545-EC44-464C-8453-4224DD84D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16C35-DFFA-4670-A7F1-EDFB71F33FE1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963E30E-1224-41E4-A25D-698835658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0480CA-66F0-4A9C-95DD-EF543E0E5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8A8B7-2D39-43D0-8512-B2B921120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143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8232FB1-BE68-46DC-9B86-5370972FB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A31C8-8924-47F1-9ABF-BA3B50BD217A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797FE0F-97D2-460F-9291-09C4E4AC7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FB146D8-745B-4E25-BDC3-5F39AB81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C7E36-CDA7-4AE8-B80E-FBB0B16F7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7999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3689DE6-F691-4EFC-B4D2-D3F99E763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11B4C-4C78-4854-ACBD-CE1B7D2503E3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BE69E15-D056-4E28-A4EC-B28383C27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B2E409-B677-4D77-B691-8A5A00DDD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93E3C-F7B8-4340-97B7-BF56F334C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993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D2A2F84-2224-4BC9-80F5-D634412FE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A37EB-483E-46DF-B7E1-1EBE943153B4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3FF39CB-1432-4AC8-9DC0-28A403D12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1D8AF5-F3A3-43BA-A33C-3B490D494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574C5-EC51-43EB-83AD-65D19FCEE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8199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40505-1956-4110-BD4A-2E4A0BC9E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2EA23-1138-4F92-A88A-D32BA5D2DCC1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6B366-6377-44CB-93B9-6F67B322E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55D95-71A5-445F-B23B-157FE6BDD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D5966-B999-42EC-AE7E-69B92CA3AA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0819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6CE77-ED8D-44B8-BF8B-2FEACC10A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A67EE-F3B0-4035-9636-910518D90369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C0A73-2792-4157-9971-D350E7F03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44A83-951D-41EC-A04E-65FE1A46D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DC5F9-FABE-4F8C-B0B2-FB56CA928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6359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B58E5-D025-4650-A30A-EA9CC4B84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E54E0-83F1-453A-BEF1-EF429288EED5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8AF85-B16F-4FE2-B723-DAE679B91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868C4-7D78-48FB-AC50-E152B3BF9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1A461-9B57-472F-97A3-1C094B541E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43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A90CB958-6178-4B57-82C9-56BE86E0067F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E4B19600-F02C-4DA2-BF39-CC45A413B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1224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DC815-83CA-4922-9001-76D5568CC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BA9A6-E146-490A-8D78-1B28C4C07729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CF288-B3AE-4B87-ABAF-7E00BECBC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AC223-B081-438A-BEA3-499175062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AC5D9-A6D9-47A5-8AC4-8A7C89FF99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9521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8A13F-F3B6-4E7C-B498-60551F9D4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FB91D-AC09-4D07-8DB2-3C60A5FA108D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1852B-B046-4919-BF59-B9080319D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F20A5-D360-4B59-9043-3C6963853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414BD-615D-43EA-9836-694B6C293F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7198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4B37C3F-7ADD-4D18-A244-CEC39104C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5446C-8B38-4075-8756-CA0F3E0FE846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0C6275F-4315-486E-BD18-E17C2668E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9D05D5-6938-45BE-9EED-D4C3D2C7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71B7C-EE2B-4F53-8A36-C8122E61BF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0816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813F698-60AD-408E-96A5-C5C0189E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8D08E-C060-4839-AA93-B0CCE3DE4708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5EF69B0-0F97-4DE2-B317-8EB24D345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F7CA24-B1B6-4C88-8BCE-BAEAB561C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62BD4-722E-4CDB-A016-DE67B8BAE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6580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78B79D2-314A-488A-A1DC-03536971A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41FBB-4DB9-42B4-BEEB-A9F76DCD8D88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E4D13B4-E006-4336-B1B3-57A0F394C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2354F8B-D2DA-4EBF-AA2C-8F4023931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DDB32-D0A7-40B6-8E33-0D78DEE7E0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6893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6AA8E82-41AD-4384-A408-FBEFCD850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78AB4-456B-4EFB-ABA0-EFBB30E47258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257C920-BB7D-430C-9331-A4B39743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0D4230-E02D-49D9-B95B-2B5D2EB72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6DFCB-B5BC-4F87-A2E4-0A87711C8C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8731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B78625B-EC2B-4B84-9E24-F13F3B44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0FEF5-DAEE-4504-AB2F-BA2B9354BB5C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0956F6D-8C4E-49A6-8476-17D24879C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77224D-3888-4B2C-8889-2958C045C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AAD1F-37FA-4135-9FFB-EC75D531C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5638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48C625C-3060-4A16-9DBF-ECF49BD83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EDE52-3AAC-4F97-9C93-D74C0C785638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53850F-3DBA-4466-8069-A0DBDFC6C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89A724-1A9A-4B52-851A-70F1CE807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C50B8-6C0B-4682-8D89-09FAA272F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1703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C6538-097B-4A75-8D68-5E3786E0B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699AD-B19E-4155-9CC4-6F9D8B62D580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CE1C4-A074-45F8-A3E6-6E5CF2213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8A8AC-132D-4223-A1FA-2DC420CC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D45E1-9117-4E1B-B345-29D68E0AC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4794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C9A3A-0BD4-4839-AF5E-8C9C4CDD2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194AC-D50F-49E6-BC82-D08FB389A949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8E250-2EE2-4E87-9EC6-F797D8306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40D53-A3A3-426A-AD6A-E8AD8BD0D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AEF2E-5BA7-41F7-BCFD-A43FD8590B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597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536F6772-DB48-4DCC-BD7B-675935819454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F7798B3C-A833-4DAD-8210-1A53C197F9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3961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F69EA-0FF1-4708-B30F-B29573BD7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A72F9-6EE7-452E-8EFF-2016BF689C1B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36698-45A7-465F-BD4A-E17063699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64271-6945-449C-9A94-027FB6B6B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B696C-07EC-4991-8D37-D138CACA3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570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C6209-DF99-43DF-8C03-49482936D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1209A-6AB3-4B2B-BE55-11B327FF9E65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357CB-CA2A-43F4-B468-6512569C9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B2651-450E-4354-9D04-19C273D0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4F58F-88BD-4DCA-92AF-C9D69A09B2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189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1EC14-70F5-469D-ACD7-59CA40504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BAE90-CA61-463E-BFEF-5FC36E86A483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A6A94-8D55-460D-93E0-7D88AE068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25152-E768-4525-9C39-E7A23D2F8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ED1F0-19C4-4411-A1AA-AD17D3390C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8393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F0BDAA0-3CFF-44CF-8C1D-B640B34DD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C9DB5-B508-4D7F-8770-1ECE584086F7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0AD3463-B96D-4F01-BF8B-491693CE5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8554E0E-3360-41E8-A7CE-6DCF99CAB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35B66-5BBE-45E4-9321-1FB38139C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5747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1A6C934-667E-4BC7-AC3D-BEFA688FD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F3E88-7E43-4506-91C4-3EB736F9684B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B125572-C8D5-44CC-8C48-03DEF3D14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A0A458-57A7-4CDE-923F-03715CD0E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79FE2-7323-4F13-A125-8171830D4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7674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BFD82B4-556B-41DD-B7FB-C5242389F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CA4F0-0EB4-433E-8B0C-5DB7B89CF2DE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585BE79-4E27-4750-9D4E-764A7318A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91B704-4A13-4C3B-A89A-3047FBD19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DD2E7-E43D-4DFC-A35A-44796EEAD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8361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1F95B71-6534-4062-960D-180DFF569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E100E-9AD0-4CD2-B9DE-356729A64E69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E670E3D-9A98-4DC7-8BC9-A3FAB31F1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CDBD682-B77C-40FE-B837-4E99411A6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507FC-E07C-4F55-A43C-0A7FDA7D4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0230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90DE02-DC92-44A2-B3E8-C995AC39B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0A709-C747-490A-98DF-9E05B12E8AC2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E472988-3378-49E8-B8D9-BBB40B219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0504F4-515F-49D2-9A90-27D3F2FA9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E6AD9-7AFE-4A9E-AFA5-CF9C3891E9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2014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F8DB738-82B9-4073-9341-48A2677B5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1D186-76B1-437A-A8A7-871D0DF36B85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FBFEFE-1AFF-466B-B8F7-471F2AC69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2C7E409-82A9-494E-A802-1C14EE925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A69E2-C642-489F-81DB-BEF95CE0C0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9545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171C4-F3D6-4263-8676-3D9DC4BF4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E60F5-2EAE-4ECA-89D0-7606FBFD3F48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02473-3CA7-4E68-BF2D-445E180B2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F59AB-4CCC-40FA-A33B-55F7A728A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476A6-C764-4050-952E-86807758E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69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655124BE-4283-4032-8C95-DCAB5E2B1BC9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641F0572-7D41-485C-AB18-2B607130A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3697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3A849-DD38-4D3D-9602-4A58D7ED5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481D1-70B3-48A6-BA71-02AE68421013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B5C2E-0BC9-44E6-9E05-85A1D9055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8FF58-A44B-4965-A3F9-642D09B31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B7CEF-C38E-49E4-A6B0-414A94EB1F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987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>
            <a:extLst>
              <a:ext uri="{FF2B5EF4-FFF2-40B4-BE49-F238E27FC236}">
                <a16:creationId xmlns:a16="http://schemas.microsoft.com/office/drawing/2014/main" id="{1B31F6B7-EB3B-4980-BFAA-7D335E622F17}"/>
              </a:ext>
            </a:extLst>
          </p:cNvPr>
          <p:cNvGrpSpPr>
            <a:grpSpLocks/>
          </p:cNvGrpSpPr>
          <p:nvPr/>
        </p:nvGrpSpPr>
        <p:grpSpPr bwMode="auto">
          <a:xfrm>
            <a:off x="503767" y="1676400"/>
            <a:ext cx="11186584" cy="4421188"/>
            <a:chOff x="238" y="1056"/>
            <a:chExt cx="5285" cy="2785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93FF494B-0C7B-4321-A328-E3ED897748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8" y="1056"/>
              <a:ext cx="5285" cy="1393"/>
              <a:chOff x="238" y="1056"/>
              <a:chExt cx="5285" cy="1393"/>
            </a:xfrm>
          </p:grpSpPr>
          <p:sp>
            <p:nvSpPr>
              <p:cNvPr id="14" name="Rectangle 2">
                <a:extLst>
                  <a:ext uri="{FF2B5EF4-FFF2-40B4-BE49-F238E27FC236}">
                    <a16:creationId xmlns:a16="http://schemas.microsoft.com/office/drawing/2014/main" id="{E78846DA-DA7F-4944-9A26-3962E77A1FFB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243" y="1057"/>
                <a:ext cx="5272" cy="1391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3200" b="1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5" name="Freeform 3">
                <a:extLst>
                  <a:ext uri="{FF2B5EF4-FFF2-40B4-BE49-F238E27FC236}">
                    <a16:creationId xmlns:a16="http://schemas.microsoft.com/office/drawing/2014/main" id="{F15242B8-4892-4DFE-951E-3B7254BB0BBC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238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0 w 5273"/>
                  <a:gd name="T3" fmla="*/ 0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0" y="0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6" name="Freeform 4">
                <a:extLst>
                  <a:ext uri="{FF2B5EF4-FFF2-40B4-BE49-F238E27FC236}">
                    <a16:creationId xmlns:a16="http://schemas.microsoft.com/office/drawing/2014/main" id="{84CEF0A7-67F9-498F-9E51-2AE719F623A7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250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5272 w 5273"/>
                  <a:gd name="T3" fmla="*/ 1392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5272" y="1392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6" name="Group 9">
              <a:extLst>
                <a:ext uri="{FF2B5EF4-FFF2-40B4-BE49-F238E27FC236}">
                  <a16:creationId xmlns:a16="http://schemas.microsoft.com/office/drawing/2014/main" id="{B2B4A7FD-EFE2-469E-8303-2C4B643263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3744"/>
              <a:ext cx="5281" cy="97"/>
              <a:chOff x="240" y="3744"/>
              <a:chExt cx="5281" cy="97"/>
            </a:xfrm>
          </p:grpSpPr>
          <p:sp>
            <p:nvSpPr>
              <p:cNvPr id="11" name="Rectangle 6">
                <a:extLst>
                  <a:ext uri="{FF2B5EF4-FFF2-40B4-BE49-F238E27FC236}">
                    <a16:creationId xmlns:a16="http://schemas.microsoft.com/office/drawing/2014/main" id="{93A3BFAB-5829-4A4A-AB63-5EB132B55D92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240" y="3744"/>
                <a:ext cx="5280" cy="96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3200" b="1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4098D4E1-14D2-4EC1-84E3-22F2C049ADAF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0 w 5281"/>
                  <a:gd name="T3" fmla="*/ 0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0" y="0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718242AE-A902-46BF-88B5-7980F798D537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5280 w 5281"/>
                  <a:gd name="T3" fmla="*/ 96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5280" y="96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7" name="Group 13">
              <a:extLst>
                <a:ext uri="{FF2B5EF4-FFF2-40B4-BE49-F238E27FC236}">
                  <a16:creationId xmlns:a16="http://schemas.microsoft.com/office/drawing/2014/main" id="{A8694E79-135C-4420-8D39-A2FF827ED1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8" y="1200"/>
              <a:ext cx="97" cy="1104"/>
              <a:chOff x="338" y="1200"/>
              <a:chExt cx="97" cy="1104"/>
            </a:xfrm>
          </p:grpSpPr>
          <p:sp useBgFill="1"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DD440B5-AE03-4042-ADEF-1284712F7595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338" y="1201"/>
                <a:ext cx="96" cy="1103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3200" b="1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" name="Freeform 11">
                <a:extLst>
                  <a:ext uri="{FF2B5EF4-FFF2-40B4-BE49-F238E27FC236}">
                    <a16:creationId xmlns:a16="http://schemas.microsoft.com/office/drawing/2014/main" id="{EC333012-321F-46AF-82AB-CD6CC35D8FD2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96 w 97"/>
                  <a:gd name="T3" fmla="*/ 1103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96" y="1103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" name="Freeform 12">
                <a:extLst>
                  <a:ext uri="{FF2B5EF4-FFF2-40B4-BE49-F238E27FC236}">
                    <a16:creationId xmlns:a16="http://schemas.microsoft.com/office/drawing/2014/main" id="{60CF76AE-483A-4C05-A600-2D3D65FB74A7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0 w 97"/>
                  <a:gd name="T3" fmla="*/ 0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0" y="0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</p:grpSp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1115484" y="21336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4038600"/>
            <a:ext cx="8534400" cy="17526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8C48B14F-EA10-47E7-A550-854E6166973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5080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706143B0-A8AF-464B-8D40-1946C8FD75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D2DE18F7-D399-4D8A-89F9-4511FD6407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6DAD1-B20E-4B36-B02D-40705E039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9688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E4162614-FCD3-45F6-A5AE-8CB773BA17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444BBB1C-D010-4DC9-8076-2486FC5E51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22509CAE-3CB1-4EE5-87BD-8097A8A3C1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395A8-E519-49C5-8CB2-79A6C1638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2762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5F79B84D-E860-4777-BCB6-FBCCC340AE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3E2F6363-2FBD-48C3-B933-4726E04AAB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4553273F-E43B-45C7-9FF4-19E91848EE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BCECE-63F8-4303-8A99-9E89995A79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1122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752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752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2E29B136-5AE8-4D37-8080-1E99100801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77C90D37-8614-46E7-BB29-A2B11C965C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708961B7-06C3-4D2C-B83E-510270D38C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74867-C7F9-46A5-ABD2-C89A1A9CC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6183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EF738F5F-33DB-4EDE-80F2-2ACDE75620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F7B3AA5C-1074-4382-A1A2-B9E6A13A26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A14D4AE3-2A7E-472B-909A-5116FDE77D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82452-88F7-4F68-A268-5DCC249004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2873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AA75F4C2-D76F-4BF3-A88C-D83EC6F81D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12554453-BE87-4222-BC84-446D18B13D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17B0E348-CDE2-419B-9761-D996C61BA2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F25C6-E2F5-4D67-AB71-4EAF53C6D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48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86350251-64FF-4DF7-BBDD-686B28F04C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E83ECF1C-9B60-4A19-B01D-E92E416207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2804D8C0-D98A-4DBC-8448-7DEF5401BD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FF2C3-2C1F-4A93-AD91-1887C7E1A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8413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DA2634EA-CAD7-47A1-A943-E728F1ED3E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3C219CE7-6D42-42B6-8EBD-47947D09E0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D524AF18-8E64-432D-A6DA-E77D8A5AD1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40C27-6479-48C1-BA25-E9ABC8B3C7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1767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31783059-0C63-4614-B20A-A1A2CD8DC9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D1396D00-2C7D-4A6D-804D-B4B074233F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19A7BF9C-EED1-4B89-B21F-94E065E8A8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841E6-5B68-41A3-9171-B8DF6840BF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389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6078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F8D35A16-EDBD-401E-9F9A-F8FBEEF930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B47F6A1B-62D5-463B-B086-8D60CA7D1C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D5DEB044-D55B-4007-BCDE-C2D98A14D4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C2D81-4ACE-49EF-B333-DFCF8F58D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6370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0000" y="342900"/>
            <a:ext cx="2590800" cy="5524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342900"/>
            <a:ext cx="7569200" cy="5524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BCC260B2-493F-4E90-9696-A585F66348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C6204C98-E69C-49F9-9BB3-50EFD1E88A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A341DF8E-D9D2-4402-BEDF-862AC0DE42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D2CA2-2962-4E58-A2DD-D08E513B68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26432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42900"/>
            <a:ext cx="103632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17600" y="17526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4FA9553C-D112-4FEF-84DE-3274A1DE75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80600E52-3848-483D-ABA1-036EF5A91C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47F32F87-24BA-4B55-9E92-01F509B26A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E886D-6B26-49E4-8763-3898AE0A65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3132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42900"/>
            <a:ext cx="103632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7600" y="17526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7526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E5DE9FBE-0B23-466B-9018-F38166FDED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4628F8C0-348F-4DAE-836F-9A39A7EF24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FC239309-C0A8-4099-BC85-29FD24C28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977AB-1109-46BD-97CA-79C4714ED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4812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975569E2-A2B2-4D5D-8AF9-51A2191CD9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0ECDC1D3-8819-4A0A-B818-79756A8B10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E439CA92-B1C4-4952-9EC1-E21AA400F1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AABA3-09C6-4C74-BFCE-2966C8E4AD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96987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EF1FA-BBA2-4EE3-B6F3-B3A4A350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DE5ED30-4C11-4CF0-A66C-BEA6E68539F0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1A551-BCDC-4EEB-8483-04DBB1A77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8851B-A454-4DBF-8DBA-A6135F626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70BCC68-1787-44B1-9BB1-8D674D52E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8581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6BA21-24F8-44C7-9AFD-D5627D1D9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8BCCACE-7F14-43B4-A107-4CFBC6D143A4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D692F-252C-4472-A319-090BA3F80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16DAE-D286-4089-99D9-A0B162161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6AB712-C1A9-499E-B53E-96CB44886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74404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9E5FE-25D9-4B1D-8C5E-C5EB93859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E34CE2-BEE1-4814-9BB2-AA68CEE773D7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E2675-0C7E-48C1-B466-C357AB362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CDFAF-622B-4DE1-87CE-6DB9FF332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805B103-BC1B-4997-B8B4-0AC349A26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330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AE20B-471A-46C3-ACCC-DE7492727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6299C6B-A804-4810-8EF5-A4E188E8B34B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91752B-AD75-49F2-83E4-560F96408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B91C1-2A49-4453-AA62-472D7D68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0E6B874-C7A4-4048-A68E-41009760B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2570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988E94-9914-413A-84D3-5F85ECE71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74DAE42-98A2-476E-A170-CAD3B86C21D0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50ABD7-71E8-4D99-9391-39884858D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0D0D6B-5354-4311-9CC8-222A06284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88CE3D7-5BFF-41D4-94C0-B2E2C4CFF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76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4519" y="965201"/>
            <a:ext cx="5183716" cy="349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992333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150CF7-E703-405C-B882-02AD2D584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5D88B9E-2369-46B3-B66B-629C0C90466B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5086A7-6B50-4B1D-9FA9-505D91B0D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07F43F-F0D6-4ED3-929F-571829D02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FA8A0B-2123-48A4-A073-BD49FB41B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8099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D7E230-96D8-4536-829E-E3D395F98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57B0E1-883A-4731-82F2-3FB957320E1E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9DF216-BE05-4132-BE16-5256F1D0A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BB1E4-4A32-4386-B3D8-DDF7A300C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4585F1-287A-471D-91F9-4CFC35B28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1777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B5266-BDCA-4096-B36B-1D3A7E209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AF4DF9-D35C-4B87-A0DD-B32E71D6ECEB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7F4F58-8535-42FF-87DB-4D5DCD552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1CF2FD-EE67-45D2-9383-08D5D9260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A4104F3-FCF0-4E9F-893D-FADC846B1F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31218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827CC0-A729-4BBC-B78D-04424A4B2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92D0EF-E813-4CCD-8F2A-D83DF9DFFA2F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D2FBA-748C-4E01-9DC8-BC945A649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FD161A-8A71-4439-B6F0-111818B79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FA3823D-A0A9-45B6-916B-25B3A2905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30530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3FC2A-D12F-4ADE-9B4B-63C5BE804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9CC999-B8FA-4DAC-AEBD-79D5EE055544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94A32-62B2-4F86-964F-6C886B70F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14337-8360-452B-BF74-616D929F5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BEC04B-8058-4A60-A048-7A65540C21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38977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CC44C-860F-4FAB-980D-67C9EB956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0D51CC-24D3-4CD0-B5D1-B44B6A54DC7F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FF217-F5C5-4418-B1D9-54E2AF748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FA85B-EB5C-4B6E-8F99-10B73252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1D13047-62CC-41E1-A298-961DFFF79C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0346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76202-8C96-4399-BBE1-8E4E45511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35E66E7-513F-4083-AF3A-671C8750C21B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893C7-1EC4-4735-9A78-724A47A4A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23137-D049-424E-B697-DC60EED3C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45F823-69B1-4E6E-965B-891AD62C2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1925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C7751-EC96-4BC0-9A64-AADE5D91A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7FCF82A-D739-4E60-96DB-6D5F253CBAD7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DA301-3642-433D-B47D-2B33F5FAF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6669A-375A-4AAF-89A8-76912AAE3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A027C0-A09E-4F06-8A23-C0374FCD8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7800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DB1F9-C076-4C2B-AEA0-E6D7DA363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5AE9B21-BFAA-4D50-BE52-6C55126B755A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B3544-87E6-4831-A5D6-CCC7322B2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52E90-7813-4BB0-B79C-F061D18AB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56DBF66-F1B3-4D85-A271-490F7530C3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4292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1327F1-86AD-449F-83C2-88438214F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DECD11-F626-483D-A318-1E3B7653937D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D8C220-2FBC-43B4-8667-7574542C5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9AB377-28BA-469E-8277-78CE0AE9A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5152FD9-E372-489A-8C5F-32E2F6950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298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 userDrawn="1">
            <p:extLst/>
          </p:nvPr>
        </p:nvGraphicFramePr>
        <p:xfrm>
          <a:off x="273051" y="1403202"/>
          <a:ext cx="7938199" cy="2913167"/>
        </p:xfrm>
        <a:graphic>
          <a:graphicData uri="http://schemas.openxmlformats.org/drawingml/2006/table">
            <a:tbl>
              <a:tblPr firstRow="1" lastRow="1" bandRow="1">
                <a:tableStyleId>{1FECB4D8-DB02-4DC6-A0A2-4F2EBAE1DC90}</a:tableStyleId>
              </a:tblPr>
              <a:tblGrid>
                <a:gridCol w="6403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5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167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Answer Choices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Responses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Less than one year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10.00%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 to 3 years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10.00%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 to 5 years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25.00%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 to 7 years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15.00%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More than seven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years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40.00%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40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54519" y="965201"/>
            <a:ext cx="5971116" cy="349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7482488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F74062-23F5-49BD-8E75-1012BC9BE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EF63A00-F545-4102-BE77-B4A0B1B2DEFB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A1CA9C-E7A0-4E8D-A687-7FB52C8CB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6AE745-330D-454C-AF97-BC1856B09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475EDAC-5DA2-48EB-8A95-833920F84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5937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0791C5-AFB3-481B-B8AC-3E32A5567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031961-58AD-4645-9E8D-E50020F87426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384B1C-CDCF-4A64-A5AA-7DE36ED08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4CADD-9418-41D2-98BE-A1667BA87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79FD094-A9EA-476D-91A7-5408B13667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6500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23DC3-CE2B-4D03-82E1-4E0C4C87A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4D355E0-FC6E-4C46-9459-176C6BFC7B9E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ACA1DD-7BEE-4B1A-867B-8552BAF4E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B930C-7E45-4E9A-946B-401B73350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C3493C7-2149-45A2-87CB-576A6A97F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8315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E0F24-BAE3-4AF9-BCA4-3DF0EEB76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52BF0A6-8E33-4676-A4B3-1D12056C9B70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D66B65-4E3B-42AD-9912-1C656B021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181178-D4E0-4E9D-8830-09184C09B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59D451B-9A65-4184-B9D4-A91AC5EE9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03151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C97DB0-1635-4AFD-804A-057205CCC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1EFFCA-2957-4C7F-85CF-CD0F945F58A2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61EB57-AE1B-43E6-B09C-C46776024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0E5E4-3AC4-4589-B07A-E18F86AB8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781B112-8FD8-4581-8A54-5987709210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6845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C38DB-6240-4A74-9D66-C1CF89678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3E392B4-5E19-4E4C-B4FD-878ACC4378D6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9AF65-1BC6-47B0-AE8D-FECDB5A1E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2D61D-C8EA-41FC-890B-B3FB356A2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808DF1B-39B5-4C9C-8F62-8648379F5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1060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2D6D4-44EC-4CA1-BE93-2453D8AF4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34C9C79-C834-4977-86A6-B93902BCB265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987B4-9C3C-4795-8528-1C4B5E9F4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ADBBD-69CF-44CF-9F69-E737B941D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074BD2F-F7D7-4D3C-8B5D-2F7DF0DBC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6195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BD14FC-B446-42F0-8987-467F6840BE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2CE612-A75F-445D-A14D-51E76F0263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2A32D3-8E6E-4CA4-82FE-7E9BFE9352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B0DC2-284F-40F5-A2D8-AC8454F9D3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9257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DB8C55-82C8-464F-A502-91B801E7AA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7AEE19-CE0A-42BD-AF78-80548D441A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98B352-D23C-45AC-8FB8-31D61F6266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28819-9906-41BE-9F1C-E21599B0BA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0403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55D5F3-37E0-4B9E-BA06-6C871740BA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52B86D-60CC-4E1B-9DF6-0F3BD3C972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9D6111-5497-4FE5-8CAB-A7A749D01D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3497A-9DC5-49C3-B00F-85A9665CC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510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anose="020B0600070205080204" pitchFamily="34" charset="-128"/>
                <a:cs typeface="Arial" charset="0"/>
              </a:defRPr>
            </a:lvl1pPr>
          </a:lstStyle>
          <a:p>
            <a:pPr>
              <a:defRPr/>
            </a:pPr>
            <a:fld id="{6A1F1C56-345E-4C1E-8951-9256FB4EB5AA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anose="020B0600070205080204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00BE101D-BFD9-4D09-90EA-16C64FAAF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0519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8C90FA-C8B4-41FF-B4E3-F8A2D78EDE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5457D1-BD87-4D2C-BEA0-A683E476F4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B98ABD-4AAE-4277-AABD-405BC346C0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522BD-D140-4061-8A54-783C5E7EC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90952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2818BDA-AF46-42F9-AD00-2250F912D0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F79B4A7-E127-4D11-94D3-E865A6EC54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4BD6A61-C05C-4649-8C15-17CBA0D614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D8330-05C6-45D0-A205-E74F4AA91C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777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FCA84A6-B9A9-4D19-83EC-6537F06FF6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5C4B4C5-582E-4AEE-BBD1-93264BB6AA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1E84E70-DCB9-4424-971E-77E453740F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EFA48-5B1A-4311-9846-58B5728E47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0232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9D3009C-F823-484F-B29A-2D0738EA6D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B9390DA-1A97-490F-BF71-2F851E60BD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AA006E7-77C5-4EE7-8CCC-BC78B762AF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E4AC0-B080-4C20-86C0-767CA7739F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76802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085CAE-4C44-44E2-9083-BF45806BCC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28B34A-11EA-4AB6-9F9B-FFFC9D3AE7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377E7F-505A-47FD-90DA-02A8E9D1DB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04F82-FA7C-4D57-A53E-025D94F2AE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2900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503E8-4B4D-4A89-92D1-E7B9697824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B19CE5-19BF-43AD-9046-1C7BC08979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92E310-A1E7-4A4E-BA15-914A5E82AF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8779-EE99-4101-BF2A-45BBD00891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8008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5E134A-1E25-41D0-A85D-346AB603A6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840DDE-D6FB-416F-85EB-05F191EDD1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CBFFEF-EB47-49D6-97F3-2CB87A1E06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46DCE-5AC5-4B92-9D52-F53FA07E1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0391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8CB1E9-64BF-446E-9E79-69A7944F73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628B71-30A3-401D-A28F-3E95848AD7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2A6FD5-AD3D-4901-93F9-5E6B525D89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72618-7452-4383-A4E8-10D5DBA291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71578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412521-7C21-47F3-A6AF-59ED3E1E57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37FB3E-0B49-4582-B016-A25C9A9DEA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3BB133-9111-44C3-849C-28EF528D5A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62092-8805-449A-82E5-A4A0829308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55073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D5E547-CC4E-4CC2-920A-6B56AD1E63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510D42-1872-45D4-AE4B-3A3F0251E3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AC00E7-A0C5-41F7-8164-5F3AD9B4FB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20EDE-2465-4D67-8057-CBD25BF804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2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4DF69-0E98-4B15-82BE-9EDDB5545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483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anose="020B0600070205080204" pitchFamily="34" charset="-128"/>
                <a:cs typeface="Arial" charset="0"/>
              </a:defRPr>
            </a:lvl1pPr>
          </a:lstStyle>
          <a:p>
            <a:pPr>
              <a:defRPr/>
            </a:pPr>
            <a:fld id="{83D2942E-A40F-4A67-B171-CB2FBFA6B79C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anose="020B0600070205080204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561FFD58-6641-4FE5-8C6F-7112035A8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3822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14A3947-7869-4AA0-A6F5-E52CBEE6E0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42B2400-30A0-426B-88BE-46FCB8B80F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695E8C5-8C55-4787-ACAD-ECBE7D2503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EB382-B9D9-46C1-A2CA-C00B0A9F0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09595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54A142-4976-479D-B2B4-62AC647316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2736C6-1A65-4F08-AE46-AF09CD7000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59B5C8-EAAA-4E40-AE92-FA42B85D5F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EE718-5ABE-4326-80F4-F3FFDB5DB3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33220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B5C60-6815-4D90-9E70-7972547E7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3695C-049F-4C8A-88E4-3CAEC1478565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925F0-5C98-4974-881C-D0C52090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99AED-8672-4088-8FF2-B4B3F3F4B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117F-8B49-408F-9CFF-1DB673E70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52734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0A62-812F-42B6-9127-47833DA26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3C32B-09AC-493C-A853-F4A0E2154CC6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13DDE-30A2-4B61-A261-565C53AFF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EBC60-1FB1-4453-83F8-8FC83A541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9BAAF-D2EC-4DD2-AA31-F91A933847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850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3143F-6380-451F-B0A0-17C3A1BE4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F55D2-824F-44A7-B7AA-281950CB56F1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69560-F246-4732-9491-F41DF9BBF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222FC-A3E5-41A2-B14A-42734ECC0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77FAF-20C3-478C-83C8-0386B2A472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92640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1F072EC-530F-43E7-9592-B9423A47F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0C752-D5AB-41F6-9F8A-5733B970A437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B343785-6C4F-46ED-A0B7-B0F7F6C13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312325-D2AB-4D22-9878-DDB41DA72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9095D-FCCE-4605-8B8F-3347929B49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87813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4EE12D1-862E-4255-9D08-4FB4820A5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66859-E797-4132-B748-60C310F07F0C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08E5309-C7E0-4F29-96CA-726436B4B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771E438-F17A-488D-8563-554DBDDD2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C6951-FBAD-40A6-ADAD-D6B642BAE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25478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254F155-10E0-4A8A-A652-EA82ACACC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6CE46-878C-4EAA-AAC7-538087C2B05F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DB4E8C6-ED39-4A05-81BA-613861851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6E22B73-7B26-4784-B815-7835BEC07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1E934-6443-46D3-BF88-4B6A509CF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8169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D2E02E8-CF07-465A-8A5B-EC8A2FD14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132EE-EE29-46A1-93F2-7F0E01E6FB02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9DD3215-D8FB-448F-820B-F0D766C36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5CE5DC-EC9A-4AA0-8782-7074D858F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E3AE4-AAFE-48D0-9E5C-BBABDB5DE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84764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0F4E368-C7DC-481F-9B42-F343B25F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5573A-32BF-4CF7-A4A4-726D5A88E706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F465D1A-CF23-4BA3-B8C9-779DF9E95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4700043-FD4E-44FF-B6E7-7EED4B89F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20869-E0EA-454A-A011-2D260A8B2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64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anose="020B0600070205080204" pitchFamily="34" charset="-128"/>
                <a:cs typeface="Arial" charset="0"/>
              </a:defRPr>
            </a:lvl1pPr>
          </a:lstStyle>
          <a:p>
            <a:pPr>
              <a:defRPr/>
            </a:pPr>
            <a:fld id="{3A43A690-281A-4712-A07C-ECC2F42FA44E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anose="020B0600070205080204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D1EFC690-7F87-4E30-919D-429BA27E4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3777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BC90544-AFFA-40BB-88AB-AA6DE754D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92509-BB9E-4FD2-9DFD-DA7BF0904192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3751AC-6C27-491C-965D-B96020520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F20B2DF-819F-4C0E-9564-CA0BB1038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DF9FA-FA13-475B-AF98-8C48FC946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9346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421E6-2C2C-4E7F-A6D4-48870146F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0A49D-0E26-4E88-8949-3A00E3996EB8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7B780-653C-4A21-BDD5-D0AC4102E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A17BB-2E38-4735-89D7-392A7298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D100D-9F26-474E-95EB-2A736E49EF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1461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ABC68-5B67-49A6-9B2A-CEC741669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98F70-E2B0-47F3-BED7-337E6047D43E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0DE18-9128-4389-8A00-A44AC88E8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E5B0A-F6F0-44DB-A1B2-5AF903CF2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6B76E-FC35-40A7-A847-DA86516CC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89226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9A6F6-046D-4DAA-931E-E6F4C18F8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4D1C1120-FB56-46F8-900C-5CC30EB4D15C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06081-A41E-4680-9074-475924094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E7E9A-6973-4EF9-BBF1-941FD3EE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F5EE8D95-B31D-424B-9D1A-C3A2C0E203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08471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08FA6-A68C-4F1C-9BD2-E7DF600FF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2C3E6890-7E76-4120-8D2C-A64C17C2E4B4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7F94B-ABD8-425E-AE36-604054668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6796A-0156-4A05-A1B8-BF171BA2F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1AE636F8-E0F3-431B-B35E-53DF23DA62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800011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37254-EFA0-4CED-B5D0-915B410AA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4EADDD33-9431-40C5-B23B-B37FA73D114D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6CB9C-3280-46E4-8974-4CF18825C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0954B-8FC0-4BFD-BF52-2A94375FC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A985190F-D4E3-4E61-8CD6-AAAEF9F2BB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08450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C62C8-1016-4DB4-906E-B2345DFEC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CE860125-B6C2-42E8-B494-0A30A5FB9738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F60E1-34B0-4C36-96F3-6ABE3F21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6532D-EA0A-4C14-8F57-63C2EA545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9D39DFD3-6FE9-4C97-962E-CDB48FB9C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48278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12FCF4-0588-4B4F-88AD-7B18383F3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50A1233F-36AC-4A6A-9574-D1A20928D5CF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66D6A3-362E-43F5-BCBE-2283EC885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5245E5-91D4-456D-97DE-B45603C24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5AD8FCAD-0518-4E85-AB42-0467893EB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06382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49F9DA-6CFC-41AB-9521-A0547E887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0445C2D9-94E4-46D1-B853-2B438243ADD0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3031F4-6291-4FA5-932B-D07312207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1D1074-3D76-4FF1-A6D8-B7559289E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0D481709-AF9C-41F2-A990-33816ED75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06514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085843-694F-45B8-A1D7-EF9CE4381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F20F29AB-B46D-4711-8080-BEBCC0FDEA79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75DBE5-3A12-4C56-93D8-CE8C45F5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70D576-115F-44BA-AAC2-D6A061707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E8428BFA-D3EE-4166-B60B-172D7BFC97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009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anose="020B0600070205080204" pitchFamily="34" charset="-128"/>
                <a:cs typeface="Arial" charset="0"/>
              </a:defRPr>
            </a:lvl1pPr>
          </a:lstStyle>
          <a:p>
            <a:pPr>
              <a:defRPr/>
            </a:pPr>
            <a:fld id="{EB772393-3E56-404C-8E11-9351F86CEBF1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anose="020B0600070205080204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A4B0B234-AD77-409D-B308-4DD5EE390A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47081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D3638F-A6C9-4705-8118-F335ADF2D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26D66820-2043-4A30-9F69-69D2EC5CF219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C4410-E78D-4C28-91C7-7B4247EE8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82A1B9-9D00-42E2-9B62-0FA036FD3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FF2DED15-EECA-47CD-BEB7-F9F5ADF62F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67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51383-75DA-46D7-ABBC-E672162C2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A75C89F9-6E4B-4458-B8A7-3F34E5968C27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FA6212-7BE2-4B1F-A936-0697F7EF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B75796-AE28-4304-9874-718F7714D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6051E20C-EC2D-40CD-9A70-B1260165B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86202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80ABC-44AA-4D1F-AC46-A3A2C09B9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261FAE8C-16E7-49AD-9129-AE538B9898A5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378F4-04F1-4BE6-8201-8256505AF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2C8F1-CC7B-46CE-A6D3-BB68508EC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21BAB8B6-19D4-47B9-93A2-80156E566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91472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A8D22-588C-42B2-B385-C1D197A74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847B628D-3BC8-4FB8-ABDC-CC5680C8B427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0F57B-B6C5-4C7E-A33B-149E0813A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9D543-1114-4BB4-8DF7-FB77A93D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4EF0C6DA-64DA-4E5E-8639-2E2486AD18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34648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31EB9F6-235D-4F97-808D-7A2E595EEE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075115C-4E3E-4D53-83B8-0C82EE5C5E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9A23491-74D3-4A6C-9B7A-B247FCA656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AB0EA-9385-44DF-B101-4A6B699D72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926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B68D345-932D-4484-B886-62DE1E22CF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7872BEB-3E1A-4FD3-80A5-1B76531A64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FAA8065-39E7-4D9C-89DD-30A4294981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E97A0-9342-4D72-B237-6B0291993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77942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FCA3607-FB71-4AD2-8792-98279BFBEE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342AE34-884C-40B3-9F77-FCE04233B4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7D03A49-DFDF-4388-B4ED-5365A7E9EE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AE914-3161-41E0-9E6C-DC4DB4717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16347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0800" y="1981200"/>
            <a:ext cx="4673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4673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1D6C094-DBFF-47D1-AFBC-8FB3408BCE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F5D0352-09BB-4AD0-AEDA-7D8132FF58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E88EF50-9EC8-4F66-86AB-8C44EE540E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0E073-8C20-4FCB-A6FE-42D417C57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45806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FCA28A8-F1E0-43E0-BE7F-B734C95E34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0A7B791-BA5C-440B-A0E8-79A6633B3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0FDCEF10-D340-482C-B95F-BCD9AA729C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864D4-BACF-4A29-8C1D-E87A675DC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28765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D78227-7AB2-49C2-8C60-F74DD50FE4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14959E-E0C4-40E1-90AF-FBB65B5741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24178E-B32C-4AF8-AE0B-00AAAEA662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EC161-2ECE-47B6-881A-315D92DB8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662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anose="020B0600070205080204" pitchFamily="34" charset="-128"/>
                <a:cs typeface="Arial" charset="0"/>
              </a:defRPr>
            </a:lvl1pPr>
          </a:lstStyle>
          <a:p>
            <a:pPr>
              <a:defRPr/>
            </a:pPr>
            <a:fld id="{3481A565-A8F4-4E98-817C-2B4C3C8D30A4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anose="020B0600070205080204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68DDAB09-9478-4591-862F-073430258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39112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DE95004-068F-4093-9AF9-49718FA87F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0B5DD7A-F9C2-43FC-B472-609C3C62C0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B3EA58-447F-471B-B47A-93CF224BD5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B9E8B-65D2-49A2-A171-0DE232CAD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73819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12E2CFF-EA09-4684-98DA-6B5628A74E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C33DAFB-BA05-418E-810E-EDADE0BB24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51766C5-4E15-4FB9-9870-A0CF3F374D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2A99D-755D-470A-A8F6-3BED4DA6A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86628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4F3CE2E-27A5-4775-BCAE-AB4AA08E39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C34F07E-A2F6-413B-86D5-E016F5E5D8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D04FF83-6DC8-44D3-BACD-7148C42511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35430-9A70-499E-AB79-68E0F42ACC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54033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6077127-6646-4FC3-A59F-4F5DA194C5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C774B21-D2D9-4B61-9B73-791E946C1A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C1C392E-0155-45E4-BFA3-7D65F53349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04ACC-53BF-4B7A-B898-CD1418834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825575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83600" y="609600"/>
            <a:ext cx="23876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20800" y="609600"/>
            <a:ext cx="69596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6793E50-11AE-4EC5-A54B-1D379F6F05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8024EC3-B41C-4DED-849B-57D9DFDA52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43BE021-A801-4567-8031-BBB5DB45F5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72BCD-E632-4552-A7B3-2287AB702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69210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20800" y="609600"/>
            <a:ext cx="9550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20800" y="1981200"/>
            <a:ext cx="4673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4673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320800" y="4114800"/>
            <a:ext cx="4673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4673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256DC5F-F6E0-47A6-91F8-B1E91F4406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503A7BD-F331-46C4-B909-C9FFA40126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8299E1E9-6153-46E8-9644-8941632F9C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E8980-9CC8-42DD-9AE9-BBF5127EE5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99811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609600"/>
            <a:ext cx="9550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20800" y="1981200"/>
            <a:ext cx="4673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4673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6C9C6F0-3936-459D-8FF6-C203C93B35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D2412B1-06BD-4D89-9126-E2DCCAF6D0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BC213B2-52D0-49C7-993E-9F4541955A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44CB7-03AF-4F61-AC45-E25AED4692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3745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609600"/>
            <a:ext cx="9550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20800" y="1981200"/>
            <a:ext cx="4673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4673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4673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EC05D0C-0A53-4E59-8918-36D7DA56E3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3F829B9-18B6-4B63-9D5B-C1B78E4E34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12025D5-4C6A-43F8-8594-78F8D3F148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3B247-D783-4000-8C61-08DBBBB4E6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6722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609600"/>
            <a:ext cx="9550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20800" y="1981200"/>
            <a:ext cx="4673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981200"/>
            <a:ext cx="46736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E8F5487-A548-413B-80B8-0917AA3791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5E43D77-3DD3-49F4-B497-A090F8604C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EDB6166-645E-4A5F-A629-49CABFFD9C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317B2-DDBF-4BEE-9ADF-40CFBA87F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867226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6DC09-1893-4E17-8752-45E40B546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448D421-4E12-429E-A109-08AB7B168340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420DD-FB39-4DDE-941A-0EB9A4D3F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DA7E2-54F9-46A3-921F-BA8326303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1702A50-48E4-40D7-BE0D-6C420DABC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542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anose="020B0600070205080204" pitchFamily="34" charset="-128"/>
                <a:cs typeface="Arial" charset="0"/>
              </a:defRPr>
            </a:lvl1pPr>
          </a:lstStyle>
          <a:p>
            <a:pPr>
              <a:defRPr/>
            </a:pPr>
            <a:fld id="{EBB86B24-14FD-45B9-8DC3-BD78F8BB3F03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anose="020B0600070205080204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FA4BAC57-E514-495C-88C3-6A4A5F813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55667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D2EDE-32AD-4D88-B122-28B69A9B1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8C181AC-691D-452F-BD08-EF37FC3CB9B6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ABE03-0DE7-4B89-B1F4-EEEE85A06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3464B-B2E7-4A7A-9852-DB198507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35DF9D8-1B5E-4D6E-AFF4-EE3359792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04308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C079C-B14B-4D07-9610-0F47D2008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DDA71F5-8CA6-4921-A56E-EC91B6220D78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80C9C-FC18-4F68-B978-44FD77AD4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5F36A-3B6C-4210-B422-19AA8DC58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4DC96AB-B035-4DC1-9B5E-AF7EF7C229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8345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E02CBA-E300-4917-A444-C7DF3666C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7139ABF-80C3-48DA-92BA-9018E2226FBC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27885E-1366-4B26-B3F5-4BE170B56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A1CB4E-B02E-4398-AD7D-8F018B2AF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F8EFEBD-3EFA-4113-9467-A53813C7A3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89670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8A14A7-4875-44C2-9491-E801DB651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FDAFC80-CF5C-4B15-A530-775E2C5CE2C4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3F79F8-63C0-4DDF-A563-32A9C9DE7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387763-A917-48F7-8E80-A9959BBF1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E7F209A-1F02-4A8C-896E-5AC58FD26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02487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64769C-2BAE-4823-BE09-DD71FE4F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A3331FB-6562-4030-A39E-0F5625477673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E4DBE0-4F0B-4517-B25E-C4C7AD6F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4A9CB1-C807-4688-AA82-847CA335C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0415A3-143E-44E5-95A2-DB4DA2305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19476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5CEC8F-8B9C-4921-B59A-831BA1B0A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F67155E-DEEF-49F8-9E97-568900E2D502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9F9DB9-1D94-4728-8213-8AF2FC923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FE773-EFC4-43F9-9E57-9000AB02A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4196D52-D931-4DA6-B85A-052595980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30076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7C832-6F7F-4FA0-AA96-1EB624BC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AA1930F-DAF3-4256-B547-381E4FEF4626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EC68FE-905A-4C7E-A7E4-3DE66B357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3ADC51-FA90-4823-BA69-C4445FE2F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DAFAEEB-7E44-4F0F-B37D-FCA640337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17933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6F365D-C9EA-42B5-81E2-8FEF57CE3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CC5B38D-136E-4EDB-8D57-4E8105228D7E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728BDB-A960-4DDD-8020-DDA828003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5DEF8F-CACB-4874-A6A9-76B1D981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3A6C8C-E2CE-44E6-8DF9-2097D35880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7481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24A46-8D4A-42F8-BA2D-6F9623DB2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411E705-182F-4F74-82A2-06595C9C771A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C8A95-6EAB-4BD1-9048-12A8F66C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8E4AF-D834-43B8-81EE-FA2DBB49E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1656B27-1C74-4C0C-B5FC-F5DCC9A98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20305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DE7B3-7398-4579-82BF-8838B6812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696AE22-A007-41CE-A9F4-B11F73790420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E57ED-E224-4A1B-BEDD-BACC501BC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F4299-3C05-4340-9BE8-B45247B33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3AC655B-E12D-48C3-ADB2-57A2E5B215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079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anose="020B0600070205080204" pitchFamily="34" charset="-128"/>
                <a:cs typeface="Arial" charset="0"/>
              </a:defRPr>
            </a:lvl1pPr>
          </a:lstStyle>
          <a:p>
            <a:pPr>
              <a:defRPr/>
            </a:pPr>
            <a:fld id="{5D786484-C0B6-4CAE-B4C7-CDC697959826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anose="020B0600070205080204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D0C94B0F-683D-471C-9C5A-1363AD0F0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81196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DCDC7-F98F-48E5-BDFC-E3A512792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057CDEC-154F-4BC5-88C4-F9CF4CAA2341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85217-8379-4669-8BF8-7EA015A0C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65BEB-07A7-4C81-B0DA-AE171D07E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8B161D-0A23-4C2E-990B-4DFBE79B0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61790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637E3-55E4-4F4C-AFE4-51032362E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760792-C664-4A2B-B165-CF5A1F7CB1B6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FEFA0-D66F-41E6-A16D-9860DD113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4D45E-02E6-4140-8EDB-E322C140C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8DB7D5-462E-4AAF-93DA-4A6F9C9391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72474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4ACD5-6EB6-4F2C-BE42-DF0909536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EFE39B-7D65-42CA-85AC-F6534750783F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CBABC-A9D4-463C-BA44-7617E9BF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DB755-3CA6-443C-8C9A-13ACABB8F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BDD201-18C1-43B8-BCEE-7CE103F4C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8783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F64A8E-9BA8-4217-883E-C9EA2802D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4C156B-4498-4E52-AAD5-8BF9858CE5C5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AC3CDF-30E0-4386-90C3-C95E448E8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D8652-2738-4423-971A-394381794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16FFA5-CEC9-44ED-8DC3-34821AFF1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10432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1F2CC7-E709-45B8-A6AE-C0E043D34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EB55A5B-9120-4DE8-B73A-C55E7D8751C8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2884BB-685C-4E93-804D-D145AFBCB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BD9510-FBC7-43F4-8A9B-464AEABB7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420A8E-77E6-4878-BD43-19B8193E1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06024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86E3AD-7AB9-4234-800C-BB8DA2584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FBC3DA0-B13E-431E-8F91-36172E446B97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7947E9-53FC-4D09-B727-A33A6A822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53B9C-FF39-47CC-A645-93DF6CB88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EA944E-96AC-416C-8011-6C2A06BC6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64232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D33461-98D6-4017-BC2F-A2E2BD41D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FAFA1B4-3EFC-4F2D-93B9-41461954EEB6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7E1532-E228-4910-8342-B69AF9388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9D413-38E4-415F-877E-793B0A636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53A368-8CD8-4AEF-BAE2-B7172D8AD5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75211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069B60-8223-496F-B584-79AFB2549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A52FB67-1E05-4BCD-BEC6-B1F8DC035AD0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C79401-F84B-45E1-AB99-5C92956DC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918114-B1D9-4296-AFBE-314FEE6C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F03262-D65A-4F6A-BF0D-1EB4AD82D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82957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ED9B9F-FCC8-429F-9696-0BDFF8C62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EF4DF70-C34A-4FEB-AA15-5BA9920C10B4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7B5B0-6F83-4A66-B2A0-5C1A917FF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68F49-DE06-4AD1-9932-B37C96BB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4751D1-360B-40BC-8509-55F4F246AD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80822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779DD-CB8A-4D92-A489-215F6064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77B7946-24A8-4B84-9AAA-907620772790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98264-3E30-44FC-889E-196467B56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F8BF-B14F-4FBA-B1DB-2F6F43F6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340F222-69ED-4ED1-8872-ECAADDED07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4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anose="020B0600070205080204" pitchFamily="34" charset="-128"/>
                <a:cs typeface="Arial" charset="0"/>
              </a:defRPr>
            </a:lvl1pPr>
          </a:lstStyle>
          <a:p>
            <a:pPr>
              <a:defRPr/>
            </a:pPr>
            <a:fld id="{7DB58148-6969-4F57-909D-515C312AA5BE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anose="020B0600070205080204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7D204D57-0135-4EB9-8F73-8E79C8EA3E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68413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75322-99BE-4DFA-9F1E-E238D66CC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239612-6C81-4C11-95E3-8397638C2C63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25FCE-90F2-438A-B495-5E601443E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FC67A-E0F8-4597-8B78-844C5B066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B371F2-F649-48FE-B89B-6B1411C93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8983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>
            <a:extLst>
              <a:ext uri="{FF2B5EF4-FFF2-40B4-BE49-F238E27FC236}">
                <a16:creationId xmlns:a16="http://schemas.microsoft.com/office/drawing/2014/main" id="{A499246F-F2EA-460B-8608-6EF7CA1018F8}"/>
              </a:ext>
            </a:extLst>
          </p:cNvPr>
          <p:cNvGrpSpPr>
            <a:grpSpLocks/>
          </p:cNvGrpSpPr>
          <p:nvPr/>
        </p:nvGrpSpPr>
        <p:grpSpPr bwMode="auto">
          <a:xfrm>
            <a:off x="503767" y="1676400"/>
            <a:ext cx="11186584" cy="4421188"/>
            <a:chOff x="238" y="1056"/>
            <a:chExt cx="5285" cy="2785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C2EAF5A8-3AC3-418A-A3F4-280346B29F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8" y="1056"/>
              <a:ext cx="5285" cy="1393"/>
              <a:chOff x="238" y="1056"/>
              <a:chExt cx="5285" cy="1393"/>
            </a:xfrm>
          </p:grpSpPr>
          <p:sp>
            <p:nvSpPr>
              <p:cNvPr id="14" name="Rectangle 2">
                <a:extLst>
                  <a:ext uri="{FF2B5EF4-FFF2-40B4-BE49-F238E27FC236}">
                    <a16:creationId xmlns:a16="http://schemas.microsoft.com/office/drawing/2014/main" id="{132775D8-6466-4A79-987E-00CEF5846E47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243" y="1057"/>
                <a:ext cx="5272" cy="1391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5" name="Freeform 3">
                <a:extLst>
                  <a:ext uri="{FF2B5EF4-FFF2-40B4-BE49-F238E27FC236}">
                    <a16:creationId xmlns:a16="http://schemas.microsoft.com/office/drawing/2014/main" id="{02A15577-EF90-4103-B739-E6F28F1C4378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238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0 w 5273"/>
                  <a:gd name="T3" fmla="*/ 0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0" y="0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6" name="Freeform 4">
                <a:extLst>
                  <a:ext uri="{FF2B5EF4-FFF2-40B4-BE49-F238E27FC236}">
                    <a16:creationId xmlns:a16="http://schemas.microsoft.com/office/drawing/2014/main" id="{2B174174-48DE-428F-B4EE-658B3D7B64E5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250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5272 w 5273"/>
                  <a:gd name="T3" fmla="*/ 1392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5272" y="1392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6" name="Group 9">
              <a:extLst>
                <a:ext uri="{FF2B5EF4-FFF2-40B4-BE49-F238E27FC236}">
                  <a16:creationId xmlns:a16="http://schemas.microsoft.com/office/drawing/2014/main" id="{771046C6-14DF-4C02-B097-09F4F284EF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3744"/>
              <a:ext cx="5281" cy="97"/>
              <a:chOff x="240" y="3744"/>
              <a:chExt cx="5281" cy="97"/>
            </a:xfrm>
          </p:grpSpPr>
          <p:sp>
            <p:nvSpPr>
              <p:cNvPr id="11" name="Rectangle 6">
                <a:extLst>
                  <a:ext uri="{FF2B5EF4-FFF2-40B4-BE49-F238E27FC236}">
                    <a16:creationId xmlns:a16="http://schemas.microsoft.com/office/drawing/2014/main" id="{41459016-3172-47B8-ACDE-8982397C6363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240" y="3744"/>
                <a:ext cx="5280" cy="96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17D30FC2-59D1-42A0-8E7E-012F978F479C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0 w 5281"/>
                  <a:gd name="T3" fmla="*/ 0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0" y="0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4518FDB9-B3C3-4810-8EE1-5D0C05DEB509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5280 w 5281"/>
                  <a:gd name="T3" fmla="*/ 96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5280" y="96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7" name="Group 13">
              <a:extLst>
                <a:ext uri="{FF2B5EF4-FFF2-40B4-BE49-F238E27FC236}">
                  <a16:creationId xmlns:a16="http://schemas.microsoft.com/office/drawing/2014/main" id="{76CA52BE-34FB-43C4-BBB9-6AA7E8A218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8" y="1200"/>
              <a:ext cx="97" cy="1104"/>
              <a:chOff x="338" y="1200"/>
              <a:chExt cx="97" cy="1104"/>
            </a:xfrm>
          </p:grpSpPr>
          <p:sp useBgFill="1"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373DFE7-9B43-4FFA-A739-54CFA70D236C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338" y="1201"/>
                <a:ext cx="96" cy="1103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" name="Freeform 11">
                <a:extLst>
                  <a:ext uri="{FF2B5EF4-FFF2-40B4-BE49-F238E27FC236}">
                    <a16:creationId xmlns:a16="http://schemas.microsoft.com/office/drawing/2014/main" id="{97BBC5E4-53D8-4A22-9C18-6241073A28CE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96 w 97"/>
                  <a:gd name="T3" fmla="*/ 1103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96" y="1103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" name="Freeform 12">
                <a:extLst>
                  <a:ext uri="{FF2B5EF4-FFF2-40B4-BE49-F238E27FC236}">
                    <a16:creationId xmlns:a16="http://schemas.microsoft.com/office/drawing/2014/main" id="{53DE1BE4-F8A3-4514-B3C9-825217684DE0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0 w 97"/>
                  <a:gd name="T3" fmla="*/ 0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0" y="0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</p:grpSp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1115484" y="21336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4038600"/>
            <a:ext cx="8534400" cy="17526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3FE5FAA3-AE77-49ED-9797-FFDDA8FA7AE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5080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001AE338-0601-4D11-988D-0D9DD42D2A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8ED42432-501D-4D66-A200-A283DA7867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324600"/>
            <a:ext cx="2540000" cy="457200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5D3D0A8-62FE-4C7A-8F5A-D3010EF883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46032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8E61A668-72A9-4F0B-A660-60A5AD69CC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128C5BD5-5602-469A-A55C-D6E618E17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029964A9-DC0E-4479-8924-F08DAD1A2C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5303D8E-EDB4-4298-BEFC-A9FB2FD74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27950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EA9F451D-D3E6-4D28-8EED-F5EB81A2BF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FDCB81A0-4023-49ED-9810-4EFE4D2FD7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AA45972B-34C9-41E4-A051-B3CE3AEC5B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8EA046-FFA3-40E2-BD78-00A3A4D875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21824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752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752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FA1961BB-F052-462C-BD97-251A7B0834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7618287C-EDB0-46EF-8E7A-C2DBCDE7AD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E88E904F-CEB3-4960-90A8-180D49E5C4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275F0F8-1890-4568-AFC7-1931D2768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84887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DC8B8CA0-2CF9-4AE9-B5B4-898CCBD13E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6DBFD8BE-7131-4BEE-B5E8-FDBA0EDC32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37E7A6FA-560D-4916-92BE-889A3FC759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F137895-1FA2-4681-8063-4497DD3A0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11023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2F3E1E0D-440D-4FB5-9193-49BF0F0176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C201235F-B931-452E-84C8-B4D270ABA6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DDFB11A5-98A1-4003-9F45-F657129AE8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4B62E8-DD7E-450F-83AD-358C6A750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05826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58EBADA3-BDDB-45C4-B849-73D2C1EB73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56B17EC9-70A0-47BB-8D09-EDC5B438A5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015918F4-CFA6-47A0-A0E1-56A6BFF1CC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24F197E-B0AA-4357-8434-19A0DAC79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83382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69963D59-6E70-4B0B-BA50-A988D8821B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E06B246B-94E0-4B18-BA00-CE049E6926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B5365771-F74B-46D3-BDB0-06E30073F6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602406-A2C4-48C7-9857-568983924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9290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E2A8C761-2A86-4B60-B9A2-CEAA633D6B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FA63C672-FEF9-46BF-B103-0D2E632D98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11183B96-9534-4CC7-B84C-E26ED24778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C0D8C4-8079-44A6-82C1-042FAFFE56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367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anose="020B0600070205080204" pitchFamily="34" charset="-128"/>
                <a:cs typeface="Arial" charset="0"/>
              </a:defRPr>
            </a:lvl1pPr>
          </a:lstStyle>
          <a:p>
            <a:pPr>
              <a:defRPr/>
            </a:pPr>
            <a:fld id="{F9E66D20-2250-4DDA-983B-57FDE8E5F41E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anose="020B0600070205080204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FFF9AC13-37AF-475E-A12B-8C90D4B5F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64042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55529C5A-E12D-4751-964A-566F7540A6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944B6484-9AB6-4D3E-8AA0-03030A00A0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E5CCE1F4-E1AC-4EEA-8BD6-D4BAD32923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0DD10B0-E9D8-4FC0-9B6A-3331FF292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23874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0000" y="342900"/>
            <a:ext cx="2590800" cy="5524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342900"/>
            <a:ext cx="7569200" cy="5524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2E3612D2-6A8A-4F6D-BF4B-933E92425F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40995F0A-7B5D-4B58-AAE2-7B48B623B3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E92798A5-AD80-4A07-B862-8CD8986DCA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486F9A-D747-4095-A3B2-EB2263B6A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89452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42900"/>
            <a:ext cx="103632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17600" y="17526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9BFFAB32-6615-4BA1-88FA-A50996FC5F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E4504785-48FB-44CB-9454-C0674790D7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2E15D4BA-EC31-495F-98D5-7CAB8C7725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096439-5371-4F25-8C70-38D9FE31F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65721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42900"/>
            <a:ext cx="103632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7600" y="17526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7526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E962F3FB-4C0B-4AD8-9661-CF39E5A447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B4052CA6-9A7E-499D-B4FB-D209FB5564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685C5C8A-3EEB-4787-A6E7-B013F3A4B6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6A6E4FC-D05B-4B13-ADF7-F7F8392B10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53774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9D8CB979-29C1-4E4D-A1C7-29F337CC44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943417ED-3C06-4F0B-B02C-27DFF2039D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7EB1BF2A-96EB-41C8-998D-10C9AD93E6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F4D149-52E9-45EF-95F8-246C3A1AEF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554456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021DF8-D9B8-41D5-878F-5993BB2B5F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D9477F-B77B-439A-BAD3-8D5230EC42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1013C0-3CD1-45F1-B765-726DD69133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09756E05-2CD5-4A45-B868-6ED3A432F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08458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5262CD-FB21-46DF-BC42-269C8C6993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6E2B3E-10D5-4D44-A42E-7929A096B1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6A93F7-0DA2-40D2-A23C-30502B4AE2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01032FB9-F5F0-4822-BA78-7D8626C06F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56395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6A25EF-EE4E-4AF7-8F2C-9457BE649D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43E81A-A3F3-4CBE-9668-681D5F1089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9429D7-27BC-4F01-9065-321A709264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712D426A-F615-42E9-B842-B65CF4C0F0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96625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5AF5CF7A-A76D-4545-BBCF-D1EB7C5F01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535981FA-BA81-4ED9-852F-4BEE2373FC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621A9658-E8D4-49DE-A424-CDA5E04201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0CB8C7B4-2441-4F4E-BDF3-8B813C175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70819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5FB6463-7121-464E-BDB6-7A13939AB5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22F62ED-19CD-46A5-ACD5-491A0AD717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226365A-28B4-4618-A728-851C265DE8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C872126C-9F97-45F3-A560-2DE9096848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50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anose="020B0600070205080204" pitchFamily="34" charset="-128"/>
                <a:cs typeface="Arial" charset="0"/>
              </a:defRPr>
            </a:lvl1pPr>
          </a:lstStyle>
          <a:p>
            <a:pPr>
              <a:defRPr/>
            </a:pPr>
            <a:fld id="{B80D4131-FCD2-438C-B975-AB7A99BBDCBE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anose="020B0600070205080204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D6B0DFE7-CE91-44BA-92F4-D0DA45C39F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6616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BCBA9D6-6B15-43BF-BAAD-8697D2196F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97893CF-0B35-4128-B614-D0B4E96B0F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E6D09BC-8C41-4160-9B03-F3B4E00C62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0416D586-A6AB-4C8A-94A6-B1DFC8EB5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31662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7B54721-3B76-4952-93C9-B8AC814E51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B4E5B34-FD10-4C1B-A7BE-A1BD2E09B3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F2059B7-9FC6-4AE9-B3A8-02EC01625A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061B5084-D45F-4B7D-A1EE-2D8FDDDDC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6770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00970D25-53E6-4BE7-A774-C4C19FA850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0C97A22B-361B-48A8-8FD3-5036986EC8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08764A8D-4AA5-4859-A824-3CABC4F9CC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7B787FAF-506C-4980-B210-69611661D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051593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3B31B225-93F0-41B0-A140-CF9BB21C87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BDF71E00-548D-40AF-B8AF-BC23F1B88B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79A64735-CADC-4685-8C85-D71F3461C4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49DA4BC8-2BAE-4BD4-8BDD-7DF4CBF9F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73054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89320D-0725-4D7F-8D6F-5AAD0391E1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D39232-CCC8-481F-BEFD-DE121324DA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CD3C7F-E5F7-4EDB-90AC-9EDA2E8579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4409CCEE-8CF5-4337-A112-66D4752098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23840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99D616-009D-4AF4-A01E-D70131CD00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D4E989-0A74-4963-B97A-203C8FCC72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82C215-6099-4F7F-B98B-2692F5F5DF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030C724F-C717-4E0B-9EAB-A0F6CFF94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097460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EDCDA6-A6F7-4D6D-B69E-C9CD0EF2E9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F16A8E-259E-4E67-8E62-57103FD96D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B4C558-D95C-4CAB-8956-F66AC77F4A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C60953C2-DF5E-42C5-A12C-C8EF9A4DFA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87024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C7C4B26D-A1C6-401D-80D7-C30FC23636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49A7D659-2296-4868-A2C7-8C71F0838D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9FF9358D-7E7A-4538-B644-EBEEC83A22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5521D374-FE01-49C7-9CC6-4597E6E0E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00707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63AC73A-5F1E-4C1C-A584-02DC04A46B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37CCBE6-010E-4061-8251-E2ADAAAE7F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52F7671-51F9-4090-B465-C9165E22A2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5BBA2700-41CF-4A7A-9A9E-45D02C11D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30266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5300C5FC-17E7-485E-B9F7-BE296FBAEC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3AE144C9-78DB-4D1E-B38D-01BDFCEBD9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4DE9C387-F3AE-44B5-9FED-DCAAD64AB3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EBAA63D2-661A-422E-9950-1DEF78CF3E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3046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anose="020B0600070205080204" pitchFamily="34" charset="-128"/>
                <a:cs typeface="Arial" charset="0"/>
              </a:defRPr>
            </a:lvl1pPr>
          </a:lstStyle>
          <a:p>
            <a:pPr>
              <a:defRPr/>
            </a:pPr>
            <a:fld id="{73926B59-12C0-4BCD-B74F-4F8C0A870A12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anose="020B0600070205080204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8708082A-D8D6-4E04-BA00-E6D672945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73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3BDBC-1B53-4A25-80F4-9415D3A4A2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153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E26AD-07A2-4E28-A269-39B71FAD8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185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AFA18-86E3-4B61-8BFE-FFC73AF7BC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53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186E6-64E8-41D2-98A6-0DE7060A44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935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EA4DF-CFB2-4E66-845F-BC19C70CB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04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AC44C-C099-4170-B34C-B67FD73C4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372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B27C7-A8BC-4364-880F-2232B6F98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930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A5F63-F2DF-4EDF-83AD-D1EBA6DFC7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78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4E6F2-8E4A-4128-B63A-1118FF38B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709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A9BE5-2778-4B80-B964-A42ADFAC8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578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FC1C5-83F9-44FF-BF52-EA1542AFF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22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5C9FF-ABD0-43F3-BE23-8A30B7643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795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A2A9E-673C-417E-ACAA-1F219BC6B2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579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EA63F-98E3-4BB8-92D7-6746A33CA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786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A6B72-87AB-4DF2-A715-BD4259B51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730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948BE-0D78-4B3F-BC6E-C882A6FEBC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94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29A29-BABE-488A-8694-8A7686802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623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24935-1388-4D75-8DE3-FDE1FE60C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517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300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4518" y="965200"/>
            <a:ext cx="5183716" cy="349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95928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 userDrawn="1">
            <p:extLst/>
          </p:nvPr>
        </p:nvGraphicFramePr>
        <p:xfrm>
          <a:off x="273050" y="1403201"/>
          <a:ext cx="7938199" cy="2913167"/>
        </p:xfrm>
        <a:graphic>
          <a:graphicData uri="http://schemas.openxmlformats.org/drawingml/2006/table">
            <a:tbl>
              <a:tblPr firstRow="1" lastRow="1" bandRow="1">
                <a:tableStyleId>{1FECB4D8-DB02-4DC6-A0A2-4F2EBAE1DC90}</a:tableStyleId>
              </a:tblPr>
              <a:tblGrid>
                <a:gridCol w="6403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5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167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Answer Choices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Responses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Less than one year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10.00%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 to 3 years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10.00%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 to 5 years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25.00%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 to 7 years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15.00%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More than seven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years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40.00%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40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54518" y="965200"/>
            <a:ext cx="5971116" cy="349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42704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399A7-BAE0-4BFE-B9CF-ADE6A570E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26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52260-DE1D-4278-BB2F-C4F82FEF5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854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D163D-CBCC-4F14-9519-4D113A6BE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9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CD99F-7F4E-4718-BD50-30740255A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539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70112-FA9E-445E-855E-169CC4447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232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D1ECF-5B1F-4610-AF6E-BE050F45A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035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743ED-466C-48E6-95E8-8B229168E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3769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BC83E-299B-4784-B838-0B1FD2A93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888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7571C-A06D-4736-8843-0B02F542F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184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8FC72-E1B6-49F9-927D-55193ECBE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378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62516-BB81-4625-B395-F690D2DFC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439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7873D-8319-482C-9A2B-7687909F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03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0A335-E3A9-4DE0-A60B-EA9BBD1F5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51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44D8C-E6A0-4BEA-9FDC-BB782F9A1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152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630B6-1948-4F64-AA33-A342932CA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682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39839-DE99-421B-B0F1-3568D18D12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9402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7798D-15FD-4B50-997C-A3CE6B45C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008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9228A-4428-4E81-830E-D4F0166AA2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13628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6FA11-029F-441D-A736-1D81A261E6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87898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680A1-BF12-455F-91AC-D8D9E508DF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13145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9303C-310D-4729-B9C7-FC97C69BF2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9539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2C9C9-2AE4-4ACB-B214-B5A07FD0C5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60378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CECB5-5265-47B8-A1CB-AFBE0D05F9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7930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BCEC3-9C9D-4F31-ACD7-298151C7F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121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E07F1-8611-4E23-943B-E7C9D69F3A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41918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61A41-2D48-4079-9650-A9512B7AB7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01743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00201-A86B-4DA6-94A8-D45929319D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84314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F44F4-26C1-406A-A004-395A7D3CB5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18807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26160-E46F-435A-A1EF-C97F629483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71988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92C83-B362-49DD-BA6D-E19382849F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32977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03767" y="1676400"/>
            <a:ext cx="11186584" cy="4421188"/>
            <a:chOff x="238" y="1056"/>
            <a:chExt cx="5285" cy="2785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238" y="1056"/>
              <a:ext cx="5285" cy="1393"/>
              <a:chOff x="238" y="1056"/>
              <a:chExt cx="5285" cy="1393"/>
            </a:xfrm>
          </p:grpSpPr>
          <p:sp>
            <p:nvSpPr>
              <p:cNvPr id="14" name="Rectangle 2"/>
              <p:cNvSpPr>
                <a:spLocks noChangeArrowheads="1"/>
              </p:cNvSpPr>
              <p:nvPr/>
            </p:nvSpPr>
            <p:spPr bwMode="ltGray">
              <a:xfrm>
                <a:off x="243" y="1057"/>
                <a:ext cx="5272" cy="1391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5" name="Freeform 3"/>
              <p:cNvSpPr>
                <a:spLocks/>
              </p:cNvSpPr>
              <p:nvPr/>
            </p:nvSpPr>
            <p:spPr bwMode="ltGray">
              <a:xfrm>
                <a:off x="238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0 w 5273"/>
                  <a:gd name="T3" fmla="*/ 0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0" y="0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6" name="Freeform 4"/>
              <p:cNvSpPr>
                <a:spLocks/>
              </p:cNvSpPr>
              <p:nvPr/>
            </p:nvSpPr>
            <p:spPr bwMode="ltGray">
              <a:xfrm>
                <a:off x="250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5272 w 5273"/>
                  <a:gd name="T3" fmla="*/ 1392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5272" y="1392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240" y="3744"/>
              <a:ext cx="5281" cy="97"/>
              <a:chOff x="240" y="3744"/>
              <a:chExt cx="5281" cy="97"/>
            </a:xfrm>
          </p:grpSpPr>
          <p:sp>
            <p:nvSpPr>
              <p:cNvPr id="11" name="Rectangle 6"/>
              <p:cNvSpPr>
                <a:spLocks noChangeArrowheads="1"/>
              </p:cNvSpPr>
              <p:nvPr/>
            </p:nvSpPr>
            <p:spPr bwMode="ltGray">
              <a:xfrm>
                <a:off x="240" y="3744"/>
                <a:ext cx="5280" cy="96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0 w 5281"/>
                  <a:gd name="T3" fmla="*/ 0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0" y="0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5280 w 5281"/>
                  <a:gd name="T3" fmla="*/ 96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5280" y="96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338" y="1200"/>
              <a:ext cx="97" cy="1104"/>
              <a:chOff x="338" y="1200"/>
              <a:chExt cx="97" cy="1104"/>
            </a:xfrm>
          </p:grpSpPr>
          <p:sp useBgFill="1">
            <p:nvSpPr>
              <p:cNvPr id="8" name="Rectangle 7"/>
              <p:cNvSpPr>
                <a:spLocks noChangeArrowheads="1"/>
              </p:cNvSpPr>
              <p:nvPr/>
            </p:nvSpPr>
            <p:spPr bwMode="ltGray">
              <a:xfrm>
                <a:off x="338" y="1201"/>
                <a:ext cx="96" cy="1103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9" name="Freeform 11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96 w 97"/>
                  <a:gd name="T3" fmla="*/ 1103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96" y="1103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0" name="Freeform 12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0 w 97"/>
                  <a:gd name="T3" fmla="*/ 0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0" y="0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</p:grpSp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1115484" y="21336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4038600"/>
            <a:ext cx="8534400" cy="17526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508000" y="6324600"/>
            <a:ext cx="2540000" cy="457200"/>
          </a:xfrm>
        </p:spPr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324600"/>
            <a:ext cx="2540000" cy="457200"/>
          </a:xfrm>
        </p:spPr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476AD390-2AFB-486B-8318-2D51B36A3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342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9B5283D2-B1D6-4AB3-A469-3B214ACD2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900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90A5031D-71D3-45F6-9103-46B913FFF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517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752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752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F1FECF38-9690-4C28-BB0E-C250081D2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48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7AC61-178F-4036-BD83-4B46816E3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145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63D92645-D6E6-42BE-B02A-7A13C6AD3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958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10BF7D49-C9D6-41AB-A8CA-5766D477F6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863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FA223040-9AB5-47EA-896A-04ED03070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39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6241E2EE-0EFD-4CA5-93FB-8FD38449A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067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BD0D6014-BA5D-4D47-AE8B-5C0B90F55E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50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CB34102A-0678-4544-BB21-574EC3664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286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0000" y="342900"/>
            <a:ext cx="2590800" cy="5524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342900"/>
            <a:ext cx="7569200" cy="5524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DDC3FC9D-A158-4CFE-8278-76C0F056D3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93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42900"/>
            <a:ext cx="103632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17600" y="17526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1B27220E-088F-480B-A621-1E47AD686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402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42900"/>
            <a:ext cx="103632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7600" y="17526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7526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26A76422-D156-47FA-8621-EEC9699CB9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59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5D6CE222-40C6-4622-89DB-112E0F9DB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52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9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9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slideLayout" Target="../slideLayouts/slideLayout20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13" Type="http://schemas.openxmlformats.org/officeDocument/2006/relationships/slideLayout" Target="../slideLayouts/slideLayout263.xml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slideLayout" Target="../slideLayouts/slideLayout262.xml"/><Relationship Id="rId2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Relationship Id="rId14" Type="http://schemas.openxmlformats.org/officeDocument/2006/relationships/slideLayout" Target="../slideLayouts/slideLayout26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slideLayout" Target="../slideLayouts/slideLayout299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slideLayout" Target="../slideLayouts/slideLayout298.xml"/><Relationship Id="rId2" Type="http://schemas.openxmlformats.org/officeDocument/2006/relationships/slideLayout" Target="../slideLayouts/slideLayout288.xml"/><Relationship Id="rId16" Type="http://schemas.openxmlformats.org/officeDocument/2006/relationships/theme" Target="../theme/theme25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5" Type="http://schemas.openxmlformats.org/officeDocument/2006/relationships/slideLayout" Target="../slideLayouts/slideLayout30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Relationship Id="rId14" Type="http://schemas.openxmlformats.org/officeDocument/2006/relationships/slideLayout" Target="../slideLayouts/slideLayout300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9.xml"/><Relationship Id="rId3" Type="http://schemas.openxmlformats.org/officeDocument/2006/relationships/slideLayout" Target="../slideLayouts/slideLayout304.xml"/><Relationship Id="rId7" Type="http://schemas.openxmlformats.org/officeDocument/2006/relationships/slideLayout" Target="../slideLayouts/slideLayout308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303.xml"/><Relationship Id="rId1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7.xml"/><Relationship Id="rId11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10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1.xml"/><Relationship Id="rId13" Type="http://schemas.openxmlformats.org/officeDocument/2006/relationships/slideLayout" Target="../slideLayouts/slideLayout336.xml"/><Relationship Id="rId3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330.xml"/><Relationship Id="rId12" Type="http://schemas.openxmlformats.org/officeDocument/2006/relationships/slideLayout" Target="../slideLayouts/slideLayout335.xml"/><Relationship Id="rId2" Type="http://schemas.openxmlformats.org/officeDocument/2006/relationships/slideLayout" Target="../slideLayouts/slideLayout325.xml"/><Relationship Id="rId16" Type="http://schemas.openxmlformats.org/officeDocument/2006/relationships/theme" Target="../theme/theme28.xml"/><Relationship Id="rId1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9.xml"/><Relationship Id="rId11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28.xml"/><Relationship Id="rId15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32.xml"/><Relationship Id="rId14" Type="http://schemas.openxmlformats.org/officeDocument/2006/relationships/slideLayout" Target="../slideLayouts/slideLayout337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6.xml"/><Relationship Id="rId3" Type="http://schemas.openxmlformats.org/officeDocument/2006/relationships/slideLayout" Target="../slideLayouts/slideLayout341.xml"/><Relationship Id="rId7" Type="http://schemas.openxmlformats.org/officeDocument/2006/relationships/slideLayout" Target="../slideLayouts/slideLayout34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40.xml"/><Relationship Id="rId1" Type="http://schemas.openxmlformats.org/officeDocument/2006/relationships/slideLayout" Target="../slideLayouts/slideLayout339.xml"/><Relationship Id="rId6" Type="http://schemas.openxmlformats.org/officeDocument/2006/relationships/slideLayout" Target="../slideLayouts/slideLayout344.xml"/><Relationship Id="rId11" Type="http://schemas.openxmlformats.org/officeDocument/2006/relationships/slideLayout" Target="../slideLayouts/slideLayout349.xml"/><Relationship Id="rId5" Type="http://schemas.openxmlformats.org/officeDocument/2006/relationships/slideLayout" Target="../slideLayouts/slideLayout343.xml"/><Relationship Id="rId10" Type="http://schemas.openxmlformats.org/officeDocument/2006/relationships/slideLayout" Target="../slideLayouts/slideLayout348.xml"/><Relationship Id="rId4" Type="http://schemas.openxmlformats.org/officeDocument/2006/relationships/slideLayout" Target="../slideLayouts/slideLayout342.xml"/><Relationship Id="rId9" Type="http://schemas.openxmlformats.org/officeDocument/2006/relationships/slideLayout" Target="../slideLayouts/slideLayout34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.emf"/><Relationship Id="rId4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7.xml"/><Relationship Id="rId3" Type="http://schemas.openxmlformats.org/officeDocument/2006/relationships/slideLayout" Target="../slideLayouts/slideLayout352.xml"/><Relationship Id="rId7" Type="http://schemas.openxmlformats.org/officeDocument/2006/relationships/slideLayout" Target="../slideLayouts/slideLayout35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51.xml"/><Relationship Id="rId1" Type="http://schemas.openxmlformats.org/officeDocument/2006/relationships/slideLayout" Target="../slideLayouts/slideLayout350.xml"/><Relationship Id="rId6" Type="http://schemas.openxmlformats.org/officeDocument/2006/relationships/slideLayout" Target="../slideLayouts/slideLayout355.xml"/><Relationship Id="rId11" Type="http://schemas.openxmlformats.org/officeDocument/2006/relationships/slideLayout" Target="../slideLayouts/slideLayout360.xml"/><Relationship Id="rId5" Type="http://schemas.openxmlformats.org/officeDocument/2006/relationships/slideLayout" Target="../slideLayouts/slideLayout354.xml"/><Relationship Id="rId10" Type="http://schemas.openxmlformats.org/officeDocument/2006/relationships/slideLayout" Target="../slideLayouts/slideLayout359.xml"/><Relationship Id="rId4" Type="http://schemas.openxmlformats.org/officeDocument/2006/relationships/slideLayout" Target="../slideLayouts/slideLayout353.xml"/><Relationship Id="rId9" Type="http://schemas.openxmlformats.org/officeDocument/2006/relationships/slideLayout" Target="../slideLayouts/slideLayout35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8.xml"/><Relationship Id="rId13" Type="http://schemas.openxmlformats.org/officeDocument/2006/relationships/slideLayout" Target="../slideLayouts/slideLayout373.xml"/><Relationship Id="rId3" Type="http://schemas.openxmlformats.org/officeDocument/2006/relationships/slideLayout" Target="../slideLayouts/slideLayout363.xml"/><Relationship Id="rId7" Type="http://schemas.openxmlformats.org/officeDocument/2006/relationships/slideLayout" Target="../slideLayouts/slideLayout367.xml"/><Relationship Id="rId12" Type="http://schemas.openxmlformats.org/officeDocument/2006/relationships/slideLayout" Target="../slideLayouts/slideLayout372.xml"/><Relationship Id="rId2" Type="http://schemas.openxmlformats.org/officeDocument/2006/relationships/slideLayout" Target="../slideLayouts/slideLayout362.xml"/><Relationship Id="rId1" Type="http://schemas.openxmlformats.org/officeDocument/2006/relationships/slideLayout" Target="../slideLayouts/slideLayout361.xml"/><Relationship Id="rId6" Type="http://schemas.openxmlformats.org/officeDocument/2006/relationships/slideLayout" Target="../slideLayouts/slideLayout366.xml"/><Relationship Id="rId11" Type="http://schemas.openxmlformats.org/officeDocument/2006/relationships/slideLayout" Target="../slideLayouts/slideLayout371.xml"/><Relationship Id="rId5" Type="http://schemas.openxmlformats.org/officeDocument/2006/relationships/slideLayout" Target="../slideLayouts/slideLayout365.xml"/><Relationship Id="rId15" Type="http://schemas.openxmlformats.org/officeDocument/2006/relationships/theme" Target="../theme/theme31.xml"/><Relationship Id="rId10" Type="http://schemas.openxmlformats.org/officeDocument/2006/relationships/slideLayout" Target="../slideLayouts/slideLayout370.xml"/><Relationship Id="rId4" Type="http://schemas.openxmlformats.org/officeDocument/2006/relationships/slideLayout" Target="../slideLayouts/slideLayout364.xml"/><Relationship Id="rId9" Type="http://schemas.openxmlformats.org/officeDocument/2006/relationships/slideLayout" Target="../slideLayouts/slideLayout369.xml"/><Relationship Id="rId14" Type="http://schemas.openxmlformats.org/officeDocument/2006/relationships/slideLayout" Target="../slideLayouts/slideLayout374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13" Type="http://schemas.openxmlformats.org/officeDocument/2006/relationships/slideLayout" Target="../slideLayouts/slideLayout387.xml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slideLayout" Target="../slideLayouts/slideLayout386.xml"/><Relationship Id="rId2" Type="http://schemas.openxmlformats.org/officeDocument/2006/relationships/slideLayout" Target="../slideLayouts/slideLayout376.xml"/><Relationship Id="rId16" Type="http://schemas.openxmlformats.org/officeDocument/2006/relationships/theme" Target="../theme/theme32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5" Type="http://schemas.openxmlformats.org/officeDocument/2006/relationships/slideLayout" Target="../slideLayouts/slideLayout38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Relationship Id="rId14" Type="http://schemas.openxmlformats.org/officeDocument/2006/relationships/slideLayout" Target="../slideLayouts/slideLayout38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fld id="{1A5CADD7-3335-4870-B3D1-0E44B36121F3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2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1A0D7BC-485C-4221-B54E-56A7E63BE17B}" type="slidenum">
              <a:rPr lang="en-US">
                <a:latin typeface="Arial" panose="020B0604020202020204" pitchFamily="34" charset="0"/>
                <a:ea typeface="MS PGothic" panose="020B0600070205080204" pitchFamily="34" charset="-128"/>
              </a:rPr>
              <a:pPr>
                <a:defRPr/>
              </a:pPr>
              <a:t>‹#›</a:t>
            </a:fld>
            <a:endParaRPr 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3696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127" r:id="rId12"/>
    <p:sldLayoutId id="2147484128" r:id="rId13"/>
    <p:sldLayoutId id="2147484129" r:id="rId14"/>
    <p:sldLayoutId id="2147484130" r:id="rId15"/>
    <p:sldLayoutId id="2147484131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342900"/>
            <a:ext cx="10363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0" tIns="46035" rIns="92070" bIns="460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7411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0" y="17526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0" tIns="46035" rIns="92070" bIns="460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3230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3230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A08F9D3-DC5C-444A-BCA2-0CC777FF1E67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52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  <p:sldLayoutId id="2147484312" r:id="rId12"/>
    <p:sldLayoutId id="2147484313" r:id="rId13"/>
    <p:sldLayoutId id="214748431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177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353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53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706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400" b="1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u"/>
        <a:defRPr sz="2000" b="1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2000" b="1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 b="1">
          <a:solidFill>
            <a:schemeClr val="tx1"/>
          </a:solidFill>
          <a:latin typeface="+mn-lt"/>
        </a:defRPr>
      </a:lvl5pPr>
      <a:lvl6pPr marL="2514471" indent="-22858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6pPr>
      <a:lvl7pPr marL="2971648" indent="-22858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7pPr>
      <a:lvl8pPr marL="3428825" indent="-22858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8pPr>
      <a:lvl9pPr marL="3886001" indent="-22858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pitchFamily="34" charset="0"/>
              </a:defRPr>
            </a:lvl1pPr>
          </a:lstStyle>
          <a:p>
            <a:pPr>
              <a:defRPr/>
            </a:pPr>
            <a:fld id="{4CD5107E-C921-4A5D-98E2-371A4E792720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C0B38BB-9DFB-469A-988D-102F5C4664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4" r:id="rId1"/>
    <p:sldLayoutId id="2147484545" r:id="rId2"/>
    <p:sldLayoutId id="2147484546" r:id="rId3"/>
    <p:sldLayoutId id="2147484547" r:id="rId4"/>
    <p:sldLayoutId id="2147484548" r:id="rId5"/>
    <p:sldLayoutId id="2147484549" r:id="rId6"/>
    <p:sldLayoutId id="2147484550" r:id="rId7"/>
    <p:sldLayoutId id="2147484551" r:id="rId8"/>
    <p:sldLayoutId id="2147484552" r:id="rId9"/>
    <p:sldLayoutId id="2147484553" r:id="rId10"/>
    <p:sldLayoutId id="21474845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538052E-42D2-4CFB-A230-E18364E4C3E0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5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6" r:id="rId1"/>
    <p:sldLayoutId id="2147484597" r:id="rId2"/>
    <p:sldLayoutId id="2147484598" r:id="rId3"/>
    <p:sldLayoutId id="2147484599" r:id="rId4"/>
    <p:sldLayoutId id="2147484600" r:id="rId5"/>
    <p:sldLayoutId id="2147484601" r:id="rId6"/>
    <p:sldLayoutId id="2147484602" r:id="rId7"/>
    <p:sldLayoutId id="2147484603" r:id="rId8"/>
    <p:sldLayoutId id="2147484604" r:id="rId9"/>
    <p:sldLayoutId id="2147484605" r:id="rId10"/>
    <p:sldLayoutId id="2147484606" r:id="rId11"/>
    <p:sldLayoutId id="214748460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761B45D-4BDF-4EEC-8838-8B64C4A4BD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DA75D30E-035B-4545-A8AE-D2FD67D069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023198A-D0C2-4A08-89FB-0E0F714B9AA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6C7B899-CCC8-4D14-8B1E-CA371682FC7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40BB2CB-FC87-40C0-9757-2382EC64169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B7EAAA0-4241-4D4D-AB10-774B07521C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5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1" r:id="rId1"/>
    <p:sldLayoutId id="2147484822" r:id="rId2"/>
    <p:sldLayoutId id="2147484823" r:id="rId3"/>
    <p:sldLayoutId id="2147484824" r:id="rId4"/>
    <p:sldLayoutId id="2147484825" r:id="rId5"/>
    <p:sldLayoutId id="2147484826" r:id="rId6"/>
    <p:sldLayoutId id="2147484827" r:id="rId7"/>
    <p:sldLayoutId id="2147484828" r:id="rId8"/>
    <p:sldLayoutId id="2147484829" r:id="rId9"/>
    <p:sldLayoutId id="2147484830" r:id="rId10"/>
    <p:sldLayoutId id="2147484831" r:id="rId11"/>
    <p:sldLayoutId id="2147484832" r:id="rId12"/>
    <p:sldLayoutId id="2147484833" r:id="rId13"/>
    <p:sldLayoutId id="214748483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Placeholder 1">
            <a:extLst>
              <a:ext uri="{FF2B5EF4-FFF2-40B4-BE49-F238E27FC236}">
                <a16:creationId xmlns:a16="http://schemas.microsoft.com/office/drawing/2014/main" id="{C2879543-F6DE-43D4-A2AD-2F9EDD62EC2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Text Placeholder 2">
            <a:extLst>
              <a:ext uri="{FF2B5EF4-FFF2-40B4-BE49-F238E27FC236}">
                <a16:creationId xmlns:a16="http://schemas.microsoft.com/office/drawing/2014/main" id="{15C2A1FA-E14A-4708-9A72-F473FE2F53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B7520-99FC-41DB-A16A-44DA8F36D7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A77E7FFC-F5EC-40C0-BD4C-B9821792A3B2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546F8-9112-4B22-987B-ACFD73D19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8BE4B-66C4-4AC9-8D0A-0DDEAB2FA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29E43B4F-8881-466B-AB24-3513F99874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5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8" r:id="rId1"/>
    <p:sldLayoutId id="2147484849" r:id="rId2"/>
    <p:sldLayoutId id="2147484850" r:id="rId3"/>
    <p:sldLayoutId id="2147484851" r:id="rId4"/>
    <p:sldLayoutId id="2147484852" r:id="rId5"/>
    <p:sldLayoutId id="2147484853" r:id="rId6"/>
    <p:sldLayoutId id="2147484854" r:id="rId7"/>
    <p:sldLayoutId id="2147484855" r:id="rId8"/>
    <p:sldLayoutId id="2147484856" r:id="rId9"/>
    <p:sldLayoutId id="2147484857" r:id="rId10"/>
    <p:sldLayoutId id="21474848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A664E88E-2E21-4687-A7C1-1BE8FD2C32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9CE3993A-36EE-41CE-85DA-2187F8FF05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7901316-4C1E-4FF8-A099-F6A63223404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158B6E6-3E76-408D-9053-90DAC748CB2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BD8E91A-D6EE-495B-9C26-09FD56DF667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DA27CFD-6F5D-45A2-95E8-7859D1336E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9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0" r:id="rId1"/>
    <p:sldLayoutId id="2147484861" r:id="rId2"/>
    <p:sldLayoutId id="2147484862" r:id="rId3"/>
    <p:sldLayoutId id="2147484863" r:id="rId4"/>
    <p:sldLayoutId id="2147484864" r:id="rId5"/>
    <p:sldLayoutId id="2147484865" r:id="rId6"/>
    <p:sldLayoutId id="2147484866" r:id="rId7"/>
    <p:sldLayoutId id="2147484867" r:id="rId8"/>
    <p:sldLayoutId id="2147484868" r:id="rId9"/>
    <p:sldLayoutId id="2147484869" r:id="rId10"/>
    <p:sldLayoutId id="2147484870" r:id="rId11"/>
    <p:sldLayoutId id="2147484871" r:id="rId12"/>
    <p:sldLayoutId id="2147484872" r:id="rId13"/>
    <p:sldLayoutId id="2147484873" r:id="rId14"/>
    <p:sldLayoutId id="214748487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5">
            <a:extLst>
              <a:ext uri="{FF2B5EF4-FFF2-40B4-BE49-F238E27FC236}">
                <a16:creationId xmlns:a16="http://schemas.microsoft.com/office/drawing/2014/main" id="{758D525E-0014-4717-8859-53B87B1308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342900"/>
            <a:ext cx="10363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7" name="Rectangle 16">
            <a:extLst>
              <a:ext uri="{FF2B5EF4-FFF2-40B4-BE49-F238E27FC236}">
                <a16:creationId xmlns:a16="http://schemas.microsoft.com/office/drawing/2014/main" id="{D61F4AD0-D942-40FE-9C97-6CF873517C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0" y="17526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41" name="Rectangle 17">
            <a:extLst>
              <a:ext uri="{FF2B5EF4-FFF2-40B4-BE49-F238E27FC236}">
                <a16:creationId xmlns:a16="http://schemas.microsoft.com/office/drawing/2014/main" id="{C9466EA6-EA36-4355-8008-CBB1D88587E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3230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2" name="Rectangle 18">
            <a:extLst>
              <a:ext uri="{FF2B5EF4-FFF2-40B4-BE49-F238E27FC236}">
                <a16:creationId xmlns:a16="http://schemas.microsoft.com/office/drawing/2014/main" id="{61CF75D3-7117-4C1E-A7AF-FB1CD71C4F4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3" name="Rectangle 19">
            <a:extLst>
              <a:ext uri="{FF2B5EF4-FFF2-40B4-BE49-F238E27FC236}">
                <a16:creationId xmlns:a16="http://schemas.microsoft.com/office/drawing/2014/main" id="{845C5BB7-D480-4A1C-9490-B31BC237CD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3230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B7A398BA-6009-4281-A64D-A90FD08053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9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6" r:id="rId1"/>
    <p:sldLayoutId id="2147484877" r:id="rId2"/>
    <p:sldLayoutId id="2147484878" r:id="rId3"/>
    <p:sldLayoutId id="2147484879" r:id="rId4"/>
    <p:sldLayoutId id="2147484880" r:id="rId5"/>
    <p:sldLayoutId id="2147484881" r:id="rId6"/>
    <p:sldLayoutId id="2147484882" r:id="rId7"/>
    <p:sldLayoutId id="2147484883" r:id="rId8"/>
    <p:sldLayoutId id="2147484884" r:id="rId9"/>
    <p:sldLayoutId id="2147484885" r:id="rId10"/>
    <p:sldLayoutId id="2147484886" r:id="rId11"/>
    <p:sldLayoutId id="2147484887" r:id="rId12"/>
    <p:sldLayoutId id="2147484888" r:id="rId13"/>
    <p:sldLayoutId id="214748488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u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Placeholder 1">
            <a:extLst>
              <a:ext uri="{FF2B5EF4-FFF2-40B4-BE49-F238E27FC236}">
                <a16:creationId xmlns:a16="http://schemas.microsoft.com/office/drawing/2014/main" id="{B9EC5662-BEAD-431C-AB9A-03FC05E4B77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1747" name="Text Placeholder 2">
            <a:extLst>
              <a:ext uri="{FF2B5EF4-FFF2-40B4-BE49-F238E27FC236}">
                <a16:creationId xmlns:a16="http://schemas.microsoft.com/office/drawing/2014/main" id="{CDA63DB4-0DAB-4A56-A291-B8969EC92F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199AD-A9C6-43C9-9DE9-F0911B2664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C4027BD-B330-4631-821D-C7F97C9D7C32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3F7A8-A5AA-4CEC-B58D-BD2A14B670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2A3DC-E452-4082-98DE-C834B8F49C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93082B8-71AB-4518-9969-E2DF11D2F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4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1" r:id="rId1"/>
    <p:sldLayoutId id="2147484892" r:id="rId2"/>
    <p:sldLayoutId id="2147484893" r:id="rId3"/>
    <p:sldLayoutId id="2147484894" r:id="rId4"/>
    <p:sldLayoutId id="2147484895" r:id="rId5"/>
    <p:sldLayoutId id="2147484896" r:id="rId6"/>
    <p:sldLayoutId id="2147484897" r:id="rId7"/>
    <p:sldLayoutId id="2147484898" r:id="rId8"/>
    <p:sldLayoutId id="2147484899" r:id="rId9"/>
    <p:sldLayoutId id="2147484900" r:id="rId10"/>
    <p:sldLayoutId id="21474849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>
            <a:extLst>
              <a:ext uri="{FF2B5EF4-FFF2-40B4-BE49-F238E27FC236}">
                <a16:creationId xmlns:a16="http://schemas.microsoft.com/office/drawing/2014/main" id="{3A4CC0F8-C82A-48CF-8C49-D0E11F618B8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5603" name="Text Placeholder 2">
            <a:extLst>
              <a:ext uri="{FF2B5EF4-FFF2-40B4-BE49-F238E27FC236}">
                <a16:creationId xmlns:a16="http://schemas.microsoft.com/office/drawing/2014/main" id="{71B2829E-4926-4A53-8A74-197624A39E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ABBF3-7C2F-4906-8251-CA3907DABF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D6048FA-4DDE-473D-BE0B-672274085D29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10EFB-7F73-426A-852A-FA1E7A7339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02BB0-A767-46C9-84C9-D3B38DCCE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1AC1D0F-26B5-46DB-9060-86DEA2749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47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3" r:id="rId1"/>
    <p:sldLayoutId id="2147484904" r:id="rId2"/>
    <p:sldLayoutId id="2147484905" r:id="rId3"/>
    <p:sldLayoutId id="2147484906" r:id="rId4"/>
    <p:sldLayoutId id="2147484907" r:id="rId5"/>
    <p:sldLayoutId id="2147484908" r:id="rId6"/>
    <p:sldLayoutId id="2147484909" r:id="rId7"/>
    <p:sldLayoutId id="2147484910" r:id="rId8"/>
    <p:sldLayoutId id="2147484911" r:id="rId9"/>
    <p:sldLayoutId id="2147484912" r:id="rId10"/>
    <p:sldLayoutId id="21474849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32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673A28-7B8E-4AEC-A2C5-EC70F2A90782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B58A5C-FDA3-45E0-8B7C-442AD4265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9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Placeholder 1">
            <a:extLst>
              <a:ext uri="{FF2B5EF4-FFF2-40B4-BE49-F238E27FC236}">
                <a16:creationId xmlns:a16="http://schemas.microsoft.com/office/drawing/2014/main" id="{406DF1C0-C60C-4607-ADC6-6A09C75814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4819" name="Text Placeholder 2">
            <a:extLst>
              <a:ext uri="{FF2B5EF4-FFF2-40B4-BE49-F238E27FC236}">
                <a16:creationId xmlns:a16="http://schemas.microsoft.com/office/drawing/2014/main" id="{82B77DA3-B392-4681-B7AE-FBC93A491C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AE884-96CD-4B31-BAF5-FECD9FBC99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E9E8DEE-E7D5-4737-B00C-EDFC002B0198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41E04-755A-4F92-90DD-A383128D1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2DADC-5091-4CCD-B96D-809A59F06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CA0B0B8-F42E-4E9E-BDD2-BE6445ADA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9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5" r:id="rId1"/>
    <p:sldLayoutId id="2147484916" r:id="rId2"/>
    <p:sldLayoutId id="2147484917" r:id="rId3"/>
    <p:sldLayoutId id="2147484918" r:id="rId4"/>
    <p:sldLayoutId id="2147484919" r:id="rId5"/>
    <p:sldLayoutId id="2147484920" r:id="rId6"/>
    <p:sldLayoutId id="2147484921" r:id="rId7"/>
    <p:sldLayoutId id="2147484922" r:id="rId8"/>
    <p:sldLayoutId id="2147484923" r:id="rId9"/>
    <p:sldLayoutId id="2147484924" r:id="rId10"/>
    <p:sldLayoutId id="2147484925" r:id="rId11"/>
  </p:sldLayoutIdLst>
  <p:txStyles>
    <p:titleStyle>
      <a:lvl1pPr algn="ctr" defTabSz="6858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Placeholder 1">
            <a:extLst>
              <a:ext uri="{FF2B5EF4-FFF2-40B4-BE49-F238E27FC236}">
                <a16:creationId xmlns:a16="http://schemas.microsoft.com/office/drawing/2014/main" id="{1CC40011-C5A0-45BE-8F53-E4639C91D9C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2771" name="Text Placeholder 2">
            <a:extLst>
              <a:ext uri="{FF2B5EF4-FFF2-40B4-BE49-F238E27FC236}">
                <a16:creationId xmlns:a16="http://schemas.microsoft.com/office/drawing/2014/main" id="{8E6288FB-7697-498C-84C5-5CC04F3B1D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3EDE5-0BB3-4A48-B3DC-4618EF07DF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A1AE719-F933-45AF-B472-19B232EA2FE6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1A1C3-91A5-405A-BB14-986B2A4A5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D4EAA-C699-4D0E-A36F-A611C02A7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58D985-00AA-4264-8F4D-7744B37DDA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1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7" r:id="rId1"/>
    <p:sldLayoutId id="2147484928" r:id="rId2"/>
    <p:sldLayoutId id="2147484929" r:id="rId3"/>
    <p:sldLayoutId id="2147484930" r:id="rId4"/>
    <p:sldLayoutId id="2147484931" r:id="rId5"/>
    <p:sldLayoutId id="2147484932" r:id="rId6"/>
    <p:sldLayoutId id="2147484933" r:id="rId7"/>
    <p:sldLayoutId id="2147484934" r:id="rId8"/>
    <p:sldLayoutId id="2147484935" r:id="rId9"/>
    <p:sldLayoutId id="2147484936" r:id="rId10"/>
    <p:sldLayoutId id="21474849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5">
            <a:extLst>
              <a:ext uri="{FF2B5EF4-FFF2-40B4-BE49-F238E27FC236}">
                <a16:creationId xmlns:a16="http://schemas.microsoft.com/office/drawing/2014/main" id="{820AE593-2A95-4D09-9969-EDF74F218D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342900"/>
            <a:ext cx="10363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39" name="Rectangle 16">
            <a:extLst>
              <a:ext uri="{FF2B5EF4-FFF2-40B4-BE49-F238E27FC236}">
                <a16:creationId xmlns:a16="http://schemas.microsoft.com/office/drawing/2014/main" id="{0520B3C3-4441-481D-A469-55BDF485EA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0" y="17526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41" name="Rectangle 17">
            <a:extLst>
              <a:ext uri="{FF2B5EF4-FFF2-40B4-BE49-F238E27FC236}">
                <a16:creationId xmlns:a16="http://schemas.microsoft.com/office/drawing/2014/main" id="{FE799BDF-E21A-4445-A9E8-8AE9436D6D8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3230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2" name="Rectangle 18">
            <a:extLst>
              <a:ext uri="{FF2B5EF4-FFF2-40B4-BE49-F238E27FC236}">
                <a16:creationId xmlns:a16="http://schemas.microsoft.com/office/drawing/2014/main" id="{97CFDF7D-ADDB-46D3-A88C-CDB4AF584F9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3" name="Rectangle 19">
            <a:extLst>
              <a:ext uri="{FF2B5EF4-FFF2-40B4-BE49-F238E27FC236}">
                <a16:creationId xmlns:a16="http://schemas.microsoft.com/office/drawing/2014/main" id="{FC400107-D514-4E8D-97FC-3AB5E7B7C89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3230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BE0AFE4-3C5E-42DA-82EA-E66C270A9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6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9" r:id="rId1"/>
    <p:sldLayoutId id="2147484940" r:id="rId2"/>
    <p:sldLayoutId id="2147484941" r:id="rId3"/>
    <p:sldLayoutId id="2147484942" r:id="rId4"/>
    <p:sldLayoutId id="2147484943" r:id="rId5"/>
    <p:sldLayoutId id="2147484944" r:id="rId6"/>
    <p:sldLayoutId id="2147484945" r:id="rId7"/>
    <p:sldLayoutId id="2147484946" r:id="rId8"/>
    <p:sldLayoutId id="2147484947" r:id="rId9"/>
    <p:sldLayoutId id="2147484948" r:id="rId10"/>
    <p:sldLayoutId id="2147484949" r:id="rId11"/>
    <p:sldLayoutId id="2147484950" r:id="rId12"/>
    <p:sldLayoutId id="2147484951" r:id="rId13"/>
    <p:sldLayoutId id="214748495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u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>
            <a:extLst>
              <a:ext uri="{FF2B5EF4-FFF2-40B4-BE49-F238E27FC236}">
                <a16:creationId xmlns:a16="http://schemas.microsoft.com/office/drawing/2014/main" id="{BC15435D-1FAE-432F-97F9-C7CB7B3F057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435" name="Text Placeholder 2">
            <a:extLst>
              <a:ext uri="{FF2B5EF4-FFF2-40B4-BE49-F238E27FC236}">
                <a16:creationId xmlns:a16="http://schemas.microsoft.com/office/drawing/2014/main" id="{897A10C9-E975-47C7-B2B7-501A535BCD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28E1F-F8CB-45AB-AE49-9BAB36F19C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1F13BAD-DD39-4945-A0DE-3E0D8041BBA4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B328A-243A-44E1-9D52-09CE5C6669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94410-AF18-4A3F-8720-2C541098B7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7F67EFE-134C-446A-AFFB-366413E68B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5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4" r:id="rId1"/>
    <p:sldLayoutId id="2147484955" r:id="rId2"/>
    <p:sldLayoutId id="2147484956" r:id="rId3"/>
    <p:sldLayoutId id="2147484957" r:id="rId4"/>
    <p:sldLayoutId id="2147484958" r:id="rId5"/>
    <p:sldLayoutId id="2147484959" r:id="rId6"/>
    <p:sldLayoutId id="2147484960" r:id="rId7"/>
    <p:sldLayoutId id="2147484961" r:id="rId8"/>
    <p:sldLayoutId id="2147484962" r:id="rId9"/>
    <p:sldLayoutId id="2147484963" r:id="rId10"/>
    <p:sldLayoutId id="21474849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Placeholder 1">
            <a:extLst>
              <a:ext uri="{FF2B5EF4-FFF2-40B4-BE49-F238E27FC236}">
                <a16:creationId xmlns:a16="http://schemas.microsoft.com/office/drawing/2014/main" id="{C20096B1-966A-4893-964D-047B425788F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2531" name="Text Placeholder 2">
            <a:extLst>
              <a:ext uri="{FF2B5EF4-FFF2-40B4-BE49-F238E27FC236}">
                <a16:creationId xmlns:a16="http://schemas.microsoft.com/office/drawing/2014/main" id="{1B03AAAF-EED9-4F78-9D28-88BB73EF87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02038-663D-4ED5-8F4A-705E73AEB3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0D31CDA-FCBD-470A-B03A-9F7F66A0E403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8C3F1-3C05-4088-9F2D-2D012ADAC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11920-9CB5-4BDD-BEE8-D641C952F5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A7B6E57-2567-4E6F-A0AC-7B5A877A0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73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6" r:id="rId1"/>
    <p:sldLayoutId id="2147484967" r:id="rId2"/>
    <p:sldLayoutId id="2147484968" r:id="rId3"/>
    <p:sldLayoutId id="2147484969" r:id="rId4"/>
    <p:sldLayoutId id="2147484970" r:id="rId5"/>
    <p:sldLayoutId id="2147484971" r:id="rId6"/>
    <p:sldLayoutId id="2147484972" r:id="rId7"/>
    <p:sldLayoutId id="2147484973" r:id="rId8"/>
    <p:sldLayoutId id="2147484974" r:id="rId9"/>
    <p:sldLayoutId id="2147484975" r:id="rId10"/>
    <p:sldLayoutId id="21474849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C6C86837-C904-47B3-A817-7985D08E08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8675B7B0-61FE-4336-AE94-AEC849F0D3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7B15423-AF1A-417D-A0F7-BDEBFB1FF8E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7E2CD3F-F8B8-447B-869F-EEB03812C9D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3ABD9A1-FA79-4883-9B74-E77441D8090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ECE48BC-1734-4D7B-AB83-BFA51CF67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4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8" r:id="rId1"/>
    <p:sldLayoutId id="2147484979" r:id="rId2"/>
    <p:sldLayoutId id="2147484980" r:id="rId3"/>
    <p:sldLayoutId id="2147484981" r:id="rId4"/>
    <p:sldLayoutId id="2147484982" r:id="rId5"/>
    <p:sldLayoutId id="2147484983" r:id="rId6"/>
    <p:sldLayoutId id="2147484984" r:id="rId7"/>
    <p:sldLayoutId id="2147484985" r:id="rId8"/>
    <p:sldLayoutId id="2147484986" r:id="rId9"/>
    <p:sldLayoutId id="2147484987" r:id="rId10"/>
    <p:sldLayoutId id="2147484988" r:id="rId11"/>
    <p:sldLayoutId id="2147484989" r:id="rId12"/>
    <p:sldLayoutId id="2147484990" r:id="rId13"/>
    <p:sldLayoutId id="2147484991" r:id="rId14"/>
    <p:sldLayoutId id="214748499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Placeholder 1">
            <a:extLst>
              <a:ext uri="{FF2B5EF4-FFF2-40B4-BE49-F238E27FC236}">
                <a16:creationId xmlns:a16="http://schemas.microsoft.com/office/drawing/2014/main" id="{AA3E42B9-65F9-444F-8CC6-1F735201D7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3795" name="Text Placeholder 2">
            <a:extLst>
              <a:ext uri="{FF2B5EF4-FFF2-40B4-BE49-F238E27FC236}">
                <a16:creationId xmlns:a16="http://schemas.microsoft.com/office/drawing/2014/main" id="{C282CD75-756B-4C5B-B548-8C8A30A2B9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758D6-966C-4696-9548-662713615A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A5C0310-36C8-46D0-BAD5-1544D526A5C2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CC2DA-439F-4DF8-BFDE-52870254F1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1DCB3-23F7-4620-BDFE-67F6711E8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9970D5-9762-43AF-9296-4DCE252318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7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4" r:id="rId1"/>
    <p:sldLayoutId id="2147484995" r:id="rId2"/>
    <p:sldLayoutId id="2147484996" r:id="rId3"/>
    <p:sldLayoutId id="2147484997" r:id="rId4"/>
    <p:sldLayoutId id="2147484998" r:id="rId5"/>
    <p:sldLayoutId id="2147484999" r:id="rId6"/>
    <p:sldLayoutId id="2147485000" r:id="rId7"/>
    <p:sldLayoutId id="2147485001" r:id="rId8"/>
    <p:sldLayoutId id="2147485002" r:id="rId9"/>
    <p:sldLayoutId id="2147485003" r:id="rId10"/>
    <p:sldLayoutId id="214748500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>
            <a:extLst>
              <a:ext uri="{FF2B5EF4-FFF2-40B4-BE49-F238E27FC236}">
                <a16:creationId xmlns:a16="http://schemas.microsoft.com/office/drawing/2014/main" id="{1F26A0CC-104C-46A7-81AE-7B44C72B4B8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387" name="Text Placeholder 2">
            <a:extLst>
              <a:ext uri="{FF2B5EF4-FFF2-40B4-BE49-F238E27FC236}">
                <a16:creationId xmlns:a16="http://schemas.microsoft.com/office/drawing/2014/main" id="{7B18742A-6999-4C5F-9102-13A80180E0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1C212-88BC-4B98-A8FF-DAC04AD4D9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DC16FD-D3A2-4389-A714-075A175BF6E7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F0E91-4E37-491A-8543-6C2C731EAD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FC753-C1B7-4110-A50A-6A8DFFC297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A51687-3DAF-4606-A7BB-4FC1B7F9C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9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8" r:id="rId1"/>
    <p:sldLayoutId id="2147485019" r:id="rId2"/>
    <p:sldLayoutId id="2147485020" r:id="rId3"/>
    <p:sldLayoutId id="2147485021" r:id="rId4"/>
    <p:sldLayoutId id="2147485022" r:id="rId5"/>
    <p:sldLayoutId id="2147485023" r:id="rId6"/>
    <p:sldLayoutId id="2147485024" r:id="rId7"/>
    <p:sldLayoutId id="2147485025" r:id="rId8"/>
    <p:sldLayoutId id="2147485026" r:id="rId9"/>
    <p:sldLayoutId id="2147485027" r:id="rId10"/>
    <p:sldLayoutId id="21474850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FFFF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3ACE7E1-C141-4EBC-A95F-DAA72291197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8A64DB8-2B05-4D28-910D-6C39FDCF203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2F0EE79-36C3-47D5-85BD-B446FDE3165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75BCF34-1D74-42C3-A657-1474D8E4EE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CFFC98D9-03B9-46A0-9FD5-063453397B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20800" y="609600"/>
            <a:ext cx="9550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Slide Title</a:t>
            </a:r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id="{EADE4024-74DA-45C3-8850-7D223B545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1981200"/>
            <a:ext cx="955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Body Text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1870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0" r:id="rId1"/>
    <p:sldLayoutId id="2147485031" r:id="rId2"/>
    <p:sldLayoutId id="2147485032" r:id="rId3"/>
    <p:sldLayoutId id="2147485033" r:id="rId4"/>
    <p:sldLayoutId id="2147485034" r:id="rId5"/>
    <p:sldLayoutId id="2147485035" r:id="rId6"/>
    <p:sldLayoutId id="2147485036" r:id="rId7"/>
    <p:sldLayoutId id="2147485037" r:id="rId8"/>
    <p:sldLayoutId id="2147485038" r:id="rId9"/>
    <p:sldLayoutId id="2147485039" r:id="rId10"/>
    <p:sldLayoutId id="2147485040" r:id="rId11"/>
    <p:sldLayoutId id="2147485041" r:id="rId12"/>
    <p:sldLayoutId id="2147485042" r:id="rId13"/>
    <p:sldLayoutId id="2147485043" r:id="rId14"/>
    <p:sldLayoutId id="2147485044" r:id="rId15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sz="2400" b="1">
          <a:solidFill>
            <a:schemeClr val="tx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400" b="1">
          <a:solidFill>
            <a:schemeClr val="tx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Placeholder 1">
            <a:extLst>
              <a:ext uri="{FF2B5EF4-FFF2-40B4-BE49-F238E27FC236}">
                <a16:creationId xmlns:a16="http://schemas.microsoft.com/office/drawing/2014/main" id="{608FAD9B-088C-4ABE-9052-1886F549F89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3555" name="Text Placeholder 2">
            <a:extLst>
              <a:ext uri="{FF2B5EF4-FFF2-40B4-BE49-F238E27FC236}">
                <a16:creationId xmlns:a16="http://schemas.microsoft.com/office/drawing/2014/main" id="{1DD4ED4C-ADEC-4D5F-BF47-84A85E8AA5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CFFA7-D1EE-4692-BA02-1EC2BA8006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108756F-6DAD-4708-B22F-C819E2E47258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B1FB2-FCCC-443D-96F2-BCBF9EBA87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5CD5D-D771-44D1-8199-9DDD3FECD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9B166E2-40A5-47B2-87DA-42CB6945C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80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6" r:id="rId1"/>
    <p:sldLayoutId id="2147485047" r:id="rId2"/>
    <p:sldLayoutId id="2147485048" r:id="rId3"/>
    <p:sldLayoutId id="2147485049" r:id="rId4"/>
    <p:sldLayoutId id="2147485050" r:id="rId5"/>
    <p:sldLayoutId id="2147485051" r:id="rId6"/>
    <p:sldLayoutId id="2147485052" r:id="rId7"/>
    <p:sldLayoutId id="2147485053" r:id="rId8"/>
    <p:sldLayoutId id="2147485054" r:id="rId9"/>
    <p:sldLayoutId id="2147485055" r:id="rId10"/>
    <p:sldLayoutId id="21474850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515" y="444508"/>
            <a:ext cx="10972800" cy="5216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515" y="982199"/>
            <a:ext cx="7110008" cy="332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56104" y="6420103"/>
            <a:ext cx="83471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fld id="{A88B48FB-E956-2048-9E74-C69E7CAA26C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420101"/>
            <a:ext cx="12192000" cy="0"/>
          </a:xfrm>
          <a:prstGeom prst="line">
            <a:avLst/>
          </a:prstGeom>
          <a:ln w="1270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1"/>
          <p:cNvSpPr txBox="1">
            <a:spLocks/>
          </p:cNvSpPr>
          <p:nvPr/>
        </p:nvSpPr>
        <p:spPr>
          <a:xfrm>
            <a:off x="-75298" y="6485938"/>
            <a:ext cx="1400847" cy="213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Helvetica Neue"/>
                <a:cs typeface="Helvetica Neue"/>
              </a:rPr>
              <a:t>Powered by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73051" y="972237"/>
            <a:ext cx="11707283" cy="0"/>
          </a:xfrm>
          <a:prstGeom prst="line">
            <a:avLst/>
          </a:prstGeom>
          <a:ln w="635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5303" y="6541773"/>
            <a:ext cx="1414557" cy="17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7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Placeholder 1">
            <a:extLst>
              <a:ext uri="{FF2B5EF4-FFF2-40B4-BE49-F238E27FC236}">
                <a16:creationId xmlns:a16="http://schemas.microsoft.com/office/drawing/2014/main" id="{A0E989C4-32C7-49F6-A21B-410C289182E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6627" name="Text Placeholder 2">
            <a:extLst>
              <a:ext uri="{FF2B5EF4-FFF2-40B4-BE49-F238E27FC236}">
                <a16:creationId xmlns:a16="http://schemas.microsoft.com/office/drawing/2014/main" id="{392C4B66-C6E5-49C7-B196-6CE338C719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3CD57-F331-43DE-BC89-F28BDBAF1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4F7581EB-26B8-47FD-BC82-1DF4DBA35ABB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A3591-95BD-4F54-9E8D-E577F2A37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979A7-FC53-4F8B-957D-7AE0664AA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354F559-F356-4C5A-8A77-6AA0006C3B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17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8" r:id="rId1"/>
    <p:sldLayoutId id="2147485059" r:id="rId2"/>
    <p:sldLayoutId id="2147485060" r:id="rId3"/>
    <p:sldLayoutId id="2147485061" r:id="rId4"/>
    <p:sldLayoutId id="2147485062" r:id="rId5"/>
    <p:sldLayoutId id="2147485063" r:id="rId6"/>
    <p:sldLayoutId id="2147485064" r:id="rId7"/>
    <p:sldLayoutId id="2147485065" r:id="rId8"/>
    <p:sldLayoutId id="2147485066" r:id="rId9"/>
    <p:sldLayoutId id="2147485067" r:id="rId10"/>
    <p:sldLayoutId id="21474850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5">
            <a:extLst>
              <a:ext uri="{FF2B5EF4-FFF2-40B4-BE49-F238E27FC236}">
                <a16:creationId xmlns:a16="http://schemas.microsoft.com/office/drawing/2014/main" id="{2C5B6DAC-A105-495B-83DF-41A39FF7B7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342900"/>
            <a:ext cx="10363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8675" name="Rectangle 16">
            <a:extLst>
              <a:ext uri="{FF2B5EF4-FFF2-40B4-BE49-F238E27FC236}">
                <a16:creationId xmlns:a16="http://schemas.microsoft.com/office/drawing/2014/main" id="{C5C6F434-E6AF-4AB6-96FC-EBE1AF690A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0" y="17526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41" name="Rectangle 17">
            <a:extLst>
              <a:ext uri="{FF2B5EF4-FFF2-40B4-BE49-F238E27FC236}">
                <a16:creationId xmlns:a16="http://schemas.microsoft.com/office/drawing/2014/main" id="{D0A11458-638D-49E2-A6F6-A138BEBB82C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3230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2" name="Rectangle 18">
            <a:extLst>
              <a:ext uri="{FF2B5EF4-FFF2-40B4-BE49-F238E27FC236}">
                <a16:creationId xmlns:a16="http://schemas.microsoft.com/office/drawing/2014/main" id="{9E8291A9-C5B5-4875-BE85-2F64EF17FF0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3" name="Rectangle 19">
            <a:extLst>
              <a:ext uri="{FF2B5EF4-FFF2-40B4-BE49-F238E27FC236}">
                <a16:creationId xmlns:a16="http://schemas.microsoft.com/office/drawing/2014/main" id="{05F41519-7FED-42DA-910D-6E59D2D9251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3230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F5932030-93C1-4446-88AA-399F7FAEF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8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0" r:id="rId1"/>
    <p:sldLayoutId id="2147485071" r:id="rId2"/>
    <p:sldLayoutId id="2147485072" r:id="rId3"/>
    <p:sldLayoutId id="2147485073" r:id="rId4"/>
    <p:sldLayoutId id="2147485074" r:id="rId5"/>
    <p:sldLayoutId id="2147485075" r:id="rId6"/>
    <p:sldLayoutId id="2147485076" r:id="rId7"/>
    <p:sldLayoutId id="2147485077" r:id="rId8"/>
    <p:sldLayoutId id="2147485078" r:id="rId9"/>
    <p:sldLayoutId id="2147485079" r:id="rId10"/>
    <p:sldLayoutId id="2147485080" r:id="rId11"/>
    <p:sldLayoutId id="2147485081" r:id="rId12"/>
    <p:sldLayoutId id="2147485082" r:id="rId13"/>
    <p:sldLayoutId id="214748508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u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F83AA3A7-8B5A-4090-93A7-3869AFFAD6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FEAB45D6-D263-483D-88D3-BF60BA95DF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930F7BD-9BF2-454C-B50B-0103E51203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6FD26E2-820F-4F0D-96A6-F431BAFE576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F6D82E1-2D72-4CEF-AC07-6D298754AF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E3439B58-1559-48CC-9DBA-560A392474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7" r:id="rId1"/>
    <p:sldLayoutId id="2147485098" r:id="rId2"/>
    <p:sldLayoutId id="2147485099" r:id="rId3"/>
    <p:sldLayoutId id="2147485100" r:id="rId4"/>
    <p:sldLayoutId id="2147485101" r:id="rId5"/>
    <p:sldLayoutId id="2147485102" r:id="rId6"/>
    <p:sldLayoutId id="2147485103" r:id="rId7"/>
    <p:sldLayoutId id="2147485104" r:id="rId8"/>
    <p:sldLayoutId id="2147485105" r:id="rId9"/>
    <p:sldLayoutId id="2147485106" r:id="rId10"/>
    <p:sldLayoutId id="2147485107" r:id="rId11"/>
    <p:sldLayoutId id="2147485108" r:id="rId12"/>
    <p:sldLayoutId id="2147485109" r:id="rId13"/>
    <p:sldLayoutId id="2147485110" r:id="rId14"/>
    <p:sldLayoutId id="214748511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2067FCFB-2756-4243-8992-E4ABDDD21488}" type="datetimeFigureOut">
              <a:rPr lang="en-US"/>
              <a:pPr>
                <a:defRPr/>
              </a:pPr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C251AA34-754A-43C0-A279-F1ACF72746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9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7EBF1E-7747-4CED-B828-BEDF6493E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37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00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515" y="444508"/>
            <a:ext cx="10972800" cy="5216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515" y="982199"/>
            <a:ext cx="7110008" cy="332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56102" y="6420102"/>
            <a:ext cx="83471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fld id="{A88B48FB-E956-2048-9E74-C69E7CAA26C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420101"/>
            <a:ext cx="12192000" cy="0"/>
          </a:xfrm>
          <a:prstGeom prst="line">
            <a:avLst/>
          </a:prstGeom>
          <a:ln w="1270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73051" y="972237"/>
            <a:ext cx="11707283" cy="0"/>
          </a:xfrm>
          <a:prstGeom prst="line">
            <a:avLst/>
          </a:prstGeom>
          <a:ln w="635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597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</p:sldLayoutIdLst>
  <p:txStyles>
    <p:titleStyle>
      <a:lvl1pPr algn="l" defTabSz="609585" rtl="0" eaLnBrk="1" latinLnBrk="0" hangingPunct="1">
        <a:spcBef>
          <a:spcPct val="0"/>
        </a:spcBef>
        <a:buNone/>
        <a:defRPr sz="2667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609585" rtl="0" eaLnBrk="1" latinLnBrk="0" hangingPunct="1">
        <a:spcBef>
          <a:spcPct val="20000"/>
        </a:spcBef>
        <a:buFont typeface="Arial"/>
        <a:buNone/>
        <a:defRPr sz="1333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fld id="{9D6C7E3B-540D-4F70-9533-B74C4D70CF39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4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4029" r:id="rId12"/>
    <p:sldLayoutId id="2147484030" r:id="rId13"/>
    <p:sldLayoutId id="2147484031" r:id="rId14"/>
    <p:sldLayoutId id="214748403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40AA31F-8C15-4DAC-9EBE-E90DDC8510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924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  <p:sldLayoutId id="214748404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342900"/>
            <a:ext cx="10363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43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0" y="17526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3230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3230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6176AE-C577-48E0-91B9-020155F67D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83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  <p:sldLayoutId id="2147484070" r:id="rId12"/>
    <p:sldLayoutId id="2147484071" r:id="rId13"/>
    <p:sldLayoutId id="214748407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u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ypage.iu.edu/~cjbonk/" TargetMode="External"/><Relationship Id="rId2" Type="http://schemas.openxmlformats.org/officeDocument/2006/relationships/hyperlink" Target="mailto:cjbonk@indiana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://study.com/academy/lesson/learning-environment-in-the-classroom-definition-impact-importance.html" TargetMode="External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7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7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travelinedman.blogspot.com/2011/05/bonks-last-principles-of-instruction.html" TargetMode="External"/><Relationship Id="rId1" Type="http://schemas.openxmlformats.org/officeDocument/2006/relationships/slideLayout" Target="../slideLayouts/slideLayout7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8.jpeg"/><Relationship Id="rId5" Type="http://schemas.openxmlformats.org/officeDocument/2006/relationships/image" Target="../media/image36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travelinedman.blogspot.com/2011/05/bonks-last-principles-of-instruction.html" TargetMode="External"/><Relationship Id="rId2" Type="http://schemas.openxmlformats.org/officeDocument/2006/relationships/slideLayout" Target="../slideLayouts/slideLayout75.xml"/><Relationship Id="rId1" Type="http://schemas.openxmlformats.org/officeDocument/2006/relationships/themeOverride" Target="../theme/themeOverrid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8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eschoolnews.com/2013/05/10/10-ed-tech-tools-of-the-70s-80s-and-90s/print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s://vimeo.com/188210645" TargetMode="External"/><Relationship Id="rId7" Type="http://schemas.openxmlformats.org/officeDocument/2006/relationships/image" Target="../media/image47.png"/><Relationship Id="rId2" Type="http://schemas.openxmlformats.org/officeDocument/2006/relationships/hyperlink" Target="http://flipgrid.com/#429f88c5" TargetMode="External"/><Relationship Id="rId1" Type="http://schemas.openxmlformats.org/officeDocument/2006/relationships/slideLayout" Target="../slideLayouts/slideLayout19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www.polleverywhere.com/" TargetMode="External"/><Relationship Id="rId1" Type="http://schemas.openxmlformats.org/officeDocument/2006/relationships/slideLayout" Target="../slideLayouts/slideLayout212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vocaroo.com/delete/s0x8moQAYAiu/a37bbc9408bb8c95" TargetMode="External"/><Relationship Id="rId2" Type="http://schemas.openxmlformats.org/officeDocument/2006/relationships/hyperlink" Target="http://vocaroo.com/" TargetMode="External"/><Relationship Id="rId1" Type="http://schemas.openxmlformats.org/officeDocument/2006/relationships/slideLayout" Target="../slideLayouts/slideLayout158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www.openculture.com/2017/11/a-map-showing-how-much-time-it-takes-to-learn-foreign-languages-from-easiest-to-hardest.html" TargetMode="External"/><Relationship Id="rId1" Type="http://schemas.openxmlformats.org/officeDocument/2006/relationships/slideLayout" Target="../slideLayouts/slideLayout23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http://bleacherreport.com/articles/2721985-julia-hawkins-sets-100-meter-dash-record-for-women-100-years-or-older?utm_source=cnn.com&amp;utm_medium=referral&amp;utm_campaign=editorial" TargetMode="External"/><Relationship Id="rId7" Type="http://schemas.openxmlformats.org/officeDocument/2006/relationships/image" Target="../media/image58.jpeg"/><Relationship Id="rId2" Type="http://schemas.openxmlformats.org/officeDocument/2006/relationships/hyperlink" Target="http://www.cnn.com/2017/04/17/us/boston-marathon-kathrine-switzer-trnd/index.html" TargetMode="External"/><Relationship Id="rId1" Type="http://schemas.openxmlformats.org/officeDocument/2006/relationships/slideLayout" Target="../slideLayouts/slideLayout24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www.jeopardy.rocks/r511merve/" TargetMode="External"/><Relationship Id="rId1" Type="http://schemas.openxmlformats.org/officeDocument/2006/relationships/slideLayout" Target="../slideLayouts/slideLayout266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ultyfocus.com/articles/teaching-with-technology-articles/im-kahoots-technology-classroom/" TargetMode="External"/><Relationship Id="rId2" Type="http://schemas.openxmlformats.org/officeDocument/2006/relationships/hyperlink" Target="https://getkahoot.com/" TargetMode="External"/><Relationship Id="rId1" Type="http://schemas.openxmlformats.org/officeDocument/2006/relationships/slideLayout" Target="../slideLayouts/slideLayout24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hyperlink" Target="https://www.sli.do/" TargetMode="External"/><Relationship Id="rId1" Type="http://schemas.openxmlformats.org/officeDocument/2006/relationships/slideLayout" Target="../slideLayouts/slideLayout24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r685glossary.shutterfly.com/" TargetMode="External"/><Relationship Id="rId7" Type="http://schemas.openxmlformats.org/officeDocument/2006/relationships/image" Target="../media/image76.png"/><Relationship Id="rId2" Type="http://schemas.openxmlformats.org/officeDocument/2006/relationships/hyperlink" Target="http://natewynne1982.wix.com/p540courseglossary" TargetMode="External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75.png"/><Relationship Id="rId5" Type="http://schemas.openxmlformats.org/officeDocument/2006/relationships/hyperlink" Target="http://learningplanet.shutterfly.com/" TargetMode="External"/><Relationship Id="rId4" Type="http://schemas.openxmlformats.org/officeDocument/2006/relationships/hyperlink" Target="http://hurdinsuranceagency.com/thebigsleep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8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88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s://bubbl.us/Mjg2MzMxOC84MjYzNjczL2UyODQzMzQ0NTQ2YzQwZDlmNDE3ZWE3OWYwMmJmYTI3-X" TargetMode="External"/><Relationship Id="rId1" Type="http://schemas.openxmlformats.org/officeDocument/2006/relationships/slideLayout" Target="../slideLayouts/slideLayout30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://www.latimes.com/local/lanow/la-me-wikipedia-science-classes-adv-snap-story.html" TargetMode="External"/><Relationship Id="rId1" Type="http://schemas.openxmlformats.org/officeDocument/2006/relationships/slideLayout" Target="../slideLayouts/slideLayout26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elon.edu/technology/6-collaborative-writing-applications-for-group-projects-or-papers/" TargetMode="External"/><Relationship Id="rId7" Type="http://schemas.openxmlformats.org/officeDocument/2006/relationships/image" Target="../media/image91.png"/><Relationship Id="rId2" Type="http://schemas.openxmlformats.org/officeDocument/2006/relationships/hyperlink" Target="http://meetingwords.com/" TargetMode="External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todaysmeet.com/R678_Emerging_Learning_Technologies" TargetMode="External"/><Relationship Id="rId2" Type="http://schemas.openxmlformats.org/officeDocument/2006/relationships/hyperlink" Target="https://todaysmeet.com/" TargetMode="External"/><Relationship Id="rId1" Type="http://schemas.openxmlformats.org/officeDocument/2006/relationships/slideLayout" Target="../slideLayouts/slideLayout318.xml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http://phet.colorado.edu/en/simulation/energy-skate-park" TargetMode="External"/><Relationship Id="rId1" Type="http://schemas.openxmlformats.org/officeDocument/2006/relationships/slideLayout" Target="../slideLayouts/slideLayout344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hyperlink" Target="http://blog.globalforestwatch.org/2015/08/how-much-rainforest-is-in-that-chocolate-bar/" TargetMode="External"/><Relationship Id="rId1" Type="http://schemas.openxmlformats.org/officeDocument/2006/relationships/slideLayout" Target="../slideLayouts/slideLayout355.xml"/><Relationship Id="rId4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cr3_aZT_xQ&amp;feature=youtu.be" TargetMode="External"/><Relationship Id="rId2" Type="http://schemas.openxmlformats.org/officeDocument/2006/relationships/hyperlink" Target="http://bookerlr2000.wixsite.com/librariansforit/cognitivism" TargetMode="External"/><Relationship Id="rId1" Type="http://schemas.openxmlformats.org/officeDocument/2006/relationships/slideLayout" Target="../slideLayouts/slideLayout223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hyperlink" Target="http://news.nationalgeographic.com/2015/08/150803-arctic-ice-obama-climate-nation-science/?utm_content=buffer8a394&amp;utm_medium=social&amp;utm_source=twitter.com&amp;utm_campaign=buffer" TargetMode="External"/><Relationship Id="rId1" Type="http://schemas.openxmlformats.org/officeDocument/2006/relationships/slideLayout" Target="../slideLayouts/slideLayout36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hyperlink" Target="http://www.youtube.com/watch?v=7Q429lqxZaU&amp;feature=youtu.be" TargetMode="External"/><Relationship Id="rId7" Type="http://schemas.openxmlformats.org/officeDocument/2006/relationships/image" Target="../media/image103.png"/><Relationship Id="rId2" Type="http://schemas.openxmlformats.org/officeDocument/2006/relationships/hyperlink" Target="http://www.youtube.com/watch?v=_-TURzHO0aU" TargetMode="External"/><Relationship Id="rId1" Type="http://schemas.openxmlformats.org/officeDocument/2006/relationships/slideLayout" Target="../slideLayouts/slideLayout380.xml"/><Relationship Id="rId6" Type="http://schemas.openxmlformats.org/officeDocument/2006/relationships/hyperlink" Target="https://www.youtube.com/watch?v=4Ic39_rYLII&amp;feature=youtu.be" TargetMode="External"/><Relationship Id="rId5" Type="http://schemas.openxmlformats.org/officeDocument/2006/relationships/hyperlink" Target="https://www.youtube.com/watch?v=MJ3GUDICIGw" TargetMode="External"/><Relationship Id="rId10" Type="http://schemas.openxmlformats.org/officeDocument/2006/relationships/image" Target="../media/image106.png"/><Relationship Id="rId4" Type="http://schemas.openxmlformats.org/officeDocument/2006/relationships/hyperlink" Target="http://www.youtube.com/watch?v=8cmCFWi9lW8" TargetMode="External"/><Relationship Id="rId9" Type="http://schemas.openxmlformats.org/officeDocument/2006/relationships/image" Target="../media/image10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hyperlink" Target="http://timeglider.com/t/50843d8903a48008?min_zoom=1&amp;max_zoom=100" TargetMode="External"/><Relationship Id="rId1" Type="http://schemas.openxmlformats.org/officeDocument/2006/relationships/slideLayout" Target="../slideLayouts/slideLayout21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hyperlink" Target="https://msiverio.wixsite.com/r511" TargetMode="External"/><Relationship Id="rId1" Type="http://schemas.openxmlformats.org/officeDocument/2006/relationships/slideLayout" Target="../slideLayouts/slideLayout230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6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tec-variety.com/" TargetMode="Externa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12.jpeg"/><Relationship Id="rId4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4.jpeg"/><Relationship Id="rId5" Type="http://schemas.openxmlformats.org/officeDocument/2006/relationships/hyperlink" Target="http://www.google.co.nz/url?sa=i&amp;rct=j&amp;q=&amp;esrc=s&amp;source=images&amp;cd=&amp;cad=rja&amp;uact=8&amp;ved=0ahUKEwjnlvjq35TMAhXFG6YKHf-SCVkQjRwIBw&amp;url=http://www.dayasrioll.top/x/smeagol-holding-ring/&amp;bvm=bv.119745492,d.dGY&amp;psig=AFQjCNG_LCBq6HTwVehaScOQt9Cm7lFWPA&amp;ust=1460950525365736" TargetMode="External"/><Relationship Id="rId4" Type="http://schemas.openxmlformats.org/officeDocument/2006/relationships/image" Target="../media/image113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hyperlink" Target="http://wifflegif.com/gifs/524152-lord-of-the-rings-frodo-baggins-gif" TargetMode="External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2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mailto:curt@worldisopen.com" TargetMode="External"/><Relationship Id="rId2" Type="http://schemas.openxmlformats.org/officeDocument/2006/relationships/hyperlink" Target="http://tec-variety.com/" TargetMode="Externa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0.jpeg"/><Relationship Id="rId5" Type="http://schemas.openxmlformats.org/officeDocument/2006/relationships/image" Target="../media/image41.jpeg"/><Relationship Id="rId4" Type="http://schemas.openxmlformats.org/officeDocument/2006/relationships/image" Target="../media/image1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744" y="483978"/>
            <a:ext cx="8763000" cy="1905000"/>
          </a:xfrm>
        </p:spPr>
        <p:txBody>
          <a:bodyPr/>
          <a:lstStyle/>
          <a:p>
            <a:pPr eaLnBrk="1" hangingPunct="1"/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Education 20/20: 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Toward a Vision of Blended Learning Ideas and Beyond</a:t>
            </a:r>
            <a:endParaRPr lang="en-US" sz="2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67144" y="2514600"/>
            <a:ext cx="8458200" cy="1447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2800" b="1" dirty="0">
                <a:latin typeface="Tahoma" pitchFamily="34" charset="0"/>
              </a:rPr>
              <a:t>Curtis J. Bonk, Professor, Indiana University</a:t>
            </a:r>
          </a:p>
          <a:p>
            <a:pPr algn="ctr" eaLnBrk="1" hangingPunct="1">
              <a:buFontTx/>
              <a:buNone/>
            </a:pPr>
            <a:r>
              <a:rPr lang="en-US" altLang="en-US" sz="2200" b="1" dirty="0">
                <a:latin typeface="Tahoma" pitchFamily="34" charset="0"/>
                <a:hlinkClick r:id="rId2"/>
              </a:rPr>
              <a:t>cjbonk@indiana.edu</a:t>
            </a:r>
            <a:r>
              <a:rPr lang="en-US" altLang="en-US" sz="2200" b="1" dirty="0">
                <a:latin typeface="Tahoma" pitchFamily="34" charset="0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US" altLang="en-US" sz="2200" b="1" dirty="0">
                <a:latin typeface="Tahoma" pitchFamily="34" charset="0"/>
                <a:hlinkClick r:id="rId3"/>
              </a:rPr>
              <a:t>http://mypage.iu.edu/~cjbonk/</a:t>
            </a:r>
            <a:r>
              <a:rPr lang="en-US" altLang="en-US" sz="2200" b="1" dirty="0">
                <a:latin typeface="Tahoma" pitchFamily="34" charset="0"/>
              </a:rPr>
              <a:t> </a:t>
            </a:r>
          </a:p>
        </p:txBody>
      </p:sp>
      <p:sp>
        <p:nvSpPr>
          <p:cNvPr id="176132" name="AutoShape 11" descr="http://www.trainingshare.com/images/thesepics2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6" descr="Image result for 20/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742" y="4247713"/>
            <a:ext cx="3480383" cy="261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artificial intelligen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4227231"/>
            <a:ext cx="4697415" cy="263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90095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5537" y="719806"/>
            <a:ext cx="10972800" cy="1143000"/>
          </a:xfrm>
        </p:spPr>
        <p:txBody>
          <a:bodyPr/>
          <a:lstStyle/>
          <a:p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Instructor as Curator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2019970"/>
            <a:ext cx="5965889" cy="3980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017" y="2019970"/>
            <a:ext cx="3109984" cy="398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98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7569" y="924343"/>
            <a:ext cx="10972800" cy="1143000"/>
          </a:xfrm>
        </p:spPr>
        <p:txBody>
          <a:bodyPr/>
          <a:lstStyle/>
          <a:p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 Instructor as Concierge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2" y="2231935"/>
            <a:ext cx="2993231" cy="3164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" r="1664"/>
          <a:stretch/>
        </p:blipFill>
        <p:spPr>
          <a:xfrm>
            <a:off x="5135738" y="2219204"/>
            <a:ext cx="5588759" cy="319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82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" r="1664"/>
          <a:stretch/>
        </p:blipFill>
        <p:spPr>
          <a:xfrm>
            <a:off x="5583248" y="-2"/>
            <a:ext cx="6608753" cy="37723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53548" cy="37723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457" y="3715193"/>
            <a:ext cx="5837904" cy="32492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7859" y="3717525"/>
            <a:ext cx="4305310" cy="32289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2129" y="689325"/>
            <a:ext cx="2349909" cy="300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14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 New Roles of the Instructor</a:t>
            </a:r>
          </a:p>
        </p:txBody>
      </p:sp>
      <p:sp>
        <p:nvSpPr>
          <p:cNvPr id="7" name="TextBox 6"/>
          <p:cNvSpPr txBox="1"/>
          <p:nvPr/>
        </p:nvSpPr>
        <p:spPr>
          <a:xfrm rot="21040725">
            <a:off x="1756173" y="1877715"/>
            <a:ext cx="1878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Captain</a:t>
            </a:r>
          </a:p>
        </p:txBody>
      </p:sp>
      <p:sp>
        <p:nvSpPr>
          <p:cNvPr id="8" name="TextBox 7"/>
          <p:cNvSpPr txBox="1"/>
          <p:nvPr/>
        </p:nvSpPr>
        <p:spPr>
          <a:xfrm rot="240000">
            <a:off x="3128309" y="2419580"/>
            <a:ext cx="2296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Counselor</a:t>
            </a:r>
          </a:p>
        </p:txBody>
      </p:sp>
      <p:sp>
        <p:nvSpPr>
          <p:cNvPr id="4" name="TextBox 3"/>
          <p:cNvSpPr txBox="1"/>
          <p:nvPr/>
        </p:nvSpPr>
        <p:spPr>
          <a:xfrm rot="21377494">
            <a:off x="1804743" y="4133401"/>
            <a:ext cx="20121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Consultant</a:t>
            </a:r>
          </a:p>
        </p:txBody>
      </p:sp>
      <p:sp>
        <p:nvSpPr>
          <p:cNvPr id="5" name="TextBox 4"/>
          <p:cNvSpPr txBox="1"/>
          <p:nvPr/>
        </p:nvSpPr>
        <p:spPr>
          <a:xfrm rot="60000">
            <a:off x="1877544" y="3149711"/>
            <a:ext cx="2314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Conductor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5740" y="5426098"/>
            <a:ext cx="2581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Cultivator</a:t>
            </a:r>
          </a:p>
        </p:txBody>
      </p:sp>
      <p:sp>
        <p:nvSpPr>
          <p:cNvPr id="9" name="TextBox 8"/>
          <p:cNvSpPr txBox="1"/>
          <p:nvPr/>
        </p:nvSpPr>
        <p:spPr>
          <a:xfrm rot="-60000">
            <a:off x="1772807" y="4807668"/>
            <a:ext cx="3652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Organizer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67123" y="1525309"/>
            <a:ext cx="4072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Course Ambassador</a:t>
            </a:r>
          </a:p>
        </p:txBody>
      </p:sp>
      <p:sp>
        <p:nvSpPr>
          <p:cNvPr id="12" name="TextBox 11"/>
          <p:cNvSpPr txBox="1"/>
          <p:nvPr/>
        </p:nvSpPr>
        <p:spPr>
          <a:xfrm rot="60000">
            <a:off x="5083281" y="2111138"/>
            <a:ext cx="18445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Curator</a:t>
            </a:r>
          </a:p>
        </p:txBody>
      </p:sp>
      <p:sp>
        <p:nvSpPr>
          <p:cNvPr id="13" name="TextBox 12"/>
          <p:cNvSpPr txBox="1"/>
          <p:nvPr/>
        </p:nvSpPr>
        <p:spPr>
          <a:xfrm rot="-180000">
            <a:off x="4681078" y="2903171"/>
            <a:ext cx="2447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Concierge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24298" y="3619500"/>
            <a:ext cx="435428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Camping Trip Guide</a:t>
            </a:r>
          </a:p>
        </p:txBody>
      </p:sp>
      <p:sp>
        <p:nvSpPr>
          <p:cNvPr id="15" name="TextBox 14"/>
          <p:cNvSpPr txBox="1"/>
          <p:nvPr/>
        </p:nvSpPr>
        <p:spPr>
          <a:xfrm rot="154830">
            <a:off x="4669854" y="4367940"/>
            <a:ext cx="415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Course Expedition Leader</a:t>
            </a:r>
          </a:p>
        </p:txBody>
      </p:sp>
      <p:sp>
        <p:nvSpPr>
          <p:cNvPr id="16" name="TextBox 15"/>
          <p:cNvSpPr txBox="1"/>
          <p:nvPr/>
        </p:nvSpPr>
        <p:spPr>
          <a:xfrm rot="21391926">
            <a:off x="5703122" y="4848245"/>
            <a:ext cx="2505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Chemist</a:t>
            </a:r>
          </a:p>
        </p:txBody>
      </p:sp>
      <p:sp>
        <p:nvSpPr>
          <p:cNvPr id="17" name="TextBox 16"/>
          <p:cNvSpPr txBox="1"/>
          <p:nvPr/>
        </p:nvSpPr>
        <p:spPr>
          <a:xfrm rot="167886">
            <a:off x="7436432" y="1903066"/>
            <a:ext cx="3717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Consumer Advocate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55758" y="2544202"/>
            <a:ext cx="1631155" cy="590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29575" y="3223943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Comedian </a:t>
            </a:r>
          </a:p>
        </p:txBody>
      </p:sp>
      <p:sp>
        <p:nvSpPr>
          <p:cNvPr id="20" name="TextBox 19"/>
          <p:cNvSpPr txBox="1"/>
          <p:nvPr/>
        </p:nvSpPr>
        <p:spPr>
          <a:xfrm rot="300000">
            <a:off x="8231981" y="3853190"/>
            <a:ext cx="1404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Coach</a:t>
            </a:r>
          </a:p>
        </p:txBody>
      </p:sp>
      <p:sp>
        <p:nvSpPr>
          <p:cNvPr id="21" name="TextBox 20"/>
          <p:cNvSpPr txBox="1"/>
          <p:nvPr/>
        </p:nvSpPr>
        <p:spPr>
          <a:xfrm rot="180000">
            <a:off x="8502252" y="4575689"/>
            <a:ext cx="21943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Collaborator</a:t>
            </a:r>
          </a:p>
        </p:txBody>
      </p:sp>
      <p:sp>
        <p:nvSpPr>
          <p:cNvPr id="22" name="TextBox 21"/>
          <p:cNvSpPr txBox="1"/>
          <p:nvPr/>
        </p:nvSpPr>
        <p:spPr>
          <a:xfrm rot="60000">
            <a:off x="7934325" y="5172045"/>
            <a:ext cx="2000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Care Giver</a:t>
            </a:r>
          </a:p>
        </p:txBody>
      </p:sp>
      <p:sp>
        <p:nvSpPr>
          <p:cNvPr id="23" name="TextBox 22"/>
          <p:cNvSpPr txBox="1"/>
          <p:nvPr/>
        </p:nvSpPr>
        <p:spPr>
          <a:xfrm rot="214093">
            <a:off x="6553199" y="5633710"/>
            <a:ext cx="1945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Colleague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328737" y="1485900"/>
            <a:ext cx="9534527" cy="4800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60000">
            <a:off x="8278586" y="2544202"/>
            <a:ext cx="2343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Change Catalyst</a:t>
            </a:r>
          </a:p>
        </p:txBody>
      </p:sp>
    </p:spTree>
    <p:extLst>
      <p:ext uri="{BB962C8B-B14F-4D97-AF65-F5344CB8AC3E}">
        <p14:creationId xmlns:p14="http://schemas.microsoft.com/office/powerpoint/2010/main" val="2065840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3"/>
          <p:cNvSpPr>
            <a:spLocks noGrp="1"/>
          </p:cNvSpPr>
          <p:nvPr>
            <p:ph type="title"/>
          </p:nvPr>
        </p:nvSpPr>
        <p:spPr>
          <a:xfrm>
            <a:off x="1703243" y="561975"/>
            <a:ext cx="8603840" cy="1943098"/>
          </a:xfrm>
        </p:spPr>
        <p:txBody>
          <a:bodyPr/>
          <a:lstStyle/>
          <a:p>
            <a:r>
              <a:rPr lang="en-US" altLang="en-US" b="1" dirty="0">
                <a:latin typeface="Tahoma" panose="020B0604030504040204" pitchFamily="34" charset="0"/>
                <a:cs typeface="Tahoma" panose="020B0604030504040204" pitchFamily="34" charset="0"/>
              </a:rPr>
              <a:t>The Creation of Effective Learning Environments</a:t>
            </a:r>
            <a:br>
              <a:rPr lang="en-US" altLang="en-US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5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http://study.com/academy/lesson/learning-environment-in-the-classroom-definition-impact-importance.html</a:t>
            </a:r>
            <a:r>
              <a:rPr lang="en-US" altLang="en-US" sz="105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045" y="2660493"/>
            <a:ext cx="7462237" cy="419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62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3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280400" cy="2590800"/>
          </a:xfrm>
        </p:spPr>
        <p:txBody>
          <a:bodyPr/>
          <a:lstStyle/>
          <a:p>
            <a:r>
              <a:rPr lang="en-US" alt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Merrill’s First Principles of Teaching/Instruction</a:t>
            </a:r>
            <a:br>
              <a:rPr lang="en-US" altLang="en-US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12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106" y="2867582"/>
            <a:ext cx="3070456" cy="399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441" y="2867582"/>
            <a:ext cx="2668032" cy="399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68" y="4177495"/>
            <a:ext cx="5359725" cy="268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9" y="2924175"/>
            <a:ext cx="5154805" cy="323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110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3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280400" cy="2590800"/>
          </a:xfrm>
        </p:spPr>
        <p:txBody>
          <a:bodyPr/>
          <a:lstStyle/>
          <a:p>
            <a:r>
              <a:rPr lang="en-US" alt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Bonk's Last Principles of Teaching/Instruction</a:t>
            </a:r>
            <a:br>
              <a:rPr lang="en-US" altLang="en-US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12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035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834" y="2723283"/>
            <a:ext cx="3383982" cy="413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6" t="18596" r="21852" b="27719"/>
          <a:stretch/>
        </p:blipFill>
        <p:spPr>
          <a:xfrm>
            <a:off x="6221258" y="2723283"/>
            <a:ext cx="3325018" cy="413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82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3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280400" cy="2590800"/>
          </a:xfrm>
        </p:spPr>
        <p:txBody>
          <a:bodyPr/>
          <a:lstStyle/>
          <a:p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2. The Principle of Convenience</a:t>
            </a:r>
            <a:b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2100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55" y="2773191"/>
            <a:ext cx="6121400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1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442" y="2824602"/>
            <a:ext cx="3819603" cy="403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05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3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280400" cy="2590800"/>
          </a:xfrm>
        </p:spPr>
        <p:txBody>
          <a:bodyPr/>
          <a:lstStyle/>
          <a:p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5. The Principle of High Expectations</a:t>
            </a:r>
            <a:b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619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2643189"/>
            <a:ext cx="6840538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299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3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280400" cy="2590800"/>
          </a:xfrm>
        </p:spPr>
        <p:txBody>
          <a:bodyPr/>
          <a:lstStyle/>
          <a:p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6. The Principle of Choice and Options</a:t>
            </a:r>
            <a:b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721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1" y="2692401"/>
            <a:ext cx="6061075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890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4" name="Title 4"/>
          <p:cNvSpPr>
            <a:spLocks noGrp="1"/>
          </p:cNvSpPr>
          <p:nvPr>
            <p:ph type="title"/>
          </p:nvPr>
        </p:nvSpPr>
        <p:spPr>
          <a:xfrm>
            <a:off x="2133600" y="228600"/>
            <a:ext cx="8382000" cy="1905000"/>
          </a:xfrm>
        </p:spPr>
        <p:txBody>
          <a:bodyPr/>
          <a:lstStyle/>
          <a:p>
            <a:r>
              <a:rPr lang="en-US" altLang="en-US" sz="28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Fall 2014, On Wisconsin</a:t>
            </a:r>
            <a:br>
              <a:rPr lang="en-US" altLang="en-US" sz="1600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>
                <a:latin typeface="Tahoma" panose="020B0604030504040204" pitchFamily="34" charset="0"/>
                <a:cs typeface="Tahoma" panose="020B0604030504040204" pitchFamily="34" charset="0"/>
              </a:rPr>
              <a:t>MOOC, Meet MORC (</a:t>
            </a:r>
            <a:r>
              <a:rPr lang="en-US" altLang="en-US" sz="2400" b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Massive Open Radio Course</a:t>
            </a:r>
            <a:r>
              <a:rPr lang="en-US" altLang="en-US" sz="2400" b="1"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  <a:br>
              <a:rPr lang="en-US" altLang="en-US" sz="1600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600" b="1">
                <a:latin typeface="Tahoma" panose="020B0604030504040204" pitchFamily="34" charset="0"/>
                <a:cs typeface="Tahoma" panose="020B0604030504040204" pitchFamily="34" charset="0"/>
              </a:rPr>
              <a:t>WHA, UW Madison, College of the Air,1933, </a:t>
            </a:r>
            <a:br>
              <a:rPr lang="en-US" altLang="en-US" sz="1600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600" b="1">
                <a:latin typeface="Tahoma" panose="020B0604030504040204" pitchFamily="34" charset="0"/>
                <a:cs typeface="Tahoma" panose="020B0604030504040204" pitchFamily="34" charset="0"/>
              </a:rPr>
              <a:t>Vocational Training dedicated to Agriculture, </a:t>
            </a:r>
            <a:br>
              <a:rPr lang="en-US" altLang="en-US" sz="1600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600" b="1">
                <a:latin typeface="Tahoma" panose="020B0604030504040204" pitchFamily="34" charset="0"/>
                <a:cs typeface="Tahoma" panose="020B0604030504040204" pitchFamily="34" charset="0"/>
              </a:rPr>
              <a:t>and later Home Economics and Typing</a:t>
            </a:r>
          </a:p>
        </p:txBody>
      </p:sp>
      <p:pic>
        <p:nvPicPr>
          <p:cNvPr id="97075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7" t="25157" r="30080" b="28790"/>
          <a:stretch>
            <a:fillRect/>
          </a:stretch>
        </p:blipFill>
        <p:spPr bwMode="auto">
          <a:xfrm>
            <a:off x="1503784" y="2286000"/>
            <a:ext cx="639247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451" y="2362200"/>
            <a:ext cx="24257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7885374" y="6316052"/>
            <a:ext cx="27574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Mimeograph machine.</a:t>
            </a:r>
          </a:p>
        </p:txBody>
      </p:sp>
    </p:spTree>
    <p:extLst>
      <p:ext uri="{BB962C8B-B14F-4D97-AF65-F5344CB8AC3E}">
        <p14:creationId xmlns:p14="http://schemas.microsoft.com/office/powerpoint/2010/main" val="2318285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3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280400" cy="2590800"/>
          </a:xfrm>
        </p:spPr>
        <p:txBody>
          <a:bodyPr/>
          <a:lstStyle/>
          <a:p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8. The Principle of Support and Feedback</a:t>
            </a:r>
            <a:b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926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2808288"/>
            <a:ext cx="3673475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787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3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280400" cy="2590800"/>
          </a:xfrm>
        </p:spPr>
        <p:txBody>
          <a:bodyPr/>
          <a:lstStyle/>
          <a:p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9. The Principle of Spontaneity</a:t>
            </a:r>
            <a:b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029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735264"/>
            <a:ext cx="6192838" cy="412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499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itle 3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280400" cy="2590800"/>
          </a:xfrm>
        </p:spPr>
        <p:txBody>
          <a:bodyPr/>
          <a:lstStyle/>
          <a:p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11. The Principle of Sharing</a:t>
            </a:r>
            <a:b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233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492376"/>
            <a:ext cx="5868988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575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3"/>
          <p:cNvSpPr>
            <a:spLocks noGrp="1"/>
          </p:cNvSpPr>
          <p:nvPr>
            <p:ph type="title"/>
          </p:nvPr>
        </p:nvSpPr>
        <p:spPr>
          <a:xfrm>
            <a:off x="1575411" y="333375"/>
            <a:ext cx="8725359" cy="2590800"/>
          </a:xfrm>
        </p:spPr>
        <p:txBody>
          <a:bodyPr/>
          <a:lstStyle/>
          <a:p>
            <a:r>
              <a:rPr lang="en-US" altLang="en-US" b="1" dirty="0">
                <a:latin typeface="Tahoma" panose="020B0604030504040204" pitchFamily="34" charset="0"/>
                <a:cs typeface="Tahoma" panose="020B0604030504040204" pitchFamily="34" charset="0"/>
              </a:rPr>
              <a:t>14. The Principle of Relevance and Meaningfulness</a:t>
            </a:r>
            <a:br>
              <a:rPr lang="en-US" altLang="en-US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12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541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3108326"/>
            <a:ext cx="5400675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927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3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280400" cy="2590800"/>
          </a:xfrm>
        </p:spPr>
        <p:txBody>
          <a:bodyPr/>
          <a:lstStyle/>
          <a:p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15. The Principle of Trial and Error (i.e., it is ok to fail)</a:t>
            </a:r>
            <a:b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643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2025"/>
            <a:ext cx="5165097" cy="356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 result for mosaic bus indiana 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287" y="2812025"/>
            <a:ext cx="6371713" cy="36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034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3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280400" cy="2590800"/>
          </a:xfrm>
        </p:spPr>
        <p:txBody>
          <a:bodyPr/>
          <a:lstStyle/>
          <a:p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16. The Principle of Expanded Resources</a:t>
            </a:r>
            <a:b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745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9" y="2835275"/>
            <a:ext cx="723582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995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3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280400" cy="2590800"/>
          </a:xfrm>
        </p:spPr>
        <p:txBody>
          <a:bodyPr/>
          <a:lstStyle/>
          <a:p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17. The Principle of Human Connectedness</a:t>
            </a:r>
            <a:b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http://travelinedman.blogspot.com/2011/05/bonks-last-principles-of-instruction.html</a:t>
            </a:r>
            <a: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2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848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2695575"/>
            <a:ext cx="5976938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964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39" y="0"/>
            <a:ext cx="3838330" cy="294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" r="7926" b="-1"/>
          <a:stretch/>
        </p:blipFill>
        <p:spPr bwMode="auto">
          <a:xfrm>
            <a:off x="112801" y="3403591"/>
            <a:ext cx="3013458" cy="345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924" y="3886646"/>
            <a:ext cx="4455864" cy="297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570" y="9475"/>
            <a:ext cx="4248125" cy="293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75" y="3991233"/>
            <a:ext cx="4721868" cy="261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1" y="160847"/>
            <a:ext cx="2865177" cy="315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90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386391"/>
            <a:ext cx="11067535" cy="1340418"/>
          </a:xfrm>
        </p:spPr>
        <p:txBody>
          <a:bodyPr/>
          <a:lstStyle/>
          <a:p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Bonk's 20 "Last" Principles of Instruction </a:t>
            </a:r>
            <a:b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(LAST = Learning Activation System Template)</a:t>
            </a:r>
            <a:b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600" b="1" dirty="0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http://travelinedman.blogspot.com/2011/05/bonks-last-principles-of-instruction.html</a:t>
            </a:r>
            <a:endParaRPr lang="en-US" sz="3600" b="1" dirty="0">
              <a:solidFill>
                <a:srgbClr val="00B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1367875">
            <a:off x="1572268" y="2300649"/>
            <a:ext cx="1790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Flexibility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2895600"/>
            <a:ext cx="25064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Convenience</a:t>
            </a:r>
          </a:p>
        </p:txBody>
      </p:sp>
      <p:sp>
        <p:nvSpPr>
          <p:cNvPr id="7" name="TextBox 6"/>
          <p:cNvSpPr txBox="1"/>
          <p:nvPr/>
        </p:nvSpPr>
        <p:spPr>
          <a:xfrm rot="-180000">
            <a:off x="1504320" y="3506341"/>
            <a:ext cx="2581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Collegiality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4130" y="4247675"/>
            <a:ext cx="4524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Cheerfulness and Optimism</a:t>
            </a:r>
          </a:p>
        </p:txBody>
      </p:sp>
      <p:sp>
        <p:nvSpPr>
          <p:cNvPr id="9" name="TextBox 8"/>
          <p:cNvSpPr txBox="1"/>
          <p:nvPr/>
        </p:nvSpPr>
        <p:spPr>
          <a:xfrm rot="-60000">
            <a:off x="1250499" y="4838669"/>
            <a:ext cx="2581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Expectations</a:t>
            </a:r>
          </a:p>
        </p:txBody>
      </p:sp>
      <p:sp>
        <p:nvSpPr>
          <p:cNvPr id="10" name="TextBox 9"/>
          <p:cNvSpPr txBox="1"/>
          <p:nvPr/>
        </p:nvSpPr>
        <p:spPr>
          <a:xfrm rot="60000">
            <a:off x="1494434" y="5482347"/>
            <a:ext cx="5007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Empowerment and Autonomy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15235" y="2096652"/>
            <a:ext cx="33123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 and Feedback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49436" y="2725220"/>
            <a:ext cx="23812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Spontaneity</a:t>
            </a:r>
          </a:p>
        </p:txBody>
      </p:sp>
      <p:sp>
        <p:nvSpPr>
          <p:cNvPr id="13" name="TextBox 12"/>
          <p:cNvSpPr txBox="1"/>
          <p:nvPr/>
        </p:nvSpPr>
        <p:spPr>
          <a:xfrm rot="60000">
            <a:off x="4176712" y="3381167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Organization</a:t>
            </a:r>
          </a:p>
        </p:txBody>
      </p:sp>
      <p:sp>
        <p:nvSpPr>
          <p:cNvPr id="14" name="TextBox 13"/>
          <p:cNvSpPr txBox="1"/>
          <p:nvPr/>
        </p:nvSpPr>
        <p:spPr>
          <a:xfrm rot="-60000">
            <a:off x="4790499" y="3819631"/>
            <a:ext cx="240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Sharing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70994" y="2354863"/>
            <a:ext cx="3685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Nontraditional Learning</a:t>
            </a:r>
          </a:p>
        </p:txBody>
      </p:sp>
      <p:sp>
        <p:nvSpPr>
          <p:cNvPr id="17" name="TextBox 16"/>
          <p:cNvSpPr txBox="1"/>
          <p:nvPr/>
        </p:nvSpPr>
        <p:spPr>
          <a:xfrm rot="120000">
            <a:off x="6365889" y="2789485"/>
            <a:ext cx="369061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Passion and Inspiration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05575" y="3357265"/>
            <a:ext cx="4324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Relevance and Meaningfulness</a:t>
            </a:r>
          </a:p>
        </p:txBody>
      </p:sp>
      <p:sp>
        <p:nvSpPr>
          <p:cNvPr id="19" name="TextBox 18"/>
          <p:cNvSpPr txBox="1"/>
          <p:nvPr/>
        </p:nvSpPr>
        <p:spPr>
          <a:xfrm rot="-240000">
            <a:off x="6687677" y="3958114"/>
            <a:ext cx="4583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Trial and Error (i.e., it is ok to fail)</a:t>
            </a:r>
          </a:p>
        </p:txBody>
      </p:sp>
      <p:sp>
        <p:nvSpPr>
          <p:cNvPr id="20" name="TextBox 19"/>
          <p:cNvSpPr txBox="1"/>
          <p:nvPr/>
        </p:nvSpPr>
        <p:spPr>
          <a:xfrm rot="-60000">
            <a:off x="7929720" y="4500703"/>
            <a:ext cx="34109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Expanded Resources</a:t>
            </a:r>
          </a:p>
        </p:txBody>
      </p:sp>
      <p:sp>
        <p:nvSpPr>
          <p:cNvPr id="21" name="TextBox 20"/>
          <p:cNvSpPr txBox="1"/>
          <p:nvPr/>
        </p:nvSpPr>
        <p:spPr>
          <a:xfrm rot="120000">
            <a:off x="6036600" y="5136110"/>
            <a:ext cx="3503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Human Connectedness</a:t>
            </a:r>
          </a:p>
        </p:txBody>
      </p:sp>
      <p:sp>
        <p:nvSpPr>
          <p:cNvPr id="22" name="TextBox 21"/>
          <p:cNvSpPr txBox="1"/>
          <p:nvPr/>
        </p:nvSpPr>
        <p:spPr>
          <a:xfrm rot="-120000">
            <a:off x="6443120" y="5525980"/>
            <a:ext cx="353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Cognitive Apprenticeship</a:t>
            </a:r>
          </a:p>
        </p:txBody>
      </p:sp>
      <p:sp>
        <p:nvSpPr>
          <p:cNvPr id="23" name="TextBox 22"/>
          <p:cNvSpPr txBox="1"/>
          <p:nvPr/>
        </p:nvSpPr>
        <p:spPr>
          <a:xfrm rot="-120000">
            <a:off x="3992207" y="4663087"/>
            <a:ext cx="311221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Purpose and Vision</a:t>
            </a:r>
          </a:p>
        </p:txBody>
      </p:sp>
      <p:sp>
        <p:nvSpPr>
          <p:cNvPr id="24" name="TextBox 23"/>
          <p:cNvSpPr txBox="1"/>
          <p:nvPr/>
        </p:nvSpPr>
        <p:spPr>
          <a:xfrm rot="20945485">
            <a:off x="9466310" y="4986036"/>
            <a:ext cx="1845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#20 ???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47725" y="1800225"/>
            <a:ext cx="10496550" cy="43719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338849">
            <a:off x="8214594" y="1716647"/>
            <a:ext cx="2841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Choice and Options</a:t>
            </a:r>
          </a:p>
        </p:txBody>
      </p:sp>
    </p:spTree>
    <p:extLst>
      <p:ext uri="{BB962C8B-B14F-4D97-AF65-F5344CB8AC3E}">
        <p14:creationId xmlns:p14="http://schemas.microsoft.com/office/powerpoint/2010/main" val="2227036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>
            <a:extLst>
              <a:ext uri="{FF2B5EF4-FFF2-40B4-BE49-F238E27FC236}">
                <a16:creationId xmlns:a16="http://schemas.microsoft.com/office/drawing/2014/main" id="{BE2D9839-0760-4466-BF11-05259A0A9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685800"/>
            <a:ext cx="8534400" cy="12954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TEC-VARIETY Recap</a:t>
            </a:r>
          </a:p>
        </p:txBody>
      </p:sp>
      <p:pic>
        <p:nvPicPr>
          <p:cNvPr id="284675" name="Picture 4">
            <a:extLst>
              <a:ext uri="{FF2B5EF4-FFF2-40B4-BE49-F238E27FC236}">
                <a16:creationId xmlns:a16="http://schemas.microsoft.com/office/drawing/2014/main" id="{D96A6DC0-15F0-4507-8199-B5521A34C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38" y="2093913"/>
            <a:ext cx="24812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676" name="Picture 5">
            <a:extLst>
              <a:ext uri="{FF2B5EF4-FFF2-40B4-BE49-F238E27FC236}">
                <a16:creationId xmlns:a16="http://schemas.microsoft.com/office/drawing/2014/main" id="{630A1397-C83D-48A5-A573-96B25D652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6" y="2009775"/>
            <a:ext cx="65881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C8AEAE-9CB8-4E7D-95EF-F507A1F76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2" t="33772" r="17894" b="7124"/>
          <a:stretch>
            <a:fillRect/>
          </a:stretch>
        </p:blipFill>
        <p:spPr bwMode="auto">
          <a:xfrm>
            <a:off x="8348472" y="5282447"/>
            <a:ext cx="2410968" cy="1323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46236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850" name="Title 3"/>
          <p:cNvSpPr>
            <a:spLocks noGrp="1"/>
          </p:cNvSpPr>
          <p:nvPr>
            <p:ph type="title"/>
          </p:nvPr>
        </p:nvSpPr>
        <p:spPr>
          <a:xfrm>
            <a:off x="1981200" y="547688"/>
            <a:ext cx="8229600" cy="1554162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May 10, 2013</a:t>
            </a:r>
            <a:br>
              <a:rPr lang="en-US" alt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altLang="en-US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ed</a:t>
            </a:r>
            <a:r>
              <a:rPr lang="en-US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-tech tools of the 70s, 80s, and 90s </a:t>
            </a:r>
            <a:br>
              <a:rPr lang="en-US" alt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000" b="1" dirty="0" err="1">
                <a:latin typeface="Tahoma" panose="020B0604030504040204" pitchFamily="34" charset="0"/>
                <a:cs typeface="Tahoma" panose="020B0604030504040204" pitchFamily="34" charset="0"/>
              </a:rPr>
              <a:t>eSchool</a:t>
            </a:r>
            <a:r>
              <a:rPr lang="en-US" alt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  <a:t> News, </a:t>
            </a:r>
            <a:r>
              <a:rPr lang="en-US" altLang="en-US" sz="2000" b="1" dirty="0" err="1">
                <a:latin typeface="Tahoma" panose="020B0604030504040204" pitchFamily="34" charset="0"/>
                <a:cs typeface="Tahoma" panose="020B0604030504040204" pitchFamily="34" charset="0"/>
              </a:rPr>
              <a:t>Meris</a:t>
            </a:r>
            <a:r>
              <a:rPr lang="en-US" alt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dirty="0" err="1">
                <a:latin typeface="Tahoma" panose="020B0604030504040204" pitchFamily="34" charset="0"/>
                <a:cs typeface="Tahoma" panose="020B0604030504040204" pitchFamily="34" charset="0"/>
              </a:rPr>
              <a:t>Stansbury</a:t>
            </a:r>
            <a:br>
              <a:rPr lang="en-US" alt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10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http://www.eschoolnews.com/2013/05/10/10-ed-tech-tools-of-the-70s-80s-and-90s/print/</a:t>
            </a:r>
            <a:r>
              <a:rPr lang="en-US" altLang="en-US" sz="11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97485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625791"/>
            <a:ext cx="3304347" cy="172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485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220" y="2606576"/>
            <a:ext cx="5671781" cy="42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5623" y="4417133"/>
            <a:ext cx="3252724" cy="24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330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Title 1">
            <a:extLst>
              <a:ext uri="{FF2B5EF4-FFF2-40B4-BE49-F238E27FC236}">
                <a16:creationId xmlns:a16="http://schemas.microsoft.com/office/drawing/2014/main" id="{4CDFC172-0DBB-4A4A-934D-D7AE9F36E5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95276"/>
            <a:ext cx="8382000" cy="2454275"/>
          </a:xfrm>
        </p:spPr>
        <p:txBody>
          <a:bodyPr/>
          <a:lstStyle/>
          <a:p>
            <a:r>
              <a:rPr lang="en-US" altLang="en-US" sz="360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November 10, 2016</a:t>
            </a:r>
            <a:br>
              <a:rPr lang="en-US" altLang="en-US" sz="360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1.</a:t>
            </a:r>
            <a:r>
              <a:rPr lang="en-US" altLang="en-US" sz="320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altLang="en-US" sz="3200">
                <a:latin typeface="Tahoma" panose="020B0604030504040204" pitchFamily="34" charset="0"/>
                <a:cs typeface="Tahoma" panose="020B0604030504040204" pitchFamily="34" charset="0"/>
              </a:rPr>
              <a:t>one/Climate: </a:t>
            </a:r>
            <a:br>
              <a:rPr lang="en-US" altLang="en-US" sz="360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A. Threaded Video Discussions and Questions</a:t>
            </a:r>
            <a:br>
              <a:rPr lang="en-US" altLang="en-US" sz="320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>
                <a:latin typeface="Tahoma" panose="020B0604030504040204" pitchFamily="34" charset="0"/>
                <a:cs typeface="Tahoma" panose="020B0604030504040204" pitchFamily="34" charset="0"/>
              </a:rPr>
              <a:t>(e.g., Flipgrid)</a:t>
            </a:r>
            <a:br>
              <a:rPr lang="en-US" altLang="en-US" sz="240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>
                <a:hlinkClick r:id="rId2"/>
              </a:rPr>
              <a:t>http://flipgrid.com/#429f88c5</a:t>
            </a:r>
            <a:br>
              <a:rPr lang="en-US" altLang="en-US" sz="140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400"/>
              <a:t>Flipgrid: The Power of Student Voice</a:t>
            </a:r>
            <a:br>
              <a:rPr lang="en-US" altLang="en-US" sz="160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900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https://vimeo.com/188210645</a:t>
            </a:r>
            <a:r>
              <a:rPr lang="en-US" altLang="en-US" sz="90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3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8771" name="Picture 4">
            <a:extLst>
              <a:ext uri="{FF2B5EF4-FFF2-40B4-BE49-F238E27FC236}">
                <a16:creationId xmlns:a16="http://schemas.microsoft.com/office/drawing/2014/main" id="{3F9542B2-006D-41C8-A5FE-A6B02314B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" t="19427" r="3229" b="4251"/>
          <a:stretch>
            <a:fillRect/>
          </a:stretch>
        </p:blipFill>
        <p:spPr bwMode="auto">
          <a:xfrm>
            <a:off x="1676400" y="2784475"/>
            <a:ext cx="3582988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2" name="Picture 6">
            <a:extLst>
              <a:ext uri="{FF2B5EF4-FFF2-40B4-BE49-F238E27FC236}">
                <a16:creationId xmlns:a16="http://schemas.microsoft.com/office/drawing/2014/main" id="{6B0DA7E9-39B3-45E8-8E56-CEBF634789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7" t="46548" r="9998" b="13107"/>
          <a:stretch>
            <a:fillRect/>
          </a:stretch>
        </p:blipFill>
        <p:spPr bwMode="auto">
          <a:xfrm>
            <a:off x="6034088" y="2835275"/>
            <a:ext cx="4633912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3" name="Picture 7">
            <a:extLst>
              <a:ext uri="{FF2B5EF4-FFF2-40B4-BE49-F238E27FC236}">
                <a16:creationId xmlns:a16="http://schemas.microsoft.com/office/drawing/2014/main" id="{951E19C2-129B-42B0-BA40-1606FD0F03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9" r="1225" b="4794"/>
          <a:stretch>
            <a:fillRect/>
          </a:stretch>
        </p:blipFill>
        <p:spPr bwMode="auto">
          <a:xfrm>
            <a:off x="1676401" y="4862513"/>
            <a:ext cx="28051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4" name="Picture 8">
            <a:extLst>
              <a:ext uri="{FF2B5EF4-FFF2-40B4-BE49-F238E27FC236}">
                <a16:creationId xmlns:a16="http://schemas.microsoft.com/office/drawing/2014/main" id="{2339AC95-9C5E-41CD-8D64-2DCD17152C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1" t="22183" r="33601" b="20573"/>
          <a:stretch>
            <a:fillRect/>
          </a:stretch>
        </p:blipFill>
        <p:spPr bwMode="auto">
          <a:xfrm>
            <a:off x="9645650" y="4522789"/>
            <a:ext cx="1022350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5" name="Picture 9">
            <a:extLst>
              <a:ext uri="{FF2B5EF4-FFF2-40B4-BE49-F238E27FC236}">
                <a16:creationId xmlns:a16="http://schemas.microsoft.com/office/drawing/2014/main" id="{7771A74D-2F10-460C-B052-563207F69F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1" y="4438650"/>
            <a:ext cx="12811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6" name="Picture 8">
            <a:extLst>
              <a:ext uri="{FF2B5EF4-FFF2-40B4-BE49-F238E27FC236}">
                <a16:creationId xmlns:a16="http://schemas.microsoft.com/office/drawing/2014/main" id="{23452F41-47F8-408F-A4F3-8BCCC03249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" t="13078" r="16568" b="1907"/>
          <a:stretch>
            <a:fillRect/>
          </a:stretch>
        </p:blipFill>
        <p:spPr bwMode="auto">
          <a:xfrm>
            <a:off x="1676400" y="4860926"/>
            <a:ext cx="3582988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7" name="Picture 1">
            <a:extLst>
              <a:ext uri="{FF2B5EF4-FFF2-40B4-BE49-F238E27FC236}">
                <a16:creationId xmlns:a16="http://schemas.microsoft.com/office/drawing/2014/main" id="{B52D4795-C1DF-4958-A5EC-AC46E0DB3C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t="12669" r="15309" b="5882"/>
          <a:stretch>
            <a:fillRect/>
          </a:stretch>
        </p:blipFill>
        <p:spPr bwMode="auto">
          <a:xfrm>
            <a:off x="6248400" y="4462464"/>
            <a:ext cx="4419600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0762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Title 1">
            <a:extLst>
              <a:ext uri="{FF2B5EF4-FFF2-40B4-BE49-F238E27FC236}">
                <a16:creationId xmlns:a16="http://schemas.microsoft.com/office/drawing/2014/main" id="{26821E1D-B68B-4F55-B518-9E5FBA871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305800" cy="2697162"/>
          </a:xfrm>
        </p:spPr>
        <p:txBody>
          <a:bodyPr/>
          <a:lstStyle/>
          <a:p>
            <a:pPr eaLnBrk="1" hangingPunct="1"/>
            <a:r>
              <a:rPr lang="en-US" altLang="zh-CN" sz="36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2. E</a:t>
            </a:r>
            <a:r>
              <a:rPr lang="en-US" altLang="zh-CN" sz="3600" b="1">
                <a:latin typeface="Tahoma" panose="020B0604030504040204" pitchFamily="34" charset="0"/>
                <a:cs typeface="Tahoma" panose="020B0604030504040204" pitchFamily="34" charset="0"/>
              </a:rPr>
              <a:t>ncouragement, </a:t>
            </a:r>
            <a:r>
              <a:rPr lang="en-US" altLang="en-US" sz="3600" b="1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Feedback: </a:t>
            </a:r>
            <a:br>
              <a:rPr lang="en-US" altLang="en-US" sz="3200" b="1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</a:br>
            <a:r>
              <a:rPr lang="en-US" altLang="en-US" sz="3200" b="1">
                <a:solidFill>
                  <a:srgbClr val="0070C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A. Blog and Website Polling </a:t>
            </a:r>
            <a:br>
              <a:rPr lang="en-US" altLang="en-US" sz="4000" b="1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</a:br>
            <a:r>
              <a:rPr lang="en-US" altLang="en-US" sz="2200" b="1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(e.g., Poll Everywhere, BlogPolls, BlogPoll, MicroPoll)</a:t>
            </a:r>
            <a:br>
              <a:rPr lang="en-US" altLang="en-US" b="1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</a:br>
            <a:r>
              <a:rPr lang="en-US" altLang="en-US" sz="2000" b="1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  <a:hlinkClick r:id="rId2"/>
              </a:rPr>
              <a:t>http://www.polleverywhere.com/</a:t>
            </a:r>
            <a:r>
              <a:rPr lang="en-US" altLang="en-US" sz="2000" b="1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90819" name="Picture 2">
            <a:extLst>
              <a:ext uri="{FF2B5EF4-FFF2-40B4-BE49-F238E27FC236}">
                <a16:creationId xmlns:a16="http://schemas.microsoft.com/office/drawing/2014/main" id="{691F566C-1711-416A-8F43-77BF50846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18823" r="16190" b="2745"/>
          <a:stretch>
            <a:fillRect/>
          </a:stretch>
        </p:blipFill>
        <p:spPr bwMode="auto">
          <a:xfrm>
            <a:off x="1524000" y="3124200"/>
            <a:ext cx="5029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20" name="Picture 3">
            <a:extLst>
              <a:ext uri="{FF2B5EF4-FFF2-40B4-BE49-F238E27FC236}">
                <a16:creationId xmlns:a16="http://schemas.microsoft.com/office/drawing/2014/main" id="{8152DC48-2A08-4BDB-BBF0-DDBFDC6C3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3" r="19048" b="6863"/>
          <a:stretch>
            <a:fillRect/>
          </a:stretch>
        </p:blipFill>
        <p:spPr bwMode="auto">
          <a:xfrm>
            <a:off x="6750050" y="3124201"/>
            <a:ext cx="3917950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9465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Title 3">
            <a:extLst>
              <a:ext uri="{FF2B5EF4-FFF2-40B4-BE49-F238E27FC236}">
                <a16:creationId xmlns:a16="http://schemas.microsoft.com/office/drawing/2014/main" id="{848B831A-61D0-459F-8C14-6B5B3A4262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685800"/>
            <a:ext cx="8763000" cy="2209800"/>
          </a:xfrm>
        </p:spPr>
        <p:txBody>
          <a:bodyPr/>
          <a:lstStyle/>
          <a:p>
            <a:r>
              <a:rPr lang="en-US" altLang="zh-CN" sz="3600" b="1">
                <a:solidFill>
                  <a:srgbClr val="FF000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2. E</a:t>
            </a:r>
            <a:r>
              <a:rPr lang="en-US" altLang="zh-CN" sz="3600" b="1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ncouragement, </a:t>
            </a:r>
            <a:r>
              <a:rPr lang="en-US" altLang="en-US" sz="3600" b="1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Feedback: </a:t>
            </a:r>
            <a:br>
              <a:rPr lang="en-US" altLang="en-US" sz="3200" b="1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</a:br>
            <a:r>
              <a:rPr lang="en-US" altLang="en-US" sz="3200" b="1">
                <a:solidFill>
                  <a:srgbClr val="0070C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B. </a:t>
            </a:r>
            <a:r>
              <a:rPr lang="en-US" altLang="zh-CN" sz="3200" b="1">
                <a:solidFill>
                  <a:srgbClr val="0070C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Voice/Audio Feedback</a:t>
            </a:r>
            <a:br>
              <a:rPr lang="en-US" altLang="zh-CN" sz="3200" b="1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</a:br>
            <a:r>
              <a:rPr lang="en-US" altLang="en-US" sz="2400" b="1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Vocaroo: </a:t>
            </a:r>
            <a:r>
              <a:rPr lang="en-US" altLang="en-US" sz="2400" b="1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  <a:hlinkClick r:id="rId2"/>
              </a:rPr>
              <a:t>http://vocaroo.com/</a:t>
            </a:r>
            <a:r>
              <a:rPr lang="en-US" altLang="en-US" sz="2400" b="1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 </a:t>
            </a:r>
            <a:br>
              <a:rPr lang="en-US" altLang="en-US" sz="2400" b="1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</a:br>
            <a:r>
              <a:rPr lang="en-US" altLang="en-US" sz="1800" b="1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  <a:hlinkClick r:id="rId3"/>
              </a:rPr>
              <a:t>http://vocaroo.com/delete/s0x8moQAYAiu/a37bbc9408bb8c95</a:t>
            </a:r>
            <a:r>
              <a:rPr lang="en-US" altLang="en-US" sz="1800" b="1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 </a:t>
            </a:r>
            <a:br>
              <a:rPr lang="en-US" altLang="en-US" sz="2400" b="1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</a:br>
            <a:r>
              <a:rPr lang="en-US" altLang="en-US" sz="2000" b="1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(Recorded by Curt Bonk for the Open University of China)</a:t>
            </a:r>
          </a:p>
        </p:txBody>
      </p:sp>
      <p:pic>
        <p:nvPicPr>
          <p:cNvPr id="291843" name="Picture 2">
            <a:extLst>
              <a:ext uri="{FF2B5EF4-FFF2-40B4-BE49-F238E27FC236}">
                <a16:creationId xmlns:a16="http://schemas.microsoft.com/office/drawing/2014/main" id="{8993D467-4696-4647-ACAE-4C2FED9E7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2" t="22414" r="29568" b="17242"/>
          <a:stretch>
            <a:fillRect/>
          </a:stretch>
        </p:blipFill>
        <p:spPr bwMode="auto">
          <a:xfrm>
            <a:off x="4038601" y="3117850"/>
            <a:ext cx="4594225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531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4B0888-338F-4DF4-A587-738166B52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274638"/>
            <a:ext cx="8077200" cy="28495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November 29, 2017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C</a:t>
            </a:r>
            <a:r>
              <a:rPr lang="en-US" altLang="zh-CN" sz="3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uriosity, Surprise, Intrigue, Unknowns:</a:t>
            </a:r>
            <a:br>
              <a:rPr lang="en-US" altLang="zh-C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Summary and Comparison Maps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Map Showing How Much Time It Takes to Learn Foreign Languages: From Easiest to Hardest,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Culture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http://www.openculture.com/2017/11/a-map-showing-how-much-time-it-takes-to-learn-foreign-languages-from-easiest-to-hardest.html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3891" name="Picture 4">
            <a:extLst>
              <a:ext uri="{FF2B5EF4-FFF2-40B4-BE49-F238E27FC236}">
                <a16:creationId xmlns:a16="http://schemas.microsoft.com/office/drawing/2014/main" id="{E3D4C53C-2237-4926-B6AF-F07EC4934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9" y="3422650"/>
            <a:ext cx="3819525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0411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615087-61C7-46AB-8A4A-087FF4826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382000" cy="24828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April 17, 2017</a:t>
            </a:r>
            <a:b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3. C</a:t>
            </a:r>
            <a:r>
              <a:rPr lang="en-US" altLang="zh-CN" sz="3600" b="1" dirty="0">
                <a:latin typeface="Tahoma" panose="020B0604030504040204" pitchFamily="34" charset="0"/>
                <a:cs typeface="Tahoma" panose="020B0604030504040204" pitchFamily="34" charset="0"/>
              </a:rPr>
              <a:t>uriosity, Intrigue, Unknowns:</a:t>
            </a:r>
            <a:br>
              <a:rPr lang="en-US" altLang="zh-CN" sz="36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6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1st woman to officially run Boston Marathon does it again, 50 years later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Emanuella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Grinberg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CNN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USA Today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http://www.cnn.com/2017/04/17/us/boston-marathon-kathrine-switzer-trnd/index.html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July 16, 2017</a:t>
            </a:r>
            <a:b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800" b="1" dirty="0"/>
              <a:t>Julia Hawkins Sets 100-Meter Dash Record for Women 100 Years or Older, Joseph </a:t>
            </a:r>
            <a:r>
              <a:rPr lang="en-US" sz="800" b="1" dirty="0" err="1"/>
              <a:t>Zucker</a:t>
            </a:r>
            <a:r>
              <a:rPr lang="en-US" sz="800" b="1" dirty="0"/>
              <a:t>, CNN</a:t>
            </a:r>
            <a:b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http://bleacherreport.com/articles/2721985-julia-hawkins-sets-100-meter-dash-record-for-women-100-years-or-older?utm_source=cnn.com&amp;utm_medium=referral&amp;utm_campaign=editorial</a:t>
            </a:r>
            <a: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95939" name="AutoShape 2" descr="Image result for open the Philosophy and Practices that are Revolutionizing Education and Science">
            <a:extLst>
              <a:ext uri="{FF2B5EF4-FFF2-40B4-BE49-F238E27FC236}">
                <a16:creationId xmlns:a16="http://schemas.microsoft.com/office/drawing/2014/main" id="{7DA0C6BC-A8A0-4101-B128-1D8AE89353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6" y="-2979738"/>
            <a:ext cx="4143375" cy="621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5940" name="Picture 4">
            <a:extLst>
              <a:ext uri="{FF2B5EF4-FFF2-40B4-BE49-F238E27FC236}">
                <a16:creationId xmlns:a16="http://schemas.microsoft.com/office/drawing/2014/main" id="{C51A75CD-5EB7-4054-A52C-9ED031D67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7" t="20567" r="15028" b="23862"/>
          <a:stretch>
            <a:fillRect/>
          </a:stretch>
        </p:blipFill>
        <p:spPr bwMode="auto">
          <a:xfrm>
            <a:off x="1547814" y="3062288"/>
            <a:ext cx="51577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5941" name="Picture 5">
            <a:extLst>
              <a:ext uri="{FF2B5EF4-FFF2-40B4-BE49-F238E27FC236}">
                <a16:creationId xmlns:a16="http://schemas.microsoft.com/office/drawing/2014/main" id="{DFB94772-B296-4145-9689-6BB51AA2D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4075114"/>
            <a:ext cx="4033838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5942" name="Picture 7">
            <a:extLst>
              <a:ext uri="{FF2B5EF4-FFF2-40B4-BE49-F238E27FC236}">
                <a16:creationId xmlns:a16="http://schemas.microsoft.com/office/drawing/2014/main" id="{DD3622A5-3707-47A0-B016-CAC5C9C8BE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64" y="4075113"/>
            <a:ext cx="1995487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5943" name="Picture 2" descr="http://news.bbcimg.co.uk/media/images/66044000/jpg/_66044483_jex_1613238_de27-1.jpg">
            <a:extLst>
              <a:ext uri="{FF2B5EF4-FFF2-40B4-BE49-F238E27FC236}">
                <a16:creationId xmlns:a16="http://schemas.microsoft.com/office/drawing/2014/main" id="{1AAE369E-715D-4947-8D3A-6C6E209D0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76" y="5372101"/>
            <a:ext cx="2536825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5944" name="Picture 2">
            <a:extLst>
              <a:ext uri="{FF2B5EF4-FFF2-40B4-BE49-F238E27FC236}">
                <a16:creationId xmlns:a16="http://schemas.microsoft.com/office/drawing/2014/main" id="{3966F192-2918-4463-8584-D13BF04C50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" t="30383" r="52934" b="12823"/>
          <a:stretch>
            <a:fillRect/>
          </a:stretch>
        </p:blipFill>
        <p:spPr bwMode="auto">
          <a:xfrm>
            <a:off x="8029576" y="3505200"/>
            <a:ext cx="26384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A4BEF3-EC48-4522-8625-738B551B0F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21332" r="19167" b="7620"/>
          <a:stretch>
            <a:fillRect/>
          </a:stretch>
        </p:blipFill>
        <p:spPr bwMode="auto">
          <a:xfrm>
            <a:off x="1547813" y="2971800"/>
            <a:ext cx="395446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10B5A7-B22F-4238-A43C-7DF2D1BE6C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7563" r="23334" b="13853"/>
          <a:stretch>
            <a:fillRect/>
          </a:stretch>
        </p:blipFill>
        <p:spPr bwMode="auto">
          <a:xfrm>
            <a:off x="4991101" y="3740151"/>
            <a:ext cx="303847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184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Title 1">
            <a:extLst>
              <a:ext uri="{FF2B5EF4-FFF2-40B4-BE49-F238E27FC236}">
                <a16:creationId xmlns:a16="http://schemas.microsoft.com/office/drawing/2014/main" id="{B6A27C8A-E3AF-4D96-841C-C7301B8E24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609600"/>
            <a:ext cx="7924800" cy="1485900"/>
          </a:xfrm>
        </p:spPr>
        <p:txBody>
          <a:bodyPr/>
          <a:lstStyle/>
          <a:p>
            <a:pPr>
              <a:tabLst>
                <a:tab pos="5883275" algn="l"/>
              </a:tabLst>
            </a:pPr>
            <a:r>
              <a:rPr lang="en-US" altLang="zh-CN" sz="3200">
                <a:solidFill>
                  <a:srgbClr val="FF000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4. V</a:t>
            </a:r>
            <a:r>
              <a:rPr lang="en-US" altLang="zh-CN" sz="320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ariety, Novelty, Fun, Fantasy:</a:t>
            </a:r>
            <a:br>
              <a:rPr lang="en-US" altLang="en-US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</a:br>
            <a:r>
              <a:rPr lang="en-US" altLang="en-US" sz="3200">
                <a:solidFill>
                  <a:srgbClr val="0070C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A. Random Lists </a:t>
            </a:r>
            <a:br>
              <a:rPr lang="en-US" altLang="en-US" sz="240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</a:br>
            <a:r>
              <a:rPr lang="en-US" altLang="en-US" sz="240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(</a:t>
            </a:r>
            <a:r>
              <a:rPr lang="en-US" altLang="en-US" sz="200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Random.org—clocks, coins, playing cards, dice, integers, passwords, jazz scales, lists, sequences, etc.)</a:t>
            </a:r>
            <a:endParaRPr lang="en-US" altLang="en-US" sz="2400">
              <a:ea typeface="宋体" panose="02010600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300035" name="Picture 2">
            <a:extLst>
              <a:ext uri="{FF2B5EF4-FFF2-40B4-BE49-F238E27FC236}">
                <a16:creationId xmlns:a16="http://schemas.microsoft.com/office/drawing/2014/main" id="{63AABA35-4863-4A5B-A107-E9A2A041D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23529" r="44286" b="25490"/>
          <a:stretch>
            <a:fillRect/>
          </a:stretch>
        </p:blipFill>
        <p:spPr bwMode="auto">
          <a:xfrm>
            <a:off x="1524000" y="2667000"/>
            <a:ext cx="442118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036" name="Picture 3">
            <a:extLst>
              <a:ext uri="{FF2B5EF4-FFF2-40B4-BE49-F238E27FC236}">
                <a16:creationId xmlns:a16="http://schemas.microsoft.com/office/drawing/2014/main" id="{10C04777-6944-4322-81ED-35BB0244B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t="35294" r="62857" b="38235"/>
          <a:stretch>
            <a:fillRect/>
          </a:stretch>
        </p:blipFill>
        <p:spPr bwMode="auto">
          <a:xfrm>
            <a:off x="4876800" y="3429000"/>
            <a:ext cx="28956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037" name="Picture 4">
            <a:extLst>
              <a:ext uri="{FF2B5EF4-FFF2-40B4-BE49-F238E27FC236}">
                <a16:creationId xmlns:a16="http://schemas.microsoft.com/office/drawing/2014/main" id="{3525FB8A-96F9-4A7D-919C-57950543D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9" t="24313" r="51904" b="25687"/>
          <a:stretch>
            <a:fillRect/>
          </a:stretch>
        </p:blipFill>
        <p:spPr bwMode="auto">
          <a:xfrm>
            <a:off x="7010400" y="2522538"/>
            <a:ext cx="34417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038" name="Picture 5">
            <a:extLst>
              <a:ext uri="{FF2B5EF4-FFF2-40B4-BE49-F238E27FC236}">
                <a16:creationId xmlns:a16="http://schemas.microsoft.com/office/drawing/2014/main" id="{ECF8B038-E1FA-4480-8ED7-0C4160628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1" t="34509" r="56667" b="3725"/>
          <a:stretch>
            <a:fillRect/>
          </a:stretch>
        </p:blipFill>
        <p:spPr bwMode="auto">
          <a:xfrm>
            <a:off x="8705850" y="3886200"/>
            <a:ext cx="19621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897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itle 1">
            <a:extLst>
              <a:ext uri="{FF2B5EF4-FFF2-40B4-BE49-F238E27FC236}">
                <a16:creationId xmlns:a16="http://schemas.microsoft.com/office/drawing/2014/main" id="{9CE905E0-45D0-4229-8477-4F63FA7B0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3114" y="293688"/>
            <a:ext cx="8472487" cy="2830512"/>
          </a:xfrm>
        </p:spPr>
        <p:txBody>
          <a:bodyPr/>
          <a:lstStyle/>
          <a:p>
            <a:r>
              <a:rPr lang="en-US" altLang="en-US" sz="40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October 5, 2016</a:t>
            </a:r>
            <a:br>
              <a:rPr lang="en-US" altLang="en-US" sz="32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2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4. V</a:t>
            </a:r>
            <a:r>
              <a:rPr lang="en-US" altLang="zh-CN" sz="3200" b="1">
                <a:latin typeface="Tahoma" panose="020B0604030504040204" pitchFamily="34" charset="0"/>
                <a:cs typeface="Tahoma" panose="020B0604030504040204" pitchFamily="34" charset="0"/>
              </a:rPr>
              <a:t>ariety, Novelty, Fun, Fantasy:</a:t>
            </a:r>
            <a:br>
              <a:rPr lang="en-US" altLang="en-US" sz="3600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B. Online Test/Quiz Review Games</a:t>
            </a:r>
            <a:br>
              <a:rPr lang="en-US" altLang="en-US" sz="2800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>
                <a:latin typeface="Tahoma" panose="020B0604030504040204" pitchFamily="34" charset="0"/>
                <a:cs typeface="Tahoma" panose="020B0604030504040204" pitchFamily="34" charset="0"/>
              </a:rPr>
              <a:t>(e.g., Jeopardy Rocks</a:t>
            </a:r>
            <a:r>
              <a:rPr lang="en-US" altLang="en-US" sz="3200" b="1"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  <a:br>
              <a:rPr lang="en-US" altLang="en-US" sz="2800" b="1"/>
            </a:br>
            <a:r>
              <a:rPr lang="en-US" altLang="en-US" sz="2800" b="1">
                <a:hlinkClick r:id="rId2"/>
              </a:rPr>
              <a:t>https://www.jeopardy.rocks/r511merve/</a:t>
            </a:r>
            <a:r>
              <a:rPr lang="en-US" altLang="en-US" sz="2800" b="1"/>
              <a:t>  </a:t>
            </a:r>
            <a:endParaRPr lang="en-US" altLang="en-US" sz="600" b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1059" name="Picture 3">
            <a:extLst>
              <a:ext uri="{FF2B5EF4-FFF2-40B4-BE49-F238E27FC236}">
                <a16:creationId xmlns:a16="http://schemas.microsoft.com/office/drawing/2014/main" id="{1DFD2DEF-5852-4815-80A3-AF29AA56E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6" t="12532" r="8435" b="-2283"/>
          <a:stretch>
            <a:fillRect/>
          </a:stretch>
        </p:blipFill>
        <p:spPr bwMode="auto">
          <a:xfrm>
            <a:off x="1689100" y="3352800"/>
            <a:ext cx="42052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0" name="Picture 2">
            <a:extLst>
              <a:ext uri="{FF2B5EF4-FFF2-40B4-BE49-F238E27FC236}">
                <a16:creationId xmlns:a16="http://schemas.microsoft.com/office/drawing/2014/main" id="{E6988559-8D4F-46B4-A319-A6B3966F0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6" t="13303" r="7715" b="2448"/>
          <a:stretch>
            <a:fillRect/>
          </a:stretch>
        </p:blipFill>
        <p:spPr bwMode="auto">
          <a:xfrm>
            <a:off x="6019801" y="3344864"/>
            <a:ext cx="4494213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7201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F209C2-9ECB-42B4-BC37-D67B59A38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0"/>
            <a:ext cx="8305800" cy="3124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April 3, 2017</a:t>
            </a:r>
            <a:br>
              <a:rPr lang="en-US" alt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V</a:t>
            </a:r>
            <a:r>
              <a:rPr lang="en-US" altLang="zh-C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ariety, Novelty, Fun, Fantasy:</a:t>
            </a:r>
            <a:b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Kahoot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b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https://getkahoot.com/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July 31, 2017</a:t>
            </a:r>
            <a:br>
              <a:rPr lang="en-US" sz="1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I’m in ‘</a:t>
            </a:r>
            <a:r>
              <a:rPr lang="en-US" sz="27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Kahoots</a:t>
            </a: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 with Technology in the Classroom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Cassandra </a:t>
            </a:r>
            <a:r>
              <a:rPr lang="en-US" sz="27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OSullivan</a:t>
            </a: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Sachar, Faculty Focus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https://www.facultyfocus.com/articles/teaching-with-technology-articles/im-kahoots-technology-classroom/</a:t>
            </a:r>
            <a: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02083" name="Picture 6">
            <a:extLst>
              <a:ext uri="{FF2B5EF4-FFF2-40B4-BE49-F238E27FC236}">
                <a16:creationId xmlns:a16="http://schemas.microsoft.com/office/drawing/2014/main" id="{46F0D5F2-3647-4150-AC28-DBB040D984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21571" r="30833" b="10199"/>
          <a:stretch>
            <a:fillRect/>
          </a:stretch>
        </p:blipFill>
        <p:spPr bwMode="auto">
          <a:xfrm>
            <a:off x="1487488" y="3313114"/>
            <a:ext cx="4684713" cy="357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084" name="Picture 7">
            <a:extLst>
              <a:ext uri="{FF2B5EF4-FFF2-40B4-BE49-F238E27FC236}">
                <a16:creationId xmlns:a16="http://schemas.microsoft.com/office/drawing/2014/main" id="{3DDDFAD7-5427-4C76-9FF6-5EE76B38C5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18671" r="31667" b="12077"/>
          <a:stretch>
            <a:fillRect/>
          </a:stretch>
        </p:blipFill>
        <p:spPr bwMode="auto">
          <a:xfrm>
            <a:off x="6462713" y="3276600"/>
            <a:ext cx="41783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9344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14B99F-2041-4E4B-A14D-96C69E6A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57201"/>
            <a:ext cx="8229600" cy="15541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April 3, 2017</a:t>
            </a:r>
            <a:b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V</a:t>
            </a:r>
            <a:r>
              <a:rPr lang="en-US" altLang="zh-CN" sz="3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ariety, Novelty, Fun, Fantasy:</a:t>
            </a:r>
            <a:b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Sli.do</a:t>
            </a:r>
            <a:b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https://www.sli.do/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3107" name="Picture 2">
            <a:extLst>
              <a:ext uri="{FF2B5EF4-FFF2-40B4-BE49-F238E27FC236}">
                <a16:creationId xmlns:a16="http://schemas.microsoft.com/office/drawing/2014/main" id="{D3114397-8AE0-464C-A646-4655E5DA2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13249" r="1736" b="17198"/>
          <a:stretch>
            <a:fillRect/>
          </a:stretch>
        </p:blipFill>
        <p:spPr bwMode="auto">
          <a:xfrm>
            <a:off x="1500188" y="2433638"/>
            <a:ext cx="4660901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08" name="Picture 4">
            <a:extLst>
              <a:ext uri="{FF2B5EF4-FFF2-40B4-BE49-F238E27FC236}">
                <a16:creationId xmlns:a16="http://schemas.microsoft.com/office/drawing/2014/main" id="{54384C2F-864D-4349-B202-58E3BDBCC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8" t="23006" r="17297" b="31656"/>
          <a:stretch>
            <a:fillRect/>
          </a:stretch>
        </p:blipFill>
        <p:spPr bwMode="auto">
          <a:xfrm>
            <a:off x="6807200" y="5008564"/>
            <a:ext cx="3868738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09" name="Picture 7">
            <a:extLst>
              <a:ext uri="{FF2B5EF4-FFF2-40B4-BE49-F238E27FC236}">
                <a16:creationId xmlns:a16="http://schemas.microsoft.com/office/drawing/2014/main" id="{5B977AFB-CFEA-4BEB-931D-0A72F2309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5051425"/>
            <a:ext cx="177165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10" name="Picture 9">
            <a:extLst>
              <a:ext uri="{FF2B5EF4-FFF2-40B4-BE49-F238E27FC236}">
                <a16:creationId xmlns:a16="http://schemas.microsoft.com/office/drawing/2014/main" id="{A1EFF080-23E2-4117-8DB4-99A5C2B8A2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4819651"/>
            <a:ext cx="3429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11" name="Picture 11">
            <a:extLst>
              <a:ext uri="{FF2B5EF4-FFF2-40B4-BE49-F238E27FC236}">
                <a16:creationId xmlns:a16="http://schemas.microsoft.com/office/drawing/2014/main" id="{FB812BF3-4E46-4042-B09D-E59EE5CEF4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2436814"/>
            <a:ext cx="4433887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12" name="Picture 12">
            <a:extLst>
              <a:ext uri="{FF2B5EF4-FFF2-40B4-BE49-F238E27FC236}">
                <a16:creationId xmlns:a16="http://schemas.microsoft.com/office/drawing/2014/main" id="{B769192E-2F44-4AA9-A01A-3D6D5808C1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8" t="23006" r="17297" b="31656"/>
          <a:stretch>
            <a:fillRect/>
          </a:stretch>
        </p:blipFill>
        <p:spPr bwMode="auto">
          <a:xfrm>
            <a:off x="6815138" y="5064126"/>
            <a:ext cx="386715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13" name="Picture 13">
            <a:extLst>
              <a:ext uri="{FF2B5EF4-FFF2-40B4-BE49-F238E27FC236}">
                <a16:creationId xmlns:a16="http://schemas.microsoft.com/office/drawing/2014/main" id="{D1427A36-22DE-4EFC-A0D8-2327AC8110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1" y="5106989"/>
            <a:ext cx="1770063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14" name="Picture 14">
            <a:extLst>
              <a:ext uri="{FF2B5EF4-FFF2-40B4-BE49-F238E27FC236}">
                <a16:creationId xmlns:a16="http://schemas.microsoft.com/office/drawing/2014/main" id="{C6637C4C-010A-49AB-9FCA-7A2226054C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875214"/>
            <a:ext cx="3429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921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Title 3">
            <a:extLst>
              <a:ext uri="{FF2B5EF4-FFF2-40B4-BE49-F238E27FC236}">
                <a16:creationId xmlns:a16="http://schemas.microsoft.com/office/drawing/2014/main" id="{29601906-5233-41CC-AF38-708FA2A367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31838"/>
            <a:ext cx="8382000" cy="2697162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000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5. A</a:t>
            </a:r>
            <a:r>
              <a:rPr lang="en-US" altLang="zh-CN" sz="32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utonomy, </a:t>
            </a:r>
            <a:r>
              <a:rPr lang="en-US" altLang="en-US" sz="32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Choice: </a:t>
            </a:r>
            <a:br>
              <a:rPr lang="en-US" altLang="en-US" sz="32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</a:br>
            <a:r>
              <a:rPr lang="en-US" alt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A. Design </a:t>
            </a:r>
            <a:r>
              <a:rPr lang="en-US" altLang="zh-CN" sz="3200" b="1" dirty="0">
                <a:solidFill>
                  <a:srgbClr val="0070C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Multimedia Glossaries</a:t>
            </a:r>
            <a:br>
              <a:rPr lang="en-US" altLang="en-US" sz="32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</a:br>
            <a:r>
              <a:rPr lang="en-US" altLang="en-US" sz="14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P540 Final Assignment: Nate Wynne, Supersized Personal Course Glossary</a:t>
            </a:r>
            <a:br>
              <a:rPr lang="en-US" altLang="en-US" sz="14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</a:br>
            <a:r>
              <a:rPr lang="en-US" altLang="en-US" sz="1400" b="1" u="sng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  <a:hlinkClick r:id="rId2"/>
              </a:rPr>
              <a:t>http://natewynne1982.wix.com/p540courseglossary</a:t>
            </a:r>
            <a:br>
              <a:rPr lang="en-US" altLang="zh-CN" sz="1400" b="1" dirty="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</a:br>
            <a:r>
              <a:rPr lang="en-US" altLang="en-US" sz="14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 </a:t>
            </a:r>
            <a:r>
              <a:rPr lang="en-US" altLang="en-US" sz="1400" b="1" dirty="0" err="1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Ozgur</a:t>
            </a:r>
            <a:r>
              <a:rPr lang="en-US" altLang="en-US" sz="14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 </a:t>
            </a:r>
            <a:r>
              <a:rPr lang="en-US" altLang="en-US" sz="1400" b="1" dirty="0" err="1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Ozdemir</a:t>
            </a:r>
            <a:r>
              <a:rPr lang="en-US" altLang="en-US" sz="14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, December 2012</a:t>
            </a:r>
            <a:br>
              <a:rPr lang="en-US" altLang="en-US" sz="14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</a:br>
            <a:r>
              <a:rPr lang="en-US" altLang="en-US" sz="1400" b="1" u="sng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  <a:hlinkClick r:id="rId3"/>
              </a:rPr>
              <a:t>http://r685glossary.shutterfly.com </a:t>
            </a:r>
            <a:r>
              <a:rPr lang="en-US" altLang="en-US" sz="14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  <a:hlinkClick r:id="rId4"/>
              </a:rPr>
              <a:t>/</a:t>
            </a:r>
            <a:br>
              <a:rPr lang="en-US" altLang="en-US" sz="14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</a:br>
            <a:r>
              <a:rPr lang="en-US" altLang="en-US" sz="1400" b="1" dirty="0" err="1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Umida</a:t>
            </a:r>
            <a:r>
              <a:rPr lang="en-US" altLang="en-US" sz="14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 </a:t>
            </a:r>
            <a:r>
              <a:rPr lang="en-US" altLang="en-US" sz="1400" b="1" dirty="0" err="1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Khikmatillaeva</a:t>
            </a:r>
            <a:r>
              <a:rPr lang="en-US" altLang="en-US" sz="14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, Dec. 2011, P540</a:t>
            </a:r>
            <a:br>
              <a:rPr lang="en-US" altLang="en-US" sz="14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</a:br>
            <a:r>
              <a:rPr lang="en-US" altLang="en-US" sz="14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 </a:t>
            </a:r>
            <a:r>
              <a:rPr lang="en-US" altLang="en-US" sz="14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  <a:hlinkClick r:id="rId5"/>
              </a:rPr>
              <a:t>http://learningplanet.shutterfly.com/</a:t>
            </a:r>
            <a:endParaRPr lang="en-US" altLang="en-US" sz="1400" b="1" dirty="0">
              <a:latin typeface="Tahoma" panose="020B0604030504040204" pitchFamily="34" charset="0"/>
              <a:ea typeface="宋体" panose="02010600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32A1405-A9EE-40BE-B9A6-76CEE9AC1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40903"/>
            <a:ext cx="64165" cy="281806"/>
          </a:xfrm>
          <a:prstGeom prst="rect">
            <a:avLst/>
          </a:prstGeom>
          <a:solidFill>
            <a:srgbClr val="E9EA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480" tIns="0" rIns="0" bIns="4761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6180" name="Picture 2">
            <a:extLst>
              <a:ext uri="{FF2B5EF4-FFF2-40B4-BE49-F238E27FC236}">
                <a16:creationId xmlns:a16="http://schemas.microsoft.com/office/drawing/2014/main" id="{0ED72630-3F01-4996-A317-5A457E83D4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t="19878" r="1677" b="6575"/>
          <a:stretch>
            <a:fillRect/>
          </a:stretch>
        </p:blipFill>
        <p:spPr bwMode="auto">
          <a:xfrm>
            <a:off x="1555750" y="4062414"/>
            <a:ext cx="471963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6181" name="Picture 2">
            <a:extLst>
              <a:ext uri="{FF2B5EF4-FFF2-40B4-BE49-F238E27FC236}">
                <a16:creationId xmlns:a16="http://schemas.microsoft.com/office/drawing/2014/main" id="{99CAC021-14FA-434B-B919-D2CA4A86B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t="18823" r="14285" b="8235"/>
          <a:stretch>
            <a:fillRect/>
          </a:stretch>
        </p:blipFill>
        <p:spPr bwMode="auto">
          <a:xfrm>
            <a:off x="6629400" y="3763963"/>
            <a:ext cx="4038600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640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Title 1"/>
          <p:cNvSpPr>
            <a:spLocks noGrp="1"/>
          </p:cNvSpPr>
          <p:nvPr>
            <p:ph type="title"/>
          </p:nvPr>
        </p:nvSpPr>
        <p:spPr>
          <a:xfrm>
            <a:off x="1944757" y="685800"/>
            <a:ext cx="8077200" cy="22098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This is a new age of learning and instruction…!</a:t>
            </a:r>
          </a:p>
        </p:txBody>
      </p:sp>
      <p:pic>
        <p:nvPicPr>
          <p:cNvPr id="5" name="Picture 6" descr="DSC_00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716" y="3048000"/>
            <a:ext cx="472281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66288"/>
            <a:ext cx="39179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0162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Title 3">
            <a:extLst>
              <a:ext uri="{FF2B5EF4-FFF2-40B4-BE49-F238E27FC236}">
                <a16:creationId xmlns:a16="http://schemas.microsoft.com/office/drawing/2014/main" id="{AF260A3A-373F-44FE-8059-A7A738AE9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500" y="228600"/>
            <a:ext cx="8166100" cy="2609850"/>
          </a:xfrm>
        </p:spPr>
        <p:txBody>
          <a:bodyPr/>
          <a:lstStyle/>
          <a:p>
            <a:r>
              <a:rPr lang="en-US" altLang="en-US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Jan. 20, Oct. 13, &amp; Nov. 2016 (Zoom)</a:t>
            </a:r>
            <a:br>
              <a:rPr lang="en-US" altLang="en-US" sz="210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6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6. R</a:t>
            </a:r>
            <a:r>
              <a:rPr lang="en-US" altLang="zh-CN" sz="3600" b="1">
                <a:latin typeface="Tahoma" panose="020B0604030504040204" pitchFamily="34" charset="0"/>
                <a:cs typeface="Tahoma" panose="020B0604030504040204" pitchFamily="34" charset="0"/>
              </a:rPr>
              <a:t>elevance, </a:t>
            </a:r>
            <a:r>
              <a:rPr lang="en-US" altLang="en-US" sz="3600" b="1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Meaningfulness: </a:t>
            </a:r>
            <a:br>
              <a:rPr lang="en-US" altLang="en-US" sz="3600" b="1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</a:br>
            <a:r>
              <a:rPr lang="en-US" altLang="en-US" sz="3200" b="1">
                <a:solidFill>
                  <a:srgbClr val="0070C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A. </a:t>
            </a:r>
            <a:r>
              <a:rPr lang="en-US" altLang="en-US" sz="3200" b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Weekly Guest Expert Chats</a:t>
            </a:r>
            <a:br>
              <a:rPr lang="en-US" altLang="en-US" sz="2000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000" b="1">
                <a:latin typeface="Tahoma" panose="020B0604030504040204" pitchFamily="34" charset="0"/>
                <a:cs typeface="Tahoma" panose="020B0604030504040204" pitchFamily="34" charset="0"/>
              </a:rPr>
              <a:t>R511 Chat with Mike Molenda, IU</a:t>
            </a:r>
          </a:p>
        </p:txBody>
      </p:sp>
      <p:pic>
        <p:nvPicPr>
          <p:cNvPr id="308227" name="Picture 5" descr="image012">
            <a:extLst>
              <a:ext uri="{FF2B5EF4-FFF2-40B4-BE49-F238E27FC236}">
                <a16:creationId xmlns:a16="http://schemas.microsoft.com/office/drawing/2014/main" id="{482B2AC7-3E57-447B-ABF0-7B177FF7A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903538"/>
            <a:ext cx="5562600" cy="391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mage006">
            <a:extLst>
              <a:ext uri="{FF2B5EF4-FFF2-40B4-BE49-F238E27FC236}">
                <a16:creationId xmlns:a16="http://schemas.microsoft.com/office/drawing/2014/main" id="{BE6D1951-B513-4F17-BA11-9790BC9E5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903538"/>
            <a:ext cx="7772400" cy="39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image012">
            <a:extLst>
              <a:ext uri="{FF2B5EF4-FFF2-40B4-BE49-F238E27FC236}">
                <a16:creationId xmlns:a16="http://schemas.microsoft.com/office/drawing/2014/main" id="{64C8334B-85E3-4DB6-BDB9-65D33A45D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1" t="17387" r="24420" b="6744"/>
          <a:stretch>
            <a:fillRect/>
          </a:stretch>
        </p:blipFill>
        <p:spPr bwMode="auto">
          <a:xfrm>
            <a:off x="5891214" y="2720975"/>
            <a:ext cx="3900487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image016">
            <a:extLst>
              <a:ext uri="{FF2B5EF4-FFF2-40B4-BE49-F238E27FC236}">
                <a16:creationId xmlns:a16="http://schemas.microsoft.com/office/drawing/2014/main" id="{B535A309-6102-42CF-9D21-3F4F686CC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5" t="16844" r="25066" b="8470"/>
          <a:stretch>
            <a:fillRect/>
          </a:stretch>
        </p:blipFill>
        <p:spPr bwMode="auto">
          <a:xfrm>
            <a:off x="2206626" y="2655889"/>
            <a:ext cx="3844925" cy="402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image007">
            <a:extLst>
              <a:ext uri="{FF2B5EF4-FFF2-40B4-BE49-F238E27FC236}">
                <a16:creationId xmlns:a16="http://schemas.microsoft.com/office/drawing/2014/main" id="{3076A787-4389-4624-8F4F-D28FDA81E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2673350"/>
            <a:ext cx="824865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54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>
            <a:extLst>
              <a:ext uri="{FF2B5EF4-FFF2-40B4-BE49-F238E27FC236}">
                <a16:creationId xmlns:a16="http://schemas.microsoft.com/office/drawing/2014/main" id="{51AB29FA-8C0C-430A-9242-62BAACFB29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588963"/>
            <a:ext cx="8763000" cy="1403350"/>
          </a:xfrm>
        </p:spPr>
        <p:txBody>
          <a:bodyPr/>
          <a:lstStyle/>
          <a:p>
            <a:pPr eaLnBrk="1" hangingPunct="1"/>
            <a:r>
              <a:rPr lang="en-US" altLang="zh-CN" sz="3200" b="1">
                <a:solidFill>
                  <a:srgbClr val="FF000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6. R</a:t>
            </a:r>
            <a:r>
              <a:rPr lang="en-US" altLang="zh-CN" sz="3200" b="1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elevance, </a:t>
            </a:r>
            <a:r>
              <a:rPr lang="en-US" altLang="en-US" sz="3200" b="1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Meaningfulness: </a:t>
            </a:r>
            <a:br>
              <a:rPr lang="en-US" altLang="en-US" sz="3200" b="1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</a:br>
            <a:r>
              <a:rPr lang="en-US" altLang="en-US" sz="2800" b="1">
                <a:solidFill>
                  <a:srgbClr val="0070C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B. Case-Based Learning: Instructor Cases</a:t>
            </a:r>
            <a:br>
              <a:rPr lang="en-US" altLang="en-US" sz="3200">
                <a:solidFill>
                  <a:srgbClr val="0070C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lang="en-US" altLang="en-US" sz="2800" b="1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(e.g., Mark Braun, IU)</a:t>
            </a:r>
            <a:endParaRPr lang="en-US" altLang="en-US" sz="3200" b="1">
              <a:latin typeface="Tahoma" panose="020B0604030504040204" pitchFamily="34" charset="0"/>
              <a:ea typeface="宋体" panose="02010600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309251" name="Picture 2">
            <a:extLst>
              <a:ext uri="{FF2B5EF4-FFF2-40B4-BE49-F238E27FC236}">
                <a16:creationId xmlns:a16="http://schemas.microsoft.com/office/drawing/2014/main" id="{0C0CE9C7-F2A7-4B9F-BA98-88B0FAF7E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0" r="57187" b="38039"/>
          <a:stretch>
            <a:fillRect/>
          </a:stretch>
        </p:blipFill>
        <p:spPr bwMode="auto">
          <a:xfrm>
            <a:off x="1524000" y="4257675"/>
            <a:ext cx="289560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52" name="Picture 2">
            <a:extLst>
              <a:ext uri="{FF2B5EF4-FFF2-40B4-BE49-F238E27FC236}">
                <a16:creationId xmlns:a16="http://schemas.microsoft.com/office/drawing/2014/main" id="{0003A1E1-43F7-4216-B969-73847AB4C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5" t="70760" r="31929" b="3831"/>
          <a:stretch>
            <a:fillRect/>
          </a:stretch>
        </p:blipFill>
        <p:spPr bwMode="auto">
          <a:xfrm>
            <a:off x="1447800" y="2190751"/>
            <a:ext cx="47244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53" name="그림 5" descr="비쥬얼데이터뱅크.bmp">
            <a:extLst>
              <a:ext uri="{FF2B5EF4-FFF2-40B4-BE49-F238E27FC236}">
                <a16:creationId xmlns:a16="http://schemas.microsoft.com/office/drawing/2014/main" id="{363A43C7-A48D-491C-8651-11E8E45F1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4" y="2324100"/>
            <a:ext cx="44227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54" name="Picture 2" descr="http://bloomington.medicine.iu.edu/files/cache/0e9fd3237c58d4f17082a1ca0b76ea84.jpg">
            <a:extLst>
              <a:ext uri="{FF2B5EF4-FFF2-40B4-BE49-F238E27FC236}">
                <a16:creationId xmlns:a16="http://schemas.microsoft.com/office/drawing/2014/main" id="{906346F1-1FA2-4F24-8F61-269F81DD9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539" y="4648200"/>
            <a:ext cx="207168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715098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Title 3">
            <a:extLst>
              <a:ext uri="{FF2B5EF4-FFF2-40B4-BE49-F238E27FC236}">
                <a16:creationId xmlns:a16="http://schemas.microsoft.com/office/drawing/2014/main" id="{17849450-544A-426A-9C14-F3DC88CA30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838200"/>
            <a:ext cx="7391400" cy="2362200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September 3, 2017</a:t>
            </a:r>
            <a:b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2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6. R</a:t>
            </a:r>
            <a:r>
              <a:rPr lang="en-US" altLang="zh-CN" sz="3200" b="1" dirty="0">
                <a:latin typeface="Tahoma" panose="020B0604030504040204" pitchFamily="34" charset="0"/>
                <a:cs typeface="Tahoma" panose="020B0604030504040204" pitchFamily="34" charset="0"/>
              </a:rPr>
              <a:t>elevance, </a:t>
            </a:r>
            <a:r>
              <a:rPr lang="en-US" altLang="en-US" sz="32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Meaningfulness: </a:t>
            </a:r>
            <a:br>
              <a:rPr lang="en-US" altLang="en-US" sz="28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</a:br>
            <a:r>
              <a:rPr lang="en-US" alt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C. </a:t>
            </a:r>
            <a:r>
              <a:rPr lang="en-US" alt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Mindmap</a:t>
            </a:r>
            <a:r>
              <a:rPr lang="en-US" alt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 Recaps of Online Discussions</a:t>
            </a:r>
            <a:br>
              <a:rPr lang="en-US" alt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 err="1"/>
              <a:t>Mindmap</a:t>
            </a:r>
            <a:r>
              <a:rPr lang="en-US" altLang="en-US" sz="2800" b="1" dirty="0"/>
              <a:t> of Week 2 of R511</a:t>
            </a:r>
            <a:br>
              <a:rPr lang="en-US" alt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70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https://bubbl.us/Mjg2MzMxOC84MjYzNjczL2UyODQzMzQ0NTQ2YzQwZDlmNDE3ZWE3OWYwMmJmYTI3-X</a:t>
            </a:r>
            <a:r>
              <a:rPr lang="en-US" altLang="en-US" sz="7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20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1299" name="Picture 2">
            <a:extLst>
              <a:ext uri="{FF2B5EF4-FFF2-40B4-BE49-F238E27FC236}">
                <a16:creationId xmlns:a16="http://schemas.microsoft.com/office/drawing/2014/main" id="{AC4066BD-E8D3-43E0-8A52-F08AB9ECA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20879" r="723" b="12309"/>
          <a:stretch>
            <a:fillRect/>
          </a:stretch>
        </p:blipFill>
        <p:spPr bwMode="auto">
          <a:xfrm>
            <a:off x="1641476" y="2971800"/>
            <a:ext cx="89503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260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D598F-6955-45A1-ADCD-EE397E74F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3114" y="293688"/>
            <a:ext cx="8472487" cy="2830512"/>
          </a:xfrm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September 20, 2016</a:t>
            </a:r>
            <a:b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 R</a:t>
            </a:r>
            <a:r>
              <a:rPr lang="en-US" altLang="zh-C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elevance, 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Meaningfulness: </a:t>
            </a:r>
            <a:b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Editing Wikipedia Pages</a:t>
            </a:r>
            <a:br>
              <a:rPr lang="en-US" alt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College students take to Wikipedia to rewrite the wrongs of Internet science, Rosanna Xia, LA Times</a:t>
            </a:r>
            <a:b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http://www.latimes.com/local/lanow/la-me-wikipedia-science-classes-adv-snap-story.html</a:t>
            </a: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2323" name="Picture 6" descr="Samantha Erickson, left, of the Wiki Education Foundation; Tina Brock, a dean of the School of Pharmacy at UC San Francisco; and professor Amin Azzam discuss implementing the integration of Wikipeida pages on medical topics with students' work.">
            <a:extLst>
              <a:ext uri="{FF2B5EF4-FFF2-40B4-BE49-F238E27FC236}">
                <a16:creationId xmlns:a16="http://schemas.microsoft.com/office/drawing/2014/main" id="{CA978D89-BFBF-416C-A1D9-F542250CB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76" y="3260725"/>
            <a:ext cx="3738563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5BF70F-5D9F-4DC2-B80C-36E62B671704}"/>
              </a:ext>
            </a:extLst>
          </p:cNvPr>
          <p:cNvSpPr txBox="1"/>
          <p:nvPr/>
        </p:nvSpPr>
        <p:spPr>
          <a:xfrm>
            <a:off x="2030414" y="5364163"/>
            <a:ext cx="8167687" cy="1477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Samantha Erickson, left, of the Wiki Education Foundation; Tina Brock, a dean of the School of Pharmacy at UC San Francisco; and professor Amin </a:t>
            </a:r>
            <a:r>
              <a:rPr lang="en-US" b="1" kern="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Azzam</a:t>
            </a:r>
            <a:r>
              <a:rPr lang="en-US" b="1" kern="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discuss implementing the integration of </a:t>
            </a:r>
            <a:r>
              <a:rPr lang="en-US" b="1" kern="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Wikipeida</a:t>
            </a:r>
            <a:r>
              <a:rPr lang="en-US" b="1" kern="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pages on medical topics with students' work. (David </a:t>
            </a:r>
            <a:r>
              <a:rPr lang="en-US" b="1" kern="0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Butow</a:t>
            </a:r>
            <a:r>
              <a:rPr lang="en-US" b="1" kern="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 For The Times)</a:t>
            </a:r>
          </a:p>
        </p:txBody>
      </p:sp>
    </p:spTree>
    <p:extLst>
      <p:ext uri="{BB962C8B-B14F-4D97-AF65-F5344CB8AC3E}">
        <p14:creationId xmlns:p14="http://schemas.microsoft.com/office/powerpoint/2010/main" val="7320198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Title 1">
            <a:extLst>
              <a:ext uri="{FF2B5EF4-FFF2-40B4-BE49-F238E27FC236}">
                <a16:creationId xmlns:a16="http://schemas.microsoft.com/office/drawing/2014/main" id="{1F527BCD-F86B-4A08-B9A1-01C918AAF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382000" cy="2319337"/>
          </a:xfrm>
        </p:spPr>
        <p:txBody>
          <a:bodyPr/>
          <a:lstStyle/>
          <a:p>
            <a:r>
              <a:rPr lang="en-US" altLang="zh-CN" sz="3600" b="1">
                <a:solidFill>
                  <a:srgbClr val="FF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7. I</a:t>
            </a:r>
            <a:r>
              <a:rPr lang="en-US" altLang="zh-CN" sz="3600" b="1">
                <a:latin typeface="Tahoma" panose="020B0604030504040204" pitchFamily="34" charset="0"/>
                <a:ea typeface="宋体" panose="02010600030101010101" pitchFamily="2" charset="-122"/>
              </a:rPr>
              <a:t>nteractive, Collaborative</a:t>
            </a:r>
            <a:r>
              <a:rPr lang="en-US" altLang="en-US" sz="3600" b="1">
                <a:latin typeface="Tahoma" panose="020B0604030504040204" pitchFamily="34" charset="0"/>
                <a:cs typeface="Times New Roman" panose="02020603050405020304" pitchFamily="18" charset="0"/>
              </a:rPr>
              <a:t>: </a:t>
            </a:r>
            <a:br>
              <a:rPr lang="en-US" altLang="en-US" sz="3600" b="1">
                <a:latin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0070C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altLang="en-US" sz="3200" b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Negotiate Meanings Online </a:t>
            </a:r>
            <a:br>
              <a:rPr lang="en-US" altLang="en-US" sz="3600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>
                <a:latin typeface="Tahoma" panose="020B0604030504040204" pitchFamily="34" charset="0"/>
                <a:cs typeface="Tahoma" panose="020B0604030504040204" pitchFamily="34" charset="0"/>
              </a:rPr>
              <a:t>(e.g., PiratePad: </a:t>
            </a:r>
            <a:r>
              <a:rPr lang="en-US" altLang="en-US" sz="2400" b="1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http://meetingwords.com/</a:t>
            </a:r>
            <a:r>
              <a:rPr lang="en-US" altLang="en-US" sz="2400" b="1"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  <a:br>
              <a:rPr lang="en-US" altLang="en-US" sz="1400"/>
            </a:br>
            <a:r>
              <a:rPr lang="en-US" altLang="en-US" sz="1100" b="1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http://blogs.elon.edu/technology/6-collaborative-writing-applications-for-group-projects-or-papers/</a:t>
            </a:r>
            <a:r>
              <a:rPr lang="en-US" altLang="en-US" sz="11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altLang="en-US" sz="1200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000" b="1">
                <a:latin typeface="Tahoma" panose="020B0604030504040204" pitchFamily="34" charset="0"/>
                <a:cs typeface="Tahoma" panose="020B0604030504040204" pitchFamily="34" charset="0"/>
              </a:rPr>
              <a:t>MeetingWords, Google Docs, NowComment, MixedInk</a:t>
            </a:r>
            <a:endParaRPr lang="en-US" altLang="en-US" sz="2000" b="1"/>
          </a:p>
        </p:txBody>
      </p:sp>
      <p:pic>
        <p:nvPicPr>
          <p:cNvPr id="313347" name="Picture 2">
            <a:extLst>
              <a:ext uri="{FF2B5EF4-FFF2-40B4-BE49-F238E27FC236}">
                <a16:creationId xmlns:a16="http://schemas.microsoft.com/office/drawing/2014/main" id="{F049B416-3C2E-453A-9697-C19207D9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7" t="22745" r="16190" b="17647"/>
          <a:stretch>
            <a:fillRect/>
          </a:stretch>
        </p:blipFill>
        <p:spPr bwMode="auto">
          <a:xfrm>
            <a:off x="1676400" y="5072063"/>
            <a:ext cx="3352800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348" name="Picture 2">
            <a:extLst>
              <a:ext uri="{FF2B5EF4-FFF2-40B4-BE49-F238E27FC236}">
                <a16:creationId xmlns:a16="http://schemas.microsoft.com/office/drawing/2014/main" id="{1ECB13FA-9A90-4171-8120-662A8938C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2667000"/>
            <a:ext cx="3300412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349" name="Picture 5">
            <a:extLst>
              <a:ext uri="{FF2B5EF4-FFF2-40B4-BE49-F238E27FC236}">
                <a16:creationId xmlns:a16="http://schemas.microsoft.com/office/drawing/2014/main" id="{B90AC153-E011-4A1E-8018-C812DAD951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2593975"/>
            <a:ext cx="59182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350" name="Picture 6">
            <a:extLst>
              <a:ext uri="{FF2B5EF4-FFF2-40B4-BE49-F238E27FC236}">
                <a16:creationId xmlns:a16="http://schemas.microsoft.com/office/drawing/2014/main" id="{B25DCCDB-31A1-4611-83E4-FD644253E9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8" t="22607" r="29982" b="26959"/>
          <a:stretch>
            <a:fillRect/>
          </a:stretch>
        </p:blipFill>
        <p:spPr bwMode="auto">
          <a:xfrm>
            <a:off x="4902200" y="4794251"/>
            <a:ext cx="2211388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7846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Title 1">
            <a:extLst>
              <a:ext uri="{FF2B5EF4-FFF2-40B4-BE49-F238E27FC236}">
                <a16:creationId xmlns:a16="http://schemas.microsoft.com/office/drawing/2014/main" id="{A30DD8B1-7DB6-4A6D-93CB-129E0C086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762000"/>
            <a:ext cx="8001000" cy="2325688"/>
          </a:xfrm>
        </p:spPr>
        <p:txBody>
          <a:bodyPr/>
          <a:lstStyle/>
          <a:p>
            <a:r>
              <a:rPr lang="en-US" altLang="zh-CN" sz="3600" b="1" dirty="0">
                <a:solidFill>
                  <a:srgbClr val="FF0000"/>
                </a:solidFill>
                <a:latin typeface="Tahoma" panose="020B0604030504040204" pitchFamily="34" charset="0"/>
              </a:rPr>
              <a:t>7. I</a:t>
            </a:r>
            <a:r>
              <a:rPr lang="en-US" altLang="zh-CN" sz="3600" b="1" dirty="0">
                <a:latin typeface="Tahoma" panose="020B0604030504040204" pitchFamily="34" charset="0"/>
              </a:rPr>
              <a:t>nteractive, Collaborative</a:t>
            </a:r>
            <a:r>
              <a:rPr lang="en-US" altLang="en-US" sz="3600" b="1" dirty="0">
                <a:latin typeface="Tahoma" panose="020B0604030504040204" pitchFamily="34" charset="0"/>
                <a:cs typeface="Times New Roman" panose="02020603050405020304" pitchFamily="18" charset="0"/>
              </a:rPr>
              <a:t>: </a:t>
            </a:r>
            <a:br>
              <a:rPr lang="en-US" altLang="en-US" sz="3600" b="1" dirty="0">
                <a:latin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altLang="en-US" sz="3200" b="1" dirty="0">
                <a:solidFill>
                  <a:srgbClr val="0070C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altLang="en-US" sz="32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Backchannel Chat </a:t>
            </a:r>
            <a:r>
              <a:rPr lang="en-US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en-US" sz="2800" b="1" dirty="0" err="1">
                <a:latin typeface="Tahoma" panose="020B0604030504040204" pitchFamily="34" charset="0"/>
                <a:cs typeface="Tahoma" panose="020B0604030504040204" pitchFamily="34" charset="0"/>
              </a:rPr>
              <a:t>TodaysMeet</a:t>
            </a:r>
            <a:r>
              <a:rPr lang="en-US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  <a:br>
              <a:rPr lang="en-US" alt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GB" altLang="en-US" sz="2400" b="1" u="sng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https://todaysmeet.com/</a:t>
            </a:r>
            <a:r>
              <a:rPr lang="en-GB" altLang="en-US" sz="2400" b="1" u="sng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GB" altLang="en-US" sz="2400" b="1" u="sng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/>
              <a:t>R678_Emerging_Learning_Technologies</a:t>
            </a:r>
            <a:br>
              <a:rPr lang="en-US" altLang="en-US" sz="2000" b="1" dirty="0"/>
            </a:br>
            <a:r>
              <a:rPr lang="en-US" altLang="en-US" sz="2000" b="1" dirty="0">
                <a:hlinkClick r:id="rId3"/>
              </a:rPr>
              <a:t>https://todaysmeet.com/R678_Emerging_Learning_Technologies</a:t>
            </a:r>
            <a:r>
              <a:rPr lang="en-US" altLang="en-US" sz="2000" b="1" dirty="0"/>
              <a:t> </a:t>
            </a:r>
            <a:endParaRPr lang="en-US" altLang="en-US" sz="20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5395" name="Picture 2">
            <a:extLst>
              <a:ext uri="{FF2B5EF4-FFF2-40B4-BE49-F238E27FC236}">
                <a16:creationId xmlns:a16="http://schemas.microsoft.com/office/drawing/2014/main" id="{F60EF23D-6A9D-4349-93AC-6E3699300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1" t="16882" r="15242" b="3464"/>
          <a:stretch>
            <a:fillRect/>
          </a:stretch>
        </p:blipFill>
        <p:spPr bwMode="auto">
          <a:xfrm>
            <a:off x="3352800" y="3490914"/>
            <a:ext cx="5562600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526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Title 3">
            <a:extLst>
              <a:ext uri="{FF2B5EF4-FFF2-40B4-BE49-F238E27FC236}">
                <a16:creationId xmlns:a16="http://schemas.microsoft.com/office/drawing/2014/main" id="{02C75E82-CFD3-42E5-AD90-DC979F0291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79438"/>
            <a:ext cx="8153400" cy="1706562"/>
          </a:xfrm>
        </p:spPr>
        <p:txBody>
          <a:bodyPr/>
          <a:lstStyle/>
          <a:p>
            <a:pPr eaLnBrk="1" hangingPunct="1"/>
            <a:r>
              <a:rPr lang="en-US" altLang="zh-CN" sz="4000" dirty="0">
                <a:solidFill>
                  <a:srgbClr val="FF0000"/>
                </a:solidFill>
                <a:ea typeface="宋体" panose="02010600030101010101" pitchFamily="2" charset="-122"/>
              </a:rPr>
              <a:t>7. I</a:t>
            </a:r>
            <a:r>
              <a:rPr lang="en-US" altLang="zh-CN" sz="4000" dirty="0">
                <a:ea typeface="宋体" panose="02010600030101010101" pitchFamily="2" charset="-122"/>
              </a:rPr>
              <a:t>nteractive, Collaborative</a:t>
            </a:r>
            <a:r>
              <a:rPr lang="en-US" altLang="en-US" sz="4000" dirty="0">
                <a:cs typeface="Times New Roman" panose="02020603050405020304" pitchFamily="18" charset="0"/>
              </a:rPr>
              <a:t>:</a:t>
            </a:r>
            <a:br>
              <a:rPr lang="en-US" altLang="zh-CN" sz="2800" dirty="0">
                <a:ea typeface="宋体" panose="02010600030101010101" pitchFamily="2" charset="-122"/>
                <a:cs typeface="Tahoma" panose="020B0604030504040204" pitchFamily="34" charset="0"/>
              </a:rPr>
            </a:br>
            <a:r>
              <a:rPr lang="en-US" altLang="zh-CN" sz="3200" dirty="0">
                <a:solidFill>
                  <a:srgbClr val="0070C0"/>
                </a:solidFill>
                <a:ea typeface="宋体" panose="02010600030101010101" pitchFamily="2" charset="-122"/>
                <a:cs typeface="Tahoma" panose="020B0604030504040204" pitchFamily="34" charset="0"/>
              </a:rPr>
              <a:t>C.</a:t>
            </a:r>
            <a:r>
              <a:rPr lang="en-US" altLang="en-US" sz="3200" dirty="0">
                <a:solidFill>
                  <a:srgbClr val="0070C0"/>
                </a:solidFill>
                <a:cs typeface="Tahoma" panose="020B0604030504040204" pitchFamily="34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ahoma" panose="020B0604030504040204" pitchFamily="34" charset="0"/>
              </a:rPr>
              <a:t>Guest Speaker Quotes </a:t>
            </a:r>
            <a:br>
              <a:rPr lang="en-US" altLang="en-US" dirty="0">
                <a:cs typeface="Tahoma" panose="020B0604030504040204" pitchFamily="34" charset="0"/>
              </a:rPr>
            </a:br>
            <a:r>
              <a:rPr lang="en-US" altLang="en-US" sz="2800" dirty="0">
                <a:cs typeface="Tahoma" panose="020B0604030504040204" pitchFamily="34" charset="0"/>
              </a:rPr>
              <a:t>(Rey Junco, February 25, 2013)</a:t>
            </a:r>
          </a:p>
        </p:txBody>
      </p:sp>
      <p:pic>
        <p:nvPicPr>
          <p:cNvPr id="316419" name="Picture 2" descr="image002">
            <a:extLst>
              <a:ext uri="{FF2B5EF4-FFF2-40B4-BE49-F238E27FC236}">
                <a16:creationId xmlns:a16="http://schemas.microsoft.com/office/drawing/2014/main" id="{76154A80-A51E-4A4F-B25B-8F8570F10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38400"/>
            <a:ext cx="55245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420" name="Picture 1" descr="image001">
            <a:extLst>
              <a:ext uri="{FF2B5EF4-FFF2-40B4-BE49-F238E27FC236}">
                <a16:creationId xmlns:a16="http://schemas.microsoft.com/office/drawing/2014/main" id="{F900151C-CC64-4BC9-A09E-1AAF577B8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83100"/>
            <a:ext cx="44196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740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Title 1">
            <a:extLst>
              <a:ext uri="{FF2B5EF4-FFF2-40B4-BE49-F238E27FC236}">
                <a16:creationId xmlns:a16="http://schemas.microsoft.com/office/drawing/2014/main" id="{8ACF31FE-4DFA-4543-87FE-A9F719A00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750" y="469900"/>
            <a:ext cx="8382000" cy="1905000"/>
          </a:xfrm>
        </p:spPr>
        <p:txBody>
          <a:bodyPr/>
          <a:lstStyle/>
          <a:p>
            <a:pPr eaLnBrk="1" hangingPunct="1"/>
            <a:r>
              <a:rPr lang="en-US" altLang="zh-CN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8. E</a:t>
            </a:r>
            <a:r>
              <a:rPr lang="en-US" altLang="zh-CN" sz="3600" b="1" dirty="0">
                <a:latin typeface="Tahoma" panose="020B0604030504040204" pitchFamily="34" charset="0"/>
                <a:cs typeface="Tahoma" panose="020B0604030504040204" pitchFamily="34" charset="0"/>
              </a:rPr>
              <a:t>ngagement, Involvement: </a:t>
            </a:r>
            <a:br>
              <a:rPr lang="en-US" altLang="zh-CN" sz="24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2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alt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. Interactive Labs and Simulations</a:t>
            </a:r>
            <a:br>
              <a:rPr lang="en-US" altLang="en-US" sz="16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</a:br>
            <a:r>
              <a:rPr lang="en-US" altLang="en-US" sz="16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  <a:hlinkClick r:id="rId2"/>
              </a:rPr>
              <a:t>http://phet.colorado.edu/en/simulation/energy-skate-park</a:t>
            </a:r>
            <a:r>
              <a:rPr lang="en-US" altLang="en-US" sz="16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 </a:t>
            </a:r>
            <a:endParaRPr lang="en-US" altLang="en-US" sz="1600" dirty="0">
              <a:latin typeface="Tahoma" panose="020B0604030504040204" pitchFamily="34" charset="0"/>
              <a:ea typeface="宋体" panose="02010600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320515" name="Picture 2">
            <a:extLst>
              <a:ext uri="{FF2B5EF4-FFF2-40B4-BE49-F238E27FC236}">
                <a16:creationId xmlns:a16="http://schemas.microsoft.com/office/drawing/2014/main" id="{6B17FE0D-CD27-45BB-8208-364613BA5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t="18823" r="39523" b="24706"/>
          <a:stretch>
            <a:fillRect/>
          </a:stretch>
        </p:blipFill>
        <p:spPr bwMode="auto">
          <a:xfrm>
            <a:off x="1524000" y="2663825"/>
            <a:ext cx="46037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516" name="Picture 2">
            <a:extLst>
              <a:ext uri="{FF2B5EF4-FFF2-40B4-BE49-F238E27FC236}">
                <a16:creationId xmlns:a16="http://schemas.microsoft.com/office/drawing/2014/main" id="{CCDF9BE7-2535-4335-8B12-056689AC7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6" t="21960" r="32381" b="20000"/>
          <a:stretch>
            <a:fillRect/>
          </a:stretch>
        </p:blipFill>
        <p:spPr bwMode="auto">
          <a:xfrm>
            <a:off x="7696200" y="4797426"/>
            <a:ext cx="2757488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517" name="Picture 2">
            <a:extLst>
              <a:ext uri="{FF2B5EF4-FFF2-40B4-BE49-F238E27FC236}">
                <a16:creationId xmlns:a16="http://schemas.microsoft.com/office/drawing/2014/main" id="{4692C1BF-90A3-469F-AEC9-FC6275B07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t="30588" r="39047" b="11372"/>
          <a:stretch>
            <a:fillRect/>
          </a:stretch>
        </p:blipFill>
        <p:spPr bwMode="auto">
          <a:xfrm>
            <a:off x="7696200" y="2514601"/>
            <a:ext cx="29718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739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Title 1">
            <a:extLst>
              <a:ext uri="{FF2B5EF4-FFF2-40B4-BE49-F238E27FC236}">
                <a16:creationId xmlns:a16="http://schemas.microsoft.com/office/drawing/2014/main" id="{0FF8C908-D045-4A0E-86D8-A6F742F96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488" y="558800"/>
            <a:ext cx="7543800" cy="2686050"/>
          </a:xfrm>
        </p:spPr>
        <p:txBody>
          <a:bodyPr/>
          <a:lstStyle/>
          <a:p>
            <a:pPr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8. E</a:t>
            </a:r>
            <a:r>
              <a:rPr lang="en-US" altLang="zh-CN" sz="3600" b="1" dirty="0">
                <a:latin typeface="Tahoma" panose="020B0604030504040204" pitchFamily="34" charset="0"/>
                <a:cs typeface="Tahoma" panose="020B0604030504040204" pitchFamily="34" charset="0"/>
              </a:rPr>
              <a:t>ngagement, Involvement: </a:t>
            </a:r>
            <a:br>
              <a:rPr lang="en-US" altLang="zh-CN" sz="24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6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alt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. 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nterpreting Infographics</a:t>
            </a:r>
            <a:b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August 5, 2015</a:t>
            </a:r>
            <a:br>
              <a:rPr lang="en-US" alt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much rainforest in that chocolate bar?</a:t>
            </a:r>
            <a:br>
              <a:rPr lang="en-US" alt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 Forest Watch, 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Nancy Harris, Octavia Payne and Sarah Mann</a:t>
            </a:r>
            <a:br>
              <a:rPr lang="en-US" alt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http://blog.globalforestwatch.org/2015/08/how-much-rainforest-is-in-that-chocolate-bar/</a:t>
            </a:r>
            <a:r>
              <a:rPr lang="en-US" alt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22563" name="Picture 2">
            <a:extLst>
              <a:ext uri="{FF2B5EF4-FFF2-40B4-BE49-F238E27FC236}">
                <a16:creationId xmlns:a16="http://schemas.microsoft.com/office/drawing/2014/main" id="{4E15E8AC-46E5-48E7-946E-7E3C93ECF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3429000"/>
            <a:ext cx="6311900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2564" name="Picture 4">
            <a:extLst>
              <a:ext uri="{FF2B5EF4-FFF2-40B4-BE49-F238E27FC236}">
                <a16:creationId xmlns:a16="http://schemas.microsoft.com/office/drawing/2014/main" id="{8BBDEDA9-606A-4101-AAF2-8003E65D8E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463925"/>
            <a:ext cx="2946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195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D2D427-B51D-41EE-AF7C-A211E0DB6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28600"/>
            <a:ext cx="8229600" cy="2743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December 13, 2016</a:t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1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9. T</a:t>
            </a:r>
            <a:r>
              <a:rPr lang="en-US" altLang="zh-CN" sz="31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ension, Challenge, Controversy, etc.:</a:t>
            </a:r>
            <a:br>
              <a:rPr lang="en-US" altLang="zh-CN" sz="18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1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altLang="en-US" sz="31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Controversial Issue Debates </a:t>
            </a:r>
            <a:br>
              <a:rPr lang="en-US" alt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Librarians for Instructional Technology, Latrice Booker, R511, Fall 2016</a:t>
            </a:r>
            <a:b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http://bookerlr2000.wixsite.com/librariansforit/cognitivism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800" b="1" dirty="0">
                <a:latin typeface="Tahoma" panose="020B0604030504040204" pitchFamily="34" charset="0"/>
                <a:cs typeface="Tahoma" panose="020B0604030504040204" pitchFamily="34" charset="0"/>
              </a:rPr>
              <a:t>R511 Midterm Video How to Create an Authentic Environment in a Content-Driven School?, R511, Nick and Nik</a:t>
            </a:r>
            <a:br>
              <a:rPr lang="en-US" altLang="en-US" sz="9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800" b="1" dirty="0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https://www.youtube.com/watch?v=Bcr3_aZT_xQ&amp;feature=youtu.be</a:t>
            </a:r>
            <a:endParaRPr lang="en-US" sz="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23587" name="Picture 1">
            <a:extLst>
              <a:ext uri="{FF2B5EF4-FFF2-40B4-BE49-F238E27FC236}">
                <a16:creationId xmlns:a16="http://schemas.microsoft.com/office/drawing/2014/main" id="{297EAF94-6012-441B-91D8-76BC71B33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" t="13876" r="3278" b="4123"/>
          <a:stretch>
            <a:fillRect/>
          </a:stretch>
        </p:blipFill>
        <p:spPr bwMode="auto">
          <a:xfrm>
            <a:off x="0" y="3250825"/>
            <a:ext cx="5667155" cy="3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2E99C6-227A-4078-8EA3-4E8129794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5"/>
          <a:stretch>
            <a:fillRect/>
          </a:stretch>
        </p:blipFill>
        <p:spPr bwMode="auto">
          <a:xfrm>
            <a:off x="5837275" y="3400368"/>
            <a:ext cx="6354725" cy="345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124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482" y="926794"/>
            <a:ext cx="10363200" cy="1104900"/>
          </a:xfrm>
        </p:spPr>
        <p:txBody>
          <a:bodyPr/>
          <a:lstStyle/>
          <a:p>
            <a:r>
              <a:rPr lang="en-US" sz="6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Education 20/20</a:t>
            </a:r>
          </a:p>
        </p:txBody>
      </p:sp>
      <p:pic>
        <p:nvPicPr>
          <p:cNvPr id="14344" name="Picture 8" descr="Image result for education 20/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7" y="2561420"/>
            <a:ext cx="12113543" cy="404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2391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Title 3">
            <a:extLst>
              <a:ext uri="{FF2B5EF4-FFF2-40B4-BE49-F238E27FC236}">
                <a16:creationId xmlns:a16="http://schemas.microsoft.com/office/drawing/2014/main" id="{73ECAF70-BAA4-4AB0-BE90-9B75D89374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2200" y="342901"/>
            <a:ext cx="7620000" cy="2278063"/>
          </a:xfrm>
        </p:spPr>
        <p:txBody>
          <a:bodyPr/>
          <a:lstStyle/>
          <a:p>
            <a:r>
              <a:rPr lang="en-US" altLang="zh-CN">
                <a:solidFill>
                  <a:srgbClr val="FF000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9. T</a:t>
            </a:r>
            <a:r>
              <a:rPr lang="en-US" altLang="zh-CN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ension, Challenge, Controversy, etc.:</a:t>
            </a:r>
            <a:br>
              <a:rPr lang="en-US" altLang="zh-CN" sz="2000">
                <a:solidFill>
                  <a:srgbClr val="00000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</a:br>
            <a:r>
              <a:rPr lang="en-US" altLang="zh-CN" sz="3200">
                <a:solidFill>
                  <a:srgbClr val="0070C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B</a:t>
            </a:r>
            <a:r>
              <a:rPr lang="en-US" altLang="en-US" sz="2400">
                <a:solidFill>
                  <a:srgbClr val="0070C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. </a:t>
            </a:r>
            <a:r>
              <a:rPr lang="en-US" altLang="en-US" sz="3200"/>
              <a:t>Yes, Mr. President, We Remade Our Atlas to Reflect Shrinking Ice</a:t>
            </a:r>
            <a:br>
              <a:rPr lang="en-US" altLang="en-US" sz="3200"/>
            </a:br>
            <a:r>
              <a:rPr lang="en-US" altLang="en-US" sz="1400"/>
              <a:t>Christine Dell'Amore, National Geographic, August 3, 3015 </a:t>
            </a:r>
            <a:br>
              <a:rPr lang="en-US" altLang="en-US" sz="1400"/>
            </a:br>
            <a:r>
              <a:rPr lang="en-US" altLang="en-US" sz="800">
                <a:hlinkClick r:id="rId2"/>
              </a:rPr>
              <a:t>http://news.nationalgeographic.com/2015/08/150803-arctic-ice-obama-climate-nation-science/?utm_content=buffer8a394&amp;utm_medium=social&amp;utm_source=twitter.com&amp;utm_campaign=buffer</a:t>
            </a:r>
            <a:r>
              <a:rPr lang="en-US" altLang="en-US" sz="800"/>
              <a:t> </a:t>
            </a:r>
          </a:p>
        </p:txBody>
      </p:sp>
      <p:pic>
        <p:nvPicPr>
          <p:cNvPr id="324611" name="Picture 1">
            <a:extLst>
              <a:ext uri="{FF2B5EF4-FFF2-40B4-BE49-F238E27FC236}">
                <a16:creationId xmlns:a16="http://schemas.microsoft.com/office/drawing/2014/main" id="{ECE559A0-7171-4033-8908-3470B31C4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2620964"/>
            <a:ext cx="55626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8720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Title 1">
            <a:extLst>
              <a:ext uri="{FF2B5EF4-FFF2-40B4-BE49-F238E27FC236}">
                <a16:creationId xmlns:a16="http://schemas.microsoft.com/office/drawing/2014/main" id="{D9DE75C9-E908-4BB3-8EAD-74D952D956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8001000" cy="1951038"/>
          </a:xfrm>
        </p:spPr>
        <p:txBody>
          <a:bodyPr/>
          <a:lstStyle/>
          <a:p>
            <a:r>
              <a:rPr lang="en-US" altLang="zh-CN" sz="3600" b="1" dirty="0">
                <a:solidFill>
                  <a:srgbClr val="FF000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10. Y</a:t>
            </a:r>
            <a:r>
              <a:rPr lang="en-US" altLang="zh-CN" sz="36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ields Products, Goals: </a:t>
            </a:r>
            <a:br>
              <a:rPr lang="en-US" altLang="zh-CN" sz="36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</a:br>
            <a:r>
              <a:rPr lang="en-US" altLang="zh-CN" sz="3200" b="1" dirty="0">
                <a:solidFill>
                  <a:srgbClr val="0070C0"/>
                </a:solidFill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A. Student Created Recap Videos</a:t>
            </a:r>
            <a:br>
              <a:rPr lang="en-US" altLang="zh-CN" sz="11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</a:br>
            <a:r>
              <a:rPr lang="en-US" altLang="en-US" sz="1100" b="1" dirty="0" err="1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Piercarlo</a:t>
            </a:r>
            <a:r>
              <a:rPr lang="en-US" altLang="en-US" sz="11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 Abate: </a:t>
            </a:r>
            <a:r>
              <a:rPr lang="en-US" altLang="en-US" sz="11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  <a:hlinkClick r:id="rId2"/>
              </a:rPr>
              <a:t>http://www.youtube.com/watch?v=_-TURzHO0aU</a:t>
            </a:r>
            <a:br>
              <a:rPr lang="en-US" altLang="en-US" sz="11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</a:br>
            <a:r>
              <a:rPr lang="en-US" altLang="en-US" sz="11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Qi Li, Gangnam: </a:t>
            </a:r>
            <a:r>
              <a:rPr lang="en-US" altLang="en-US" sz="1100" b="1" u="sng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  <a:hlinkClick r:id="rId3"/>
              </a:rPr>
              <a:t>http://www.youtube.com/watch?v=7Q429lqxZaU&amp;feature=youtu.be</a:t>
            </a:r>
            <a:br>
              <a:rPr lang="en-US" altLang="en-US" sz="11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</a:br>
            <a:r>
              <a:rPr lang="en-US" altLang="en-US" sz="11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Miguel Lara (Web 2.0 FREEDOM): </a:t>
            </a:r>
            <a:r>
              <a:rPr lang="en-US" altLang="en-US" sz="1100" b="1" u="sng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  <a:hlinkClick r:id="rId4"/>
              </a:rPr>
              <a:t>http://www.youtube.com/watch?v=8cmCFWi9lW8</a:t>
            </a:r>
            <a:br>
              <a:rPr lang="en-US" altLang="en-US" sz="1100" b="1" u="sng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</a:br>
            <a:r>
              <a:rPr lang="en-US" altLang="en-US" sz="11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Kendal </a:t>
            </a:r>
            <a:r>
              <a:rPr lang="en-US" altLang="en-US" sz="1100" b="1" dirty="0" err="1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Rasnake</a:t>
            </a:r>
            <a:r>
              <a:rPr lang="en-US" altLang="en-US" sz="11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 (Is IT Right For You?): </a:t>
            </a:r>
            <a:r>
              <a:rPr lang="en-US" altLang="en-US" sz="11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  <a:hlinkClick r:id="rId5"/>
              </a:rPr>
              <a:t>https://www.youtube.com/watch?v=MJ3GUDICIGw</a:t>
            </a:r>
            <a:br>
              <a:rPr lang="en-US" altLang="en-US" sz="11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</a:br>
            <a:r>
              <a:rPr lang="en-US" altLang="en-US" sz="8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Kimberly Vincent-Layton: </a:t>
            </a:r>
            <a:r>
              <a:rPr lang="en-US" altLang="en-US" sz="8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  <a:hlinkClick r:id="rId6"/>
              </a:rPr>
              <a:t>https://www.youtube.com/watch?v=4Ic39_rYLII&amp;feature=youtu.be</a:t>
            </a:r>
            <a:r>
              <a:rPr lang="en-US" altLang="en-US" sz="8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  <a:t> </a:t>
            </a:r>
            <a:br>
              <a:rPr lang="en-US" altLang="en-US" sz="1100" b="1" dirty="0">
                <a:latin typeface="Tahoma" panose="020B0604030504040204" pitchFamily="34" charset="0"/>
                <a:ea typeface="宋体" panose="02010600030101010101" pitchFamily="2" charset="-122"/>
                <a:cs typeface="Tahoma" panose="020B0604030504040204" pitchFamily="34" charset="0"/>
              </a:rPr>
            </a:br>
            <a:endParaRPr lang="en-US" altLang="en-US" sz="1100" b="1" dirty="0">
              <a:latin typeface="Tahoma" panose="020B0604030504040204" pitchFamily="34" charset="0"/>
              <a:ea typeface="宋体" panose="02010600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F0ADEE4-25A5-422D-AF69-CA3EB7762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1" t="20605" r="27419" b="2126"/>
          <a:stretch>
            <a:fillRect/>
          </a:stretch>
        </p:blipFill>
        <p:spPr bwMode="auto">
          <a:xfrm>
            <a:off x="5585821" y="2609740"/>
            <a:ext cx="564515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6335926-C0ED-4EE7-B73A-B41D65148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19215" r="37619" b="1961"/>
          <a:stretch>
            <a:fillRect/>
          </a:stretch>
        </p:blipFill>
        <p:spPr bwMode="auto">
          <a:xfrm>
            <a:off x="420096" y="2455753"/>
            <a:ext cx="516572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166A4910-78C7-445F-BA7B-6E59E7AF2B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83" y="2255838"/>
            <a:ext cx="495935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B53799-81A2-40A1-B4EF-A23428977B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7" t="13420" r="885" b="3328"/>
          <a:stretch>
            <a:fillRect/>
          </a:stretch>
        </p:blipFill>
        <p:spPr bwMode="auto">
          <a:xfrm>
            <a:off x="5431305" y="2936249"/>
            <a:ext cx="6760695" cy="3828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44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302F2B-E054-4F19-95CF-564F1FAD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457201"/>
            <a:ext cx="8077200" cy="22272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12, 2016</a:t>
            </a:r>
            <a:b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 Y</a:t>
            </a:r>
            <a:r>
              <a:rPr lang="en-US" altLang="zh-CN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ields Products, Goals: </a:t>
            </a:r>
            <a:br>
              <a:rPr lang="en-US" altLang="zh-CN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1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Student Generated Timelines, Taxonomies, and Concept Maps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R678 John Falchi, </a:t>
            </a:r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Timeglider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 Abbreviated History of Distance Education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http://timeglider.com/t/50843d8903a48008?min_zoom=1&amp;max_zoom=100</a:t>
            </a:r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29731" name="Picture 1">
            <a:extLst>
              <a:ext uri="{FF2B5EF4-FFF2-40B4-BE49-F238E27FC236}">
                <a16:creationId xmlns:a16="http://schemas.microsoft.com/office/drawing/2014/main" id="{A2CE9703-9243-408B-81F5-27BDFB47D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8" t="11778" r="256" b="735"/>
          <a:stretch>
            <a:fillRect/>
          </a:stretch>
        </p:blipFill>
        <p:spPr bwMode="auto">
          <a:xfrm>
            <a:off x="2438400" y="3113088"/>
            <a:ext cx="7010400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1079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4B0888-338F-4DF4-A587-738166B52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382000" cy="22399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December 12, 2017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en-US" altLang="zh-C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ields Products, Goals: </a:t>
            </a:r>
            <a:br>
              <a:rPr lang="en-US" altLang="zh-C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alt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Student Website Development</a:t>
            </a:r>
            <a:br>
              <a:rPr lang="en-US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R511 Student Final Projects, Lisa Milsom and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Michale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Siverio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3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https://msiverio.wixsite.com/r511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31779" name="Picture 1">
            <a:extLst>
              <a:ext uri="{FF2B5EF4-FFF2-40B4-BE49-F238E27FC236}">
                <a16:creationId xmlns:a16="http://schemas.microsoft.com/office/drawing/2014/main" id="{EFCF3102-DC42-45B7-899C-06E0125A4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24030" r="23334" b="4984"/>
          <a:stretch>
            <a:fillRect/>
          </a:stretch>
        </p:blipFill>
        <p:spPr bwMode="auto">
          <a:xfrm>
            <a:off x="1524000" y="2692400"/>
            <a:ext cx="670560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1780" name="Picture 3">
            <a:extLst>
              <a:ext uri="{FF2B5EF4-FFF2-40B4-BE49-F238E27FC236}">
                <a16:creationId xmlns:a16="http://schemas.microsoft.com/office/drawing/2014/main" id="{5D776A04-1CA8-448A-85BD-4CF0D412B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4" t="13641" r="28333" b="34418"/>
          <a:stretch>
            <a:fillRect/>
          </a:stretch>
        </p:blipFill>
        <p:spPr bwMode="auto">
          <a:xfrm>
            <a:off x="6678613" y="2692400"/>
            <a:ext cx="3962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1781" name="Picture 5">
            <a:extLst>
              <a:ext uri="{FF2B5EF4-FFF2-40B4-BE49-F238E27FC236}">
                <a16:creationId xmlns:a16="http://schemas.microsoft.com/office/drawing/2014/main" id="{59B021B8-6893-4729-BA24-C590B0041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8595" r="11667" b="8595"/>
          <a:stretch>
            <a:fillRect/>
          </a:stretch>
        </p:blipFill>
        <p:spPr bwMode="auto">
          <a:xfrm>
            <a:off x="7239001" y="4919664"/>
            <a:ext cx="2644775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5725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>
            <a:extLst>
              <a:ext uri="{FF2B5EF4-FFF2-40B4-BE49-F238E27FC236}">
                <a16:creationId xmlns:a16="http://schemas.microsoft.com/office/drawing/2014/main" id="{085BCA72-013C-4CA4-8268-617DBB238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685800"/>
            <a:ext cx="8534400" cy="1295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What about Model #1: R2D2?</a:t>
            </a:r>
          </a:p>
        </p:txBody>
      </p:sp>
      <p:pic>
        <p:nvPicPr>
          <p:cNvPr id="333827" name="Picture 2" descr="r2d2-PS-circle-Pie">
            <a:extLst>
              <a:ext uri="{FF2B5EF4-FFF2-40B4-BE49-F238E27FC236}">
                <a16:creationId xmlns:a16="http://schemas.microsoft.com/office/drawing/2014/main" id="{B224B55D-57BE-443D-8CA1-6D65B9A66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1981200"/>
            <a:ext cx="459581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239888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06286" y="685800"/>
            <a:ext cx="9322130" cy="2286000"/>
          </a:xfrm>
        </p:spPr>
        <p:txBody>
          <a:bodyPr/>
          <a:lstStyle/>
          <a:p>
            <a:pPr eaLnBrk="1" hangingPunct="1"/>
            <a:r>
              <a:rPr lang="en-US" altLang="en-US" sz="4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More in this free book…!</a:t>
            </a:r>
            <a:br>
              <a:rPr lang="en-US" alt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http://tec-variety.com/</a:t>
            </a:r>
            <a:r>
              <a:rPr lang="en-US" altLang="en-US" sz="32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8131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" y="3165725"/>
            <a:ext cx="259238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131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541" y="3237644"/>
            <a:ext cx="60928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r2d2-PS-circle-Pi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122" y="3612776"/>
            <a:ext cx="2693959" cy="2680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01317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Title 1"/>
          <p:cNvSpPr>
            <a:spLocks noGrp="1"/>
          </p:cNvSpPr>
          <p:nvPr>
            <p:ph type="title"/>
          </p:nvPr>
        </p:nvSpPr>
        <p:spPr>
          <a:xfrm>
            <a:off x="1272987" y="228600"/>
            <a:ext cx="9637059" cy="2133600"/>
          </a:xfrm>
        </p:spPr>
        <p:txBody>
          <a:bodyPr/>
          <a:lstStyle/>
          <a:p>
            <a:r>
              <a:rPr lang="en-US" altLang="en-US" sz="48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Things are heating up…</a:t>
            </a:r>
            <a:endParaRPr lang="en-US" altLang="en-US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2114550"/>
            <a:ext cx="6324600" cy="4743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971676"/>
            <a:ext cx="6515100" cy="4886325"/>
          </a:xfrm>
          <a:prstGeom prst="rect">
            <a:avLst/>
          </a:prstGeom>
        </p:spPr>
      </p:pic>
      <p:pic>
        <p:nvPicPr>
          <p:cNvPr id="6" name="Picture 6" descr="http://img.photobucket.com/albums/v382/mechtild/ROTK%20Mt%20Doom/GollumwRing03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10822"/>
            <a:ext cx="6591300" cy="494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15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llum_preciou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llum_preciou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382000" cy="2133600"/>
          </a:xfrm>
        </p:spPr>
        <p:txBody>
          <a:bodyPr/>
          <a:lstStyle/>
          <a:p>
            <a:r>
              <a:rPr lang="en-US" altLang="en-US" sz="48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Education 20/20 is coming within reach</a:t>
            </a:r>
            <a:r>
              <a:rPr lang="en-US" altLang="en-US" dirty="0">
                <a:solidFill>
                  <a:srgbClr val="0070C0"/>
                </a:solidFill>
                <a:cs typeface="Tahoma" panose="020B0604030504040204" pitchFamily="34" charset="0"/>
              </a:rPr>
              <a:t>!</a:t>
            </a:r>
            <a:endParaRPr lang="en-US" altLang="en-US" sz="1800" dirty="0"/>
          </a:p>
        </p:txBody>
      </p:sp>
      <p:pic>
        <p:nvPicPr>
          <p:cNvPr id="4" name="Picture 4" descr="lord of the rings frodo baggins 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4" y="2341980"/>
            <a:ext cx="10803875" cy="451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2666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Title 1"/>
          <p:cNvSpPr>
            <a:spLocks noGrp="1"/>
          </p:cNvSpPr>
          <p:nvPr>
            <p:ph type="title"/>
          </p:nvPr>
        </p:nvSpPr>
        <p:spPr>
          <a:xfrm>
            <a:off x="2133600" y="152400"/>
            <a:ext cx="8153400" cy="2590800"/>
          </a:xfrm>
        </p:spPr>
        <p:txBody>
          <a:bodyPr/>
          <a:lstStyle/>
          <a:p>
            <a:r>
              <a:rPr lang="en-US" altLang="en-US" sz="440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We are entering a jumping off point…</a:t>
            </a:r>
            <a:br>
              <a:rPr lang="en-US" altLang="en-US"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(South University of Science and Technology of China, Wednesday June 10, 2015)</a:t>
            </a:r>
          </a:p>
        </p:txBody>
      </p:sp>
      <p:pic>
        <p:nvPicPr>
          <p:cNvPr id="36864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32064"/>
            <a:ext cx="6781800" cy="432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620964"/>
            <a:ext cx="5715000" cy="423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34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402" name="Title 1"/>
          <p:cNvSpPr>
            <a:spLocks noGrp="1"/>
          </p:cNvSpPr>
          <p:nvPr>
            <p:ph type="title"/>
          </p:nvPr>
        </p:nvSpPr>
        <p:spPr>
          <a:xfrm>
            <a:off x="1200839" y="294968"/>
            <a:ext cx="9791626" cy="3362632"/>
          </a:xfrm>
        </p:spPr>
        <p:txBody>
          <a:bodyPr/>
          <a:lstStyle/>
          <a:p>
            <a:r>
              <a:rPr lang="en-US" alt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Remember for Education 20/20 to make an impact:</a:t>
            </a:r>
            <a:br>
              <a:rPr lang="en-US" altLang="en-US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“I cannot do this alone.”</a:t>
            </a:r>
            <a:br>
              <a:rPr lang="en-US" altLang="en-US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“I cannot do this alone.”</a:t>
            </a:r>
            <a:br>
              <a:rPr lang="en-US" altLang="en-US" sz="24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“I cannot do this alone.”</a:t>
            </a:r>
            <a:br>
              <a:rPr lang="en-US" altLang="en-US" sz="24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“I cannot do this alone.”</a:t>
            </a:r>
            <a:endParaRPr lang="en-US" altLang="en-US" sz="24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i can't do this alone lord of the rings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124" y="3999014"/>
            <a:ext cx="5029201" cy="287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 can't do this alone lord of the rings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278" y="4010898"/>
            <a:ext cx="5029201" cy="287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 can't do this alone lord of the rings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355" y="3991322"/>
            <a:ext cx="5029201" cy="287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 can't do this alone lord of the rings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278" y="4010898"/>
            <a:ext cx="5029201" cy="287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 can't do this alone lord of the rings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162" y="3991322"/>
            <a:ext cx="5029201" cy="287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20/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617" y="4254865"/>
            <a:ext cx="3480383" cy="261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20/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82" y="4262557"/>
            <a:ext cx="3480383" cy="261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45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odo_al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odo_al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odo_al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9758" y="623554"/>
            <a:ext cx="10972800" cy="1143000"/>
          </a:xfrm>
        </p:spPr>
        <p:txBody>
          <a:bodyPr/>
          <a:lstStyle/>
          <a:p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Instructor as Counselor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32" y="2095216"/>
            <a:ext cx="5622372" cy="31625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308" y="2076024"/>
            <a:ext cx="4242368" cy="318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894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466" name="Title 1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153400" cy="3429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Any Questions or Comments?</a:t>
            </a:r>
            <a:b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</a:rPr>
            </a:br>
            <a:b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</a:rPr>
            </a:b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Slides at: TrainingShare.com</a:t>
            </a:r>
            <a:b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Papers: PublicationShare.com</a:t>
            </a:r>
            <a:b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Free book:  </a:t>
            </a:r>
            <a:r>
              <a:rPr lang="en-US" altLang="en-US" sz="28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http://tec-variety.com/</a:t>
            </a:r>
            <a:r>
              <a:rPr lang="en-US" altLang="en-US" sz="28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altLang="en-US" sz="28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>
                <a:solidFill>
                  <a:srgbClr val="FF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Email: </a:t>
            </a:r>
            <a:r>
              <a:rPr lang="en-US" altLang="en-US" sz="2800" b="1" dirty="0">
                <a:solidFill>
                  <a:srgbClr val="FF33CC"/>
                </a:solidFill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cjbonk@Indiana.edu</a:t>
            </a:r>
            <a:endParaRPr lang="en-US" altLang="en-US" sz="28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3046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302" y="4203229"/>
            <a:ext cx="3662949" cy="2647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219" y="4210868"/>
            <a:ext cx="1953829" cy="2699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r2d2-PS-circle-Pi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431" y="4551944"/>
            <a:ext cx="2234454" cy="222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977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599" y="431049"/>
            <a:ext cx="10972800" cy="1143000"/>
          </a:xfrm>
        </p:spPr>
        <p:txBody>
          <a:bodyPr/>
          <a:lstStyle/>
          <a:p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Instructor as Consultant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424" y="1718427"/>
            <a:ext cx="6873151" cy="498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43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537410"/>
            <a:ext cx="10972800" cy="1143000"/>
          </a:xfrm>
        </p:spPr>
        <p:txBody>
          <a:bodyPr/>
          <a:lstStyle/>
          <a:p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Instructor as Conductor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680410"/>
            <a:ext cx="8686800" cy="483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52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838200"/>
            <a:ext cx="10972800" cy="1143000"/>
          </a:xfrm>
        </p:spPr>
        <p:txBody>
          <a:bodyPr/>
          <a:lstStyle/>
          <a:p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Instructor as Course Ambassador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90274"/>
            <a:ext cx="9144000" cy="31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37206"/>
      </p:ext>
    </p:extLst>
  </p:cSld>
  <p:clrMapOvr>
    <a:masterClrMapping/>
  </p:clrMapOvr>
</p:sld>
</file>

<file path=ppt/theme/theme1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9_Professional">
  <a:themeElements>
    <a:clrScheme name="Professional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6600FF"/>
      </a:accent1>
      <a:accent2>
        <a:srgbClr val="CC00FF"/>
      </a:accent2>
      <a:accent3>
        <a:srgbClr val="FFFFFF"/>
      </a:accent3>
      <a:accent4>
        <a:srgbClr val="000000"/>
      </a:accent4>
      <a:accent5>
        <a:srgbClr val="B8AAFF"/>
      </a:accent5>
      <a:accent6>
        <a:srgbClr val="B900E7"/>
      </a:accent6>
      <a:hlink>
        <a:srgbClr val="00CC99"/>
      </a:hlink>
      <a:folHlink>
        <a:srgbClr val="0099CC"/>
      </a:folHlink>
    </a:clrScheme>
    <a:fontScheme name="Professio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Professional">
  <a:themeElements>
    <a:clrScheme name="Professional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6600FF"/>
      </a:accent1>
      <a:accent2>
        <a:srgbClr val="CC00FF"/>
      </a:accent2>
      <a:accent3>
        <a:srgbClr val="FFFFFF"/>
      </a:accent3>
      <a:accent4>
        <a:srgbClr val="000000"/>
      </a:accent4>
      <a:accent5>
        <a:srgbClr val="B8AAFF"/>
      </a:accent5>
      <a:accent6>
        <a:srgbClr val="B900E7"/>
      </a:accent6>
      <a:hlink>
        <a:srgbClr val="00CC99"/>
      </a:hlink>
      <a:folHlink>
        <a:srgbClr val="0099CC"/>
      </a:folHlink>
    </a:clrScheme>
    <a:fontScheme name="Professio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4_Professional">
  <a:themeElements>
    <a:clrScheme name="Professional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6600FF"/>
      </a:accent1>
      <a:accent2>
        <a:srgbClr val="CC00FF"/>
      </a:accent2>
      <a:accent3>
        <a:srgbClr val="FFFFFF"/>
      </a:accent3>
      <a:accent4>
        <a:srgbClr val="000000"/>
      </a:accent4>
      <a:accent5>
        <a:srgbClr val="B8AAFF"/>
      </a:accent5>
      <a:accent6>
        <a:srgbClr val="B900E7"/>
      </a:accent6>
      <a:hlink>
        <a:srgbClr val="00CC99"/>
      </a:hlink>
      <a:folHlink>
        <a:srgbClr val="0099CC"/>
      </a:folHlink>
    </a:clrScheme>
    <a:fontScheme name="Professio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6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7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ata slides">
  <a:themeElements>
    <a:clrScheme name="Custom 1">
      <a:dk1>
        <a:srgbClr val="333333"/>
      </a:dk1>
      <a:lt1>
        <a:sysClr val="window" lastClr="FFFFFF"/>
      </a:lt1>
      <a:dk2>
        <a:srgbClr val="666666"/>
      </a:dk2>
      <a:lt2>
        <a:srgbClr val="EEECE1"/>
      </a:lt2>
      <a:accent1>
        <a:srgbClr val="8BAB42"/>
      </a:accent1>
      <a:accent2>
        <a:srgbClr val="CCCCCC"/>
      </a:accent2>
      <a:accent3>
        <a:srgbClr val="60574C"/>
      </a:accent3>
      <a:accent4>
        <a:srgbClr val="31859C"/>
      </a:accent4>
      <a:accent5>
        <a:srgbClr val="A8BC33"/>
      </a:accent5>
      <a:accent6>
        <a:srgbClr val="FFFFFF"/>
      </a:accent6>
      <a:hlink>
        <a:srgbClr val="31859C"/>
      </a:hlink>
      <a:folHlink>
        <a:srgbClr val="31859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5_Professional">
  <a:themeElements>
    <a:clrScheme name="Professional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6600FF"/>
      </a:accent1>
      <a:accent2>
        <a:srgbClr val="CC00FF"/>
      </a:accent2>
      <a:accent3>
        <a:srgbClr val="FFFFFF"/>
      </a:accent3>
      <a:accent4>
        <a:srgbClr val="000000"/>
      </a:accent4>
      <a:accent5>
        <a:srgbClr val="B8AAFF"/>
      </a:accent5>
      <a:accent6>
        <a:srgbClr val="B900E7"/>
      </a:accent6>
      <a:hlink>
        <a:srgbClr val="00CC99"/>
      </a:hlink>
      <a:folHlink>
        <a:srgbClr val="0099CC"/>
      </a:folHlink>
    </a:clrScheme>
    <a:fontScheme name="Professio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ata slides">
  <a:themeElements>
    <a:clrScheme name="Custom 1">
      <a:dk1>
        <a:srgbClr val="333333"/>
      </a:dk1>
      <a:lt1>
        <a:sysClr val="window" lastClr="FFFFFF"/>
      </a:lt1>
      <a:dk2>
        <a:srgbClr val="666666"/>
      </a:dk2>
      <a:lt2>
        <a:srgbClr val="EEECE1"/>
      </a:lt2>
      <a:accent1>
        <a:srgbClr val="8BAB42"/>
      </a:accent1>
      <a:accent2>
        <a:srgbClr val="CCCCCC"/>
      </a:accent2>
      <a:accent3>
        <a:srgbClr val="60574C"/>
      </a:accent3>
      <a:accent4>
        <a:srgbClr val="31859C"/>
      </a:accent4>
      <a:accent5>
        <a:srgbClr val="A8BC33"/>
      </a:accent5>
      <a:accent6>
        <a:srgbClr val="FFFFFF"/>
      </a:accent6>
      <a:hlink>
        <a:srgbClr val="31859C"/>
      </a:hlink>
      <a:folHlink>
        <a:srgbClr val="31859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6_Professional">
  <a:themeElements>
    <a:clrScheme name="Professional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6600FF"/>
      </a:accent1>
      <a:accent2>
        <a:srgbClr val="CC00FF"/>
      </a:accent2>
      <a:accent3>
        <a:srgbClr val="FFFFFF"/>
      </a:accent3>
      <a:accent4>
        <a:srgbClr val="000000"/>
      </a:accent4>
      <a:accent5>
        <a:srgbClr val="B8AAFF"/>
      </a:accent5>
      <a:accent6>
        <a:srgbClr val="B900E7"/>
      </a:accent6>
      <a:hlink>
        <a:srgbClr val="00CC99"/>
      </a:hlink>
      <a:folHlink>
        <a:srgbClr val="0099CC"/>
      </a:folHlink>
    </a:clrScheme>
    <a:fontScheme name="Professio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26508</TotalTime>
  <Words>525</Words>
  <Application>Microsoft Office PowerPoint</Application>
  <PresentationFormat>Widescreen</PresentationFormat>
  <Paragraphs>105</Paragraphs>
  <Slides>60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32</vt:i4>
      </vt:variant>
      <vt:variant>
        <vt:lpstr>Slide Titles</vt:lpstr>
      </vt:variant>
      <vt:variant>
        <vt:i4>60</vt:i4>
      </vt:variant>
    </vt:vector>
  </HeadingPairs>
  <TitlesOfParts>
    <vt:vector size="100" baseType="lpstr">
      <vt:lpstr>MS PGothic</vt:lpstr>
      <vt:lpstr>宋体</vt:lpstr>
      <vt:lpstr>Arial</vt:lpstr>
      <vt:lpstr>Calibri</vt:lpstr>
      <vt:lpstr>Helvetica Neue</vt:lpstr>
      <vt:lpstr>Tahoma</vt:lpstr>
      <vt:lpstr>Times New Roman</vt:lpstr>
      <vt:lpstr>Wingdings</vt:lpstr>
      <vt:lpstr>19_Default Design</vt:lpstr>
      <vt:lpstr>65_Office Theme</vt:lpstr>
      <vt:lpstr>Data slides</vt:lpstr>
      <vt:lpstr>26_Office Theme</vt:lpstr>
      <vt:lpstr>3_Default Design</vt:lpstr>
      <vt:lpstr>1_Data slides</vt:lpstr>
      <vt:lpstr>13_Default Design</vt:lpstr>
      <vt:lpstr>Default Design</vt:lpstr>
      <vt:lpstr>16_Professional</vt:lpstr>
      <vt:lpstr>4_Default Design</vt:lpstr>
      <vt:lpstr>19_Professional</vt:lpstr>
      <vt:lpstr>40_Office Theme</vt:lpstr>
      <vt:lpstr>8_Default Design</vt:lpstr>
      <vt:lpstr>36_Default Design</vt:lpstr>
      <vt:lpstr>7_Office Theme</vt:lpstr>
      <vt:lpstr>31_Default Design</vt:lpstr>
      <vt:lpstr>3_Professional</vt:lpstr>
      <vt:lpstr>25_Office Theme</vt:lpstr>
      <vt:lpstr>2_Office Theme</vt:lpstr>
      <vt:lpstr>13_Office Theme</vt:lpstr>
      <vt:lpstr>1_Office Theme</vt:lpstr>
      <vt:lpstr>4_Professional</vt:lpstr>
      <vt:lpstr>15_Office Theme</vt:lpstr>
      <vt:lpstr>21_Office Theme</vt:lpstr>
      <vt:lpstr>28_Default Design</vt:lpstr>
      <vt:lpstr>4_Office Theme</vt:lpstr>
      <vt:lpstr>64_Office Theme</vt:lpstr>
      <vt:lpstr>7_Default Design</vt:lpstr>
      <vt:lpstr>27_Office Theme</vt:lpstr>
      <vt:lpstr>8_Office Theme</vt:lpstr>
      <vt:lpstr>5_Professional</vt:lpstr>
      <vt:lpstr>32_Default Design</vt:lpstr>
      <vt:lpstr>Education 20/20:  Toward a Vision of Blended Learning Ideas and Beyond</vt:lpstr>
      <vt:lpstr>Fall 2014, On Wisconsin MOOC, Meet MORC (Massive Open Radio Course) WHA, UW Madison, College of the Air,1933,  Vocational Training dedicated to Agriculture,  and later Home Economics and Typing</vt:lpstr>
      <vt:lpstr>May 10, 2013 10 ed-tech tools of the 70s, 80s, and 90s  eSchool News, Meris Stansbury http://www.eschoolnews.com/2013/05/10/10-ed-tech-tools-of-the-70s-80s-and-90s/print/ </vt:lpstr>
      <vt:lpstr>This is a new age of learning and instruction…!</vt:lpstr>
      <vt:lpstr>Education 20/20</vt:lpstr>
      <vt:lpstr>1. Instructor as Counselor</vt:lpstr>
      <vt:lpstr>2. Instructor as Consultant</vt:lpstr>
      <vt:lpstr>3. Instructor as Conductor</vt:lpstr>
      <vt:lpstr>4. Instructor as Course Ambassador</vt:lpstr>
      <vt:lpstr>5. Instructor as Curator</vt:lpstr>
      <vt:lpstr>6. Instructor as Concierge </vt:lpstr>
      <vt:lpstr>PowerPoint Presentation</vt:lpstr>
      <vt:lpstr>20 New Roles of the Instructor</vt:lpstr>
      <vt:lpstr>The Creation of Effective Learning Environments http://study.com/academy/lesson/learning-environment-in-the-classroom-definition-impact-importance.html </vt:lpstr>
      <vt:lpstr>Merrill’s First Principles of Teaching/Instruction http://travelinedman.blogspot.com/2011/05/bonks-last-principles-of-instruction.html </vt:lpstr>
      <vt:lpstr>Bonk's Last Principles of Teaching/Instruction http://travelinedman.blogspot.com/2011/05/bonks-last-principles-of-instruction.html </vt:lpstr>
      <vt:lpstr>2. The Principle of Convenience http://travelinedman.blogspot.com/2011/05/bonks-last-principles-of-instruction.html </vt:lpstr>
      <vt:lpstr>5. The Principle of High Expectations http://travelinedman.blogspot.com/2011/05/bonks-last-principles-of-instruction.html </vt:lpstr>
      <vt:lpstr>6. The Principle of Choice and Options http://travelinedman.blogspot.com/2011/05/bonks-last-principles-of-instruction.html </vt:lpstr>
      <vt:lpstr>8. The Principle of Support and Feedback http://travelinedman.blogspot.com/2011/05/bonks-last-principles-of-instruction.html </vt:lpstr>
      <vt:lpstr>9. The Principle of Spontaneity http://travelinedman.blogspot.com/2011/05/bonks-last-principles-of-instruction.html </vt:lpstr>
      <vt:lpstr>11. The Principle of Sharing http://travelinedman.blogspot.com/2011/05/bonks-last-principles-of-instruction.html </vt:lpstr>
      <vt:lpstr>14. The Principle of Relevance and Meaningfulness http://travelinedman.blogspot.com/2011/05/bonks-last-principles-of-instruction.html </vt:lpstr>
      <vt:lpstr>15. The Principle of Trial and Error (i.e., it is ok to fail) http://travelinedman.blogspot.com/2011/05/bonks-last-principles-of-instruction.html </vt:lpstr>
      <vt:lpstr>16. The Principle of Expanded Resources http://travelinedman.blogspot.com/2011/05/bonks-last-principles-of-instruction.html </vt:lpstr>
      <vt:lpstr>17. The Principle of Human Connectedness http://travelinedman.blogspot.com/2011/05/bonks-last-principles-of-instruction.html </vt:lpstr>
      <vt:lpstr>PowerPoint Presentation</vt:lpstr>
      <vt:lpstr>Bonk's 20 "Last" Principles of Instruction  (LAST = Learning Activation System Template) http://travelinedman.blogspot.com/2011/05/bonks-last-principles-of-instruction.html</vt:lpstr>
      <vt:lpstr>TEC-VARIETY Recap</vt:lpstr>
      <vt:lpstr>November 10, 2016 1. Tone/Climate:  A. Threaded Video Discussions and Questions (e.g., Flipgrid) http://flipgrid.com/#429f88c5 Flipgrid: The Power of Student Voice https://vimeo.com/188210645 </vt:lpstr>
      <vt:lpstr>2. Encouragement, Feedback:  A. Blog and Website Polling  (e.g., Poll Everywhere, BlogPolls, BlogPoll, MicroPoll) http://www.polleverywhere.com/ </vt:lpstr>
      <vt:lpstr>2. Encouragement, Feedback:  B. Voice/Audio Feedback Vocaroo: http://vocaroo.com/  http://vocaroo.com/delete/s0x8moQAYAiu/a37bbc9408bb8c95  (Recorded by Curt Bonk for the Open University of China)</vt:lpstr>
      <vt:lpstr>November 29, 2017 3. Curiosity, Surprise, Intrigue, Unknowns: A. Summary and Comparison Maps A Map Showing How Much Time It Takes to Learn Foreign Languages: From Easiest to Hardest, Open Culture http://www.openculture.com/2017/11/a-map-showing-how-much-time-it-takes-to-learn-foreign-languages-from-easiest-to-hardest.html </vt:lpstr>
      <vt:lpstr>April 17, 2017 3. Curiosity, Intrigue, Unknowns: B. 1st woman to officially run Boston Marathon does it again, 50 years later Emanuella Grinberg, CNN, USA Today http://www.cnn.com/2017/04/17/us/boston-marathon-kathrine-switzer-trnd/index.html  July 16, 2017 Julia Hawkins Sets 100-Meter Dash Record for Women 100 Years or Older, Joseph Zucker, CNN http://bleacherreport.com/articles/2721985-julia-hawkins-sets-100-meter-dash-record-for-women-100-years-or-older?utm_source=cnn.com&amp;utm_medium=referral&amp;utm_campaign=editorial </vt:lpstr>
      <vt:lpstr>4. Variety, Novelty, Fun, Fantasy: A. Random Lists  (Random.org—clocks, coins, playing cards, dice, integers, passwords, jazz scales, lists, sequences, etc.)</vt:lpstr>
      <vt:lpstr>October 5, 2016 4. Variety, Novelty, Fun, Fantasy: B. Online Test/Quiz Review Games (e.g., Jeopardy Rocks) https://www.jeopardy.rocks/r511merve/  </vt:lpstr>
      <vt:lpstr>April 3, 2017 4. Variety, Novelty, Fun, Fantasy: C. Kahoot! https://getkahoot.com/  July 31, 2017 I’m in ‘Kahoots’ with Technology in the Classroom Cassandra OSullivan Sachar, Faculty Focus https://www.facultyfocus.com/articles/teaching-with-technology-articles/im-kahoots-technology-classroom/ </vt:lpstr>
      <vt:lpstr>April 3, 2017 4. Variety, Novelty, Fun, Fantasy: D. Sli.do https://www.sli.do/ </vt:lpstr>
      <vt:lpstr>5. Autonomy, Choice:  A. Design Multimedia Glossaries P540 Final Assignment: Nate Wynne, Supersized Personal Course Glossary http://natewynne1982.wix.com/p540courseglossary  Ozgur Ozdemir, December 2012 http://r685glossary.shutterfly.com / Umida Khikmatillaeva, Dec. 2011, P540  http://learningplanet.shutterfly.com/</vt:lpstr>
      <vt:lpstr>Jan. 20, Oct. 13, &amp; Nov. 2016 (Zoom) 6. Relevance, Meaningfulness:  A. Weekly Guest Expert Chats R511 Chat with Mike Molenda, IU</vt:lpstr>
      <vt:lpstr>6. Relevance, Meaningfulness:  B. Case-Based Learning: Instructor Cases (e.g., Mark Braun, IU)</vt:lpstr>
      <vt:lpstr>September 3, 2017 6. Relevance, Meaningfulness:  C. Mindmap Recaps of Online Discussions Mindmap of Week 2 of R511 https://bubbl.us/Mjg2MzMxOC84MjYzNjczL2UyODQzMzQ0NTQ2YzQwZDlmNDE3ZWE3OWYwMmJmYTI3-X </vt:lpstr>
      <vt:lpstr>September 20, 2016 6. Relevance, Meaningfulness:  D. Editing Wikipedia Pages College students take to Wikipedia to rewrite the wrongs of Internet science, Rosanna Xia, LA Times http://www.latimes.com/local/lanow/la-me-wikipedia-science-classes-adv-snap-story.html </vt:lpstr>
      <vt:lpstr>7. Interactive, Collaborative:  A. Negotiate Meanings Online  (e.g., PiratePad: http://meetingwords.com/) http://blogs.elon.edu/technology/6-collaborative-writing-applications-for-group-projects-or-papers/  MeetingWords, Google Docs, NowComment, MixedInk</vt:lpstr>
      <vt:lpstr>7. Interactive, Collaborative:  B. Backchannel Chat (TodaysMeet) https://todaysmeet.com/  R678_Emerging_Learning_Technologies https://todaysmeet.com/R678_Emerging_Learning_Technologies </vt:lpstr>
      <vt:lpstr>7. Interactive, Collaborative: C. Guest Speaker Quotes  (Rey Junco, February 25, 2013)</vt:lpstr>
      <vt:lpstr>8. Engagement, Involvement:  A. Interactive Labs and Simulations http://phet.colorado.edu/en/simulation/energy-skate-park </vt:lpstr>
      <vt:lpstr>8. Engagement, Involvement:  B. Interpreting Infographics August 5, 2015 How much rainforest in that chocolate bar? Global Forest Watch, Nancy Harris, Octavia Payne and Sarah Mann http://blog.globalforestwatch.org/2015/08/how-much-rainforest-is-in-that-chocolate-bar/ </vt:lpstr>
      <vt:lpstr>December 13, 2016 9. Tension, Challenge, Controversy, etc.: A. Controversial Issue Debates  Librarians for Instructional Technology, Latrice Booker, R511, Fall 2016 http://bookerlr2000.wixsite.com/librariansforit/cognitivism  R511 Midterm Video How to Create an Authentic Environment in a Content-Driven School?, R511, Nick and Nik https://www.youtube.com/watch?v=Bcr3_aZT_xQ&amp;feature=youtu.be</vt:lpstr>
      <vt:lpstr>9. Tension, Challenge, Controversy, etc.: B. Yes, Mr. President, We Remade Our Atlas to Reflect Shrinking Ice Christine Dell'Amore, National Geographic, August 3, 3015  http://news.nationalgeographic.com/2015/08/150803-arctic-ice-obama-climate-nation-science/?utm_content=buffer8a394&amp;utm_medium=social&amp;utm_source=twitter.com&amp;utm_campaign=buffer </vt:lpstr>
      <vt:lpstr>10. Yields Products, Goals:  A. Student Created Recap Videos Piercarlo Abate: http://www.youtube.com/watch?v=_-TURzHO0aU Qi Li, Gangnam: http://www.youtube.com/watch?v=7Q429lqxZaU&amp;feature=youtu.be Miguel Lara (Web 2.0 FREEDOM): http://www.youtube.com/watch?v=8cmCFWi9lW8 Kendal Rasnake (Is IT Right For You?): https://www.youtube.com/watch?v=MJ3GUDICIGw Kimberly Vincent-Layton: https://www.youtube.com/watch?v=4Ic39_rYLII&amp;feature=youtu.be  </vt:lpstr>
      <vt:lpstr>March 12, 2016 10. Yields Products, Goals:  B. Student Generated Timelines, Taxonomies, and Concept Maps R678 John Falchi, Timeglider, An Abbreviated History of Distance Education http://timeglider.com/t/50843d8903a48008?min_zoom=1&amp;max_zoom=100 </vt:lpstr>
      <vt:lpstr>December 12, 2017 Yields Products, Goals:  C. Student Website Development R511 Student Final Projects, Lisa Milsom and Michale Siverio: https://msiverio.wixsite.com/r511  </vt:lpstr>
      <vt:lpstr>What about Model #1: R2D2?</vt:lpstr>
      <vt:lpstr>More in this free book…! http://tec-variety.com/ </vt:lpstr>
      <vt:lpstr>Things are heating up…</vt:lpstr>
      <vt:lpstr>Education 20/20 is coming within reach!</vt:lpstr>
      <vt:lpstr>We are entering a jumping off point… (South University of Science and Technology of China, Wednesday June 10, 2015)</vt:lpstr>
      <vt:lpstr>Remember for Education 20/20 to make an impact: “I cannot do this alone.” “I cannot do this alone.” “I cannot do this alone.” “I cannot do this alone.”</vt:lpstr>
      <vt:lpstr>Any Questions or Comments?  Slides at: TrainingShare.com Papers: PublicationShare.com Free book:  http://tec-variety.com/  Email: cjbonk@Indiana.edu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Fourth Industrial Revolution Meets the Fourth E-Learning Revolution</dc:title>
  <dc:creator>Curtis Bonk</dc:creator>
  <cp:lastModifiedBy>Curtis Bonk</cp:lastModifiedBy>
  <cp:revision>396</cp:revision>
  <cp:lastPrinted>2016-08-29T14:55:14Z</cp:lastPrinted>
  <dcterms:created xsi:type="dcterms:W3CDTF">2016-08-22T00:24:48Z</dcterms:created>
  <dcterms:modified xsi:type="dcterms:W3CDTF">2018-03-02T06:07:10Z</dcterms:modified>
</cp:coreProperties>
</file>