
<file path=[Content_Types].xml><?xml version="1.0" encoding="utf-8"?>
<Types xmlns="http://schemas.openxmlformats.org/package/2006/content-types">
  <Default Extension="png" ContentType="image/png"/>
  <Default Extension="mp3" ContentType="audio/mpe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theme/theme26.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8.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9.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0.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1.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2" r:id="rId1"/>
    <p:sldMasterId id="2147485739" r:id="rId2"/>
    <p:sldMasterId id="2147485748" r:id="rId3"/>
    <p:sldMasterId id="2147492719" r:id="rId4"/>
    <p:sldMasterId id="2147492749" r:id="rId5"/>
    <p:sldMasterId id="2147498950" r:id="rId6"/>
    <p:sldMasterId id="2147498995" r:id="rId7"/>
    <p:sldMasterId id="2147499011" r:id="rId8"/>
    <p:sldMasterId id="2147499194" r:id="rId9"/>
    <p:sldMasterId id="2147499209" r:id="rId10"/>
    <p:sldMasterId id="2147499236" r:id="rId11"/>
    <p:sldMasterId id="2147499266" r:id="rId12"/>
    <p:sldMasterId id="2147499407" r:id="rId13"/>
    <p:sldMasterId id="2147501096" r:id="rId14"/>
    <p:sldMasterId id="2147501237" r:id="rId15"/>
    <p:sldMasterId id="2147501267" r:id="rId16"/>
    <p:sldMasterId id="2147501279" r:id="rId17"/>
    <p:sldMasterId id="2147501321" r:id="rId18"/>
    <p:sldMasterId id="2147501558" r:id="rId19"/>
    <p:sldMasterId id="2147501751" r:id="rId20"/>
    <p:sldMasterId id="2147501783" r:id="rId21"/>
    <p:sldMasterId id="2147501878" r:id="rId22"/>
    <p:sldMasterId id="2147502057" r:id="rId23"/>
    <p:sldMasterId id="2147502428" r:id="rId24"/>
    <p:sldMasterId id="2147502533" r:id="rId25"/>
    <p:sldMasterId id="2147502545" r:id="rId26"/>
    <p:sldMasterId id="2147502619" r:id="rId27"/>
    <p:sldMasterId id="2147502631" r:id="rId28"/>
    <p:sldMasterId id="2147502646" r:id="rId29"/>
    <p:sldMasterId id="2147502709" r:id="rId30"/>
    <p:sldMasterId id="2147502725" r:id="rId31"/>
    <p:sldMasterId id="2147502786" r:id="rId32"/>
    <p:sldMasterId id="2147502901" r:id="rId33"/>
  </p:sldMasterIdLst>
  <p:notesMasterIdLst>
    <p:notesMasterId r:id="rId94"/>
  </p:notesMasterIdLst>
  <p:handoutMasterIdLst>
    <p:handoutMasterId r:id="rId95"/>
  </p:handoutMasterIdLst>
  <p:sldIdLst>
    <p:sldId id="5328" r:id="rId34"/>
    <p:sldId id="5312" r:id="rId35"/>
    <p:sldId id="5326" r:id="rId36"/>
    <p:sldId id="5369" r:id="rId37"/>
    <p:sldId id="4870" r:id="rId38"/>
    <p:sldId id="4871" r:id="rId39"/>
    <p:sldId id="4581" r:id="rId40"/>
    <p:sldId id="4580" r:id="rId41"/>
    <p:sldId id="4874" r:id="rId42"/>
    <p:sldId id="4582" r:id="rId43"/>
    <p:sldId id="5304" r:id="rId44"/>
    <p:sldId id="4963" r:id="rId45"/>
    <p:sldId id="4585" r:id="rId46"/>
    <p:sldId id="5149" r:id="rId47"/>
    <p:sldId id="5109" r:id="rId48"/>
    <p:sldId id="5150" r:id="rId49"/>
    <p:sldId id="4588" r:id="rId50"/>
    <p:sldId id="5280" r:id="rId51"/>
    <p:sldId id="5330" r:id="rId52"/>
    <p:sldId id="5145" r:id="rId53"/>
    <p:sldId id="5184" r:id="rId54"/>
    <p:sldId id="5185" r:id="rId55"/>
    <p:sldId id="5245" r:id="rId56"/>
    <p:sldId id="5246" r:id="rId57"/>
    <p:sldId id="5277" r:id="rId58"/>
    <p:sldId id="5175" r:id="rId59"/>
    <p:sldId id="4896" r:id="rId60"/>
    <p:sldId id="5226" r:id="rId61"/>
    <p:sldId id="5114" r:id="rId62"/>
    <p:sldId id="5115" r:id="rId63"/>
    <p:sldId id="4087" r:id="rId64"/>
    <p:sldId id="5222" r:id="rId65"/>
    <p:sldId id="5242" r:id="rId66"/>
    <p:sldId id="5211" r:id="rId67"/>
    <p:sldId id="5177" r:id="rId68"/>
    <p:sldId id="4603" r:id="rId69"/>
    <p:sldId id="5241" r:id="rId70"/>
    <p:sldId id="5313" r:id="rId71"/>
    <p:sldId id="5110" r:id="rId72"/>
    <p:sldId id="5178" r:id="rId73"/>
    <p:sldId id="5278" r:id="rId74"/>
    <p:sldId id="5143" r:id="rId75"/>
    <p:sldId id="5155" r:id="rId76"/>
    <p:sldId id="5341" r:id="rId77"/>
    <p:sldId id="5080" r:id="rId78"/>
    <p:sldId id="5342" r:id="rId79"/>
    <p:sldId id="5130" r:id="rId80"/>
    <p:sldId id="5347" r:id="rId81"/>
    <p:sldId id="5180" r:id="rId82"/>
    <p:sldId id="5243" r:id="rId83"/>
    <p:sldId id="5345" r:id="rId84"/>
    <p:sldId id="5132" r:id="rId85"/>
    <p:sldId id="5159" r:id="rId86"/>
    <p:sldId id="5281" r:id="rId87"/>
    <p:sldId id="5371" r:id="rId88"/>
    <p:sldId id="5279" r:id="rId89"/>
    <p:sldId id="4610" r:id="rId90"/>
    <p:sldId id="5258" r:id="rId91"/>
    <p:sldId id="5270" r:id="rId92"/>
    <p:sldId id="5248" r:id="rId93"/>
  </p:sldIdLst>
  <p:sldSz cx="9144000" cy="6858000" type="screen4x3"/>
  <p:notesSz cx="7077075" cy="9363075"/>
  <p:custDataLst>
    <p:tags r:id="rId9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3" autoAdjust="0"/>
    <p:restoredTop sz="96416" autoAdjust="0"/>
  </p:normalViewPr>
  <p:slideViewPr>
    <p:cSldViewPr>
      <p:cViewPr varScale="1">
        <p:scale>
          <a:sx n="101" d="100"/>
          <a:sy n="101" d="100"/>
        </p:scale>
        <p:origin x="1356"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handoutMaster" Target="handoutMasters/handout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80" Type="http://schemas.openxmlformats.org/officeDocument/2006/relationships/slide" Target="slides/slide47.xml"/><Relationship Id="rId85" Type="http://schemas.openxmlformats.org/officeDocument/2006/relationships/slide" Target="slides/slide5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5/25/2015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1371600" y="1143000"/>
            <a:ext cx="4114800" cy="3086100"/>
          </a:xfrm>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7B2563-DD70-4D5B-82C8-C24641ADBA3B}" type="slidenum">
              <a:rPr lang="en-US">
                <a:solidFill>
                  <a:srgbClr val="000000"/>
                </a:solidFill>
              </a:rPr>
              <a:pPr eaLnBrk="1" hangingPunct="1"/>
              <a:t>2</a:t>
            </a:fld>
            <a:endParaRPr lang="en-US">
              <a:solidFill>
                <a:srgbClr val="000000"/>
              </a:solidFill>
            </a:endParaRPr>
          </a:p>
        </p:txBody>
      </p:sp>
    </p:spTree>
    <p:extLst>
      <p:ext uri="{BB962C8B-B14F-4D97-AF65-F5344CB8AC3E}">
        <p14:creationId xmlns:p14="http://schemas.microsoft.com/office/powerpoint/2010/main" val="116165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183405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2780650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4DCBD6-0F8C-44B1-96DD-6C30712E56F5}" type="slidenum">
              <a:rPr lang="en-US"/>
              <a:pPr/>
              <a:t>‹#›</a:t>
            </a:fld>
            <a:endParaRPr lang="en-US"/>
          </a:p>
        </p:txBody>
      </p:sp>
    </p:spTree>
    <p:extLst>
      <p:ext uri="{BB962C8B-B14F-4D97-AF65-F5344CB8AC3E}">
        <p14:creationId xmlns:p14="http://schemas.microsoft.com/office/powerpoint/2010/main" val="28520352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9E30E-5C4B-40D2-B0D1-1A6E3BE3736C}" type="slidenum">
              <a:rPr lang="en-US"/>
              <a:pPr/>
              <a:t>‹#›</a:t>
            </a:fld>
            <a:endParaRPr lang="en-US"/>
          </a:p>
        </p:txBody>
      </p:sp>
    </p:spTree>
    <p:extLst>
      <p:ext uri="{BB962C8B-B14F-4D97-AF65-F5344CB8AC3E}">
        <p14:creationId xmlns:p14="http://schemas.microsoft.com/office/powerpoint/2010/main" val="4282629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E73E1C-E074-49EC-B175-8B17043F93BC}" type="slidenum">
              <a:rPr lang="en-US"/>
              <a:pPr/>
              <a:t>‹#›</a:t>
            </a:fld>
            <a:endParaRPr lang="en-US"/>
          </a:p>
        </p:txBody>
      </p:sp>
    </p:spTree>
    <p:extLst>
      <p:ext uri="{BB962C8B-B14F-4D97-AF65-F5344CB8AC3E}">
        <p14:creationId xmlns:p14="http://schemas.microsoft.com/office/powerpoint/2010/main" val="8546601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5A36113-FF0E-4E84-9C7B-A19B65706BDB}" type="slidenum">
              <a:rPr lang="en-US"/>
              <a:pPr/>
              <a:t>‹#›</a:t>
            </a:fld>
            <a:endParaRPr lang="en-US"/>
          </a:p>
        </p:txBody>
      </p:sp>
    </p:spTree>
    <p:extLst>
      <p:ext uri="{BB962C8B-B14F-4D97-AF65-F5344CB8AC3E}">
        <p14:creationId xmlns:p14="http://schemas.microsoft.com/office/powerpoint/2010/main" val="2699456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0A1D5D-C3C1-40C6-9CF1-A27004027327}" type="slidenum">
              <a:rPr lang="en-US"/>
              <a:pPr/>
              <a:t>‹#›</a:t>
            </a:fld>
            <a:endParaRPr lang="en-US"/>
          </a:p>
        </p:txBody>
      </p:sp>
    </p:spTree>
    <p:extLst>
      <p:ext uri="{BB962C8B-B14F-4D97-AF65-F5344CB8AC3E}">
        <p14:creationId xmlns:p14="http://schemas.microsoft.com/office/powerpoint/2010/main" val="23160944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C49F2E2-263E-4D13-9B93-7B1B33F25B6D}" type="slidenum">
              <a:rPr lang="en-US"/>
              <a:pPr/>
              <a:t>‹#›</a:t>
            </a:fld>
            <a:endParaRPr lang="en-US"/>
          </a:p>
        </p:txBody>
      </p:sp>
    </p:spTree>
    <p:extLst>
      <p:ext uri="{BB962C8B-B14F-4D97-AF65-F5344CB8AC3E}">
        <p14:creationId xmlns:p14="http://schemas.microsoft.com/office/powerpoint/2010/main" val="3697498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16235B6-32EC-4DB9-9388-6C9629F3288C}" type="slidenum">
              <a:rPr lang="en-US"/>
              <a:pPr/>
              <a:t>‹#›</a:t>
            </a:fld>
            <a:endParaRPr lang="en-US"/>
          </a:p>
        </p:txBody>
      </p:sp>
    </p:spTree>
    <p:extLst>
      <p:ext uri="{BB962C8B-B14F-4D97-AF65-F5344CB8AC3E}">
        <p14:creationId xmlns:p14="http://schemas.microsoft.com/office/powerpoint/2010/main" val="27616920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2BA77B9-E8E5-4DD0-B293-8C42D07BE020}" type="slidenum">
              <a:rPr lang="en-US"/>
              <a:pPr/>
              <a:t>‹#›</a:t>
            </a:fld>
            <a:endParaRPr lang="en-US"/>
          </a:p>
        </p:txBody>
      </p:sp>
    </p:spTree>
    <p:extLst>
      <p:ext uri="{BB962C8B-B14F-4D97-AF65-F5344CB8AC3E}">
        <p14:creationId xmlns:p14="http://schemas.microsoft.com/office/powerpoint/2010/main" val="27450167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68D28B8-09EB-4D15-981A-674B9C923C6F}" type="slidenum">
              <a:rPr lang="en-US"/>
              <a:pPr/>
              <a:t>‹#›</a:t>
            </a:fld>
            <a:endParaRPr lang="en-US"/>
          </a:p>
        </p:txBody>
      </p:sp>
    </p:spTree>
    <p:extLst>
      <p:ext uri="{BB962C8B-B14F-4D97-AF65-F5344CB8AC3E}">
        <p14:creationId xmlns:p14="http://schemas.microsoft.com/office/powerpoint/2010/main" val="19576098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0939F7-786D-47CD-9C14-13363E6B714F}" type="slidenum">
              <a:rPr lang="en-US"/>
              <a:pPr/>
              <a:t>‹#›</a:t>
            </a:fld>
            <a:endParaRPr lang="en-US"/>
          </a:p>
        </p:txBody>
      </p:sp>
    </p:spTree>
    <p:extLst>
      <p:ext uri="{BB962C8B-B14F-4D97-AF65-F5344CB8AC3E}">
        <p14:creationId xmlns:p14="http://schemas.microsoft.com/office/powerpoint/2010/main" val="405702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982597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FAF405A-7AF5-47D9-BDC0-8C315184660A}" type="slidenum">
              <a:rPr lang="en-US"/>
              <a:pPr/>
              <a:t>‹#›</a:t>
            </a:fld>
            <a:endParaRPr lang="en-US"/>
          </a:p>
        </p:txBody>
      </p:sp>
    </p:spTree>
    <p:extLst>
      <p:ext uri="{BB962C8B-B14F-4D97-AF65-F5344CB8AC3E}">
        <p14:creationId xmlns:p14="http://schemas.microsoft.com/office/powerpoint/2010/main" val="12510720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3EE761E2-6E1E-45AB-AB66-F33150E475CF}" type="slidenum">
              <a:rPr lang="en-US"/>
              <a:pPr/>
              <a:t>‹#›</a:t>
            </a:fld>
            <a:endParaRPr lang="en-US"/>
          </a:p>
        </p:txBody>
      </p:sp>
    </p:spTree>
    <p:extLst>
      <p:ext uri="{BB962C8B-B14F-4D97-AF65-F5344CB8AC3E}">
        <p14:creationId xmlns:p14="http://schemas.microsoft.com/office/powerpoint/2010/main" val="7048945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B550D8-4F86-4632-8704-49EA62E86E05}" type="slidenum">
              <a:rPr lang="en-US"/>
              <a:pPr/>
              <a:t>‹#›</a:t>
            </a:fld>
            <a:endParaRPr lang="en-US"/>
          </a:p>
        </p:txBody>
      </p:sp>
    </p:spTree>
    <p:extLst>
      <p:ext uri="{BB962C8B-B14F-4D97-AF65-F5344CB8AC3E}">
        <p14:creationId xmlns:p14="http://schemas.microsoft.com/office/powerpoint/2010/main" val="18230909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8EF5D82-16A3-482E-A892-069067887528}" type="slidenum">
              <a:rPr lang="en-US"/>
              <a:pPr/>
              <a:t>‹#›</a:t>
            </a:fld>
            <a:endParaRPr lang="en-US"/>
          </a:p>
        </p:txBody>
      </p:sp>
    </p:spTree>
    <p:extLst>
      <p:ext uri="{BB962C8B-B14F-4D97-AF65-F5344CB8AC3E}">
        <p14:creationId xmlns:p14="http://schemas.microsoft.com/office/powerpoint/2010/main" val="14334590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148093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13831660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27344263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15155698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392471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4266524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38570347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31652716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15411556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39439134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13663868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825485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84749A-1C98-49D1-ACF0-19A5D4553F4F}" type="slidenum">
              <a:rPr lang="en-US"/>
              <a:pPr/>
              <a:t>‹#›</a:t>
            </a:fld>
            <a:endParaRPr lang="en-US"/>
          </a:p>
        </p:txBody>
      </p:sp>
    </p:spTree>
    <p:extLst>
      <p:ext uri="{BB962C8B-B14F-4D97-AF65-F5344CB8AC3E}">
        <p14:creationId xmlns:p14="http://schemas.microsoft.com/office/powerpoint/2010/main" val="42172209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AE29F0-360B-4EA3-A261-F786B3C6616B}" type="slidenum">
              <a:rPr lang="en-US"/>
              <a:pPr/>
              <a:t>‹#›</a:t>
            </a:fld>
            <a:endParaRPr lang="en-US"/>
          </a:p>
        </p:txBody>
      </p:sp>
    </p:spTree>
    <p:extLst>
      <p:ext uri="{BB962C8B-B14F-4D97-AF65-F5344CB8AC3E}">
        <p14:creationId xmlns:p14="http://schemas.microsoft.com/office/powerpoint/2010/main" val="6294293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DDBA0B-6EC7-4C1D-8EFA-27FF7C1B1932}" type="slidenum">
              <a:rPr lang="en-US"/>
              <a:pPr/>
              <a:t>‹#›</a:t>
            </a:fld>
            <a:endParaRPr lang="en-US"/>
          </a:p>
        </p:txBody>
      </p:sp>
    </p:spTree>
    <p:extLst>
      <p:ext uri="{BB962C8B-B14F-4D97-AF65-F5344CB8AC3E}">
        <p14:creationId xmlns:p14="http://schemas.microsoft.com/office/powerpoint/2010/main" val="4521961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8BDE41-74A2-4C43-AEC4-124931978E8A}" type="slidenum">
              <a:rPr lang="en-US"/>
              <a:pPr/>
              <a:t>‹#›</a:t>
            </a:fld>
            <a:endParaRPr lang="en-US"/>
          </a:p>
        </p:txBody>
      </p:sp>
    </p:spTree>
    <p:extLst>
      <p:ext uri="{BB962C8B-B14F-4D97-AF65-F5344CB8AC3E}">
        <p14:creationId xmlns:p14="http://schemas.microsoft.com/office/powerpoint/2010/main" val="1101062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DE85CDE-0EF8-463A-BCCA-2E734B5C7EFD}" type="slidenum">
              <a:rPr lang="en-US"/>
              <a:pPr/>
              <a:t>‹#›</a:t>
            </a:fld>
            <a:endParaRPr lang="en-US"/>
          </a:p>
        </p:txBody>
      </p:sp>
    </p:spTree>
    <p:extLst>
      <p:ext uri="{BB962C8B-B14F-4D97-AF65-F5344CB8AC3E}">
        <p14:creationId xmlns:p14="http://schemas.microsoft.com/office/powerpoint/2010/main" val="3419675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7110513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E1A70E9-ADF6-4DCC-BCB5-EB38CC9B1E33}" type="slidenum">
              <a:rPr lang="en-US"/>
              <a:pPr/>
              <a:t>‹#›</a:t>
            </a:fld>
            <a:endParaRPr lang="en-US"/>
          </a:p>
        </p:txBody>
      </p:sp>
    </p:spTree>
    <p:extLst>
      <p:ext uri="{BB962C8B-B14F-4D97-AF65-F5344CB8AC3E}">
        <p14:creationId xmlns:p14="http://schemas.microsoft.com/office/powerpoint/2010/main" val="27646609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52F3115-4514-446D-8A57-CA646C477196}" type="slidenum">
              <a:rPr lang="en-US"/>
              <a:pPr/>
              <a:t>‹#›</a:t>
            </a:fld>
            <a:endParaRPr lang="en-US"/>
          </a:p>
        </p:txBody>
      </p:sp>
    </p:spTree>
    <p:extLst>
      <p:ext uri="{BB962C8B-B14F-4D97-AF65-F5344CB8AC3E}">
        <p14:creationId xmlns:p14="http://schemas.microsoft.com/office/powerpoint/2010/main" val="26331757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2EDEED-98ED-4259-A763-0F4DF6A4DD3A}" type="slidenum">
              <a:rPr lang="en-US"/>
              <a:pPr/>
              <a:t>‹#›</a:t>
            </a:fld>
            <a:endParaRPr lang="en-US"/>
          </a:p>
        </p:txBody>
      </p:sp>
    </p:spTree>
    <p:extLst>
      <p:ext uri="{BB962C8B-B14F-4D97-AF65-F5344CB8AC3E}">
        <p14:creationId xmlns:p14="http://schemas.microsoft.com/office/powerpoint/2010/main" val="23595941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D489A34-EFC3-40ED-B1E6-0B45754C04DE}" type="slidenum">
              <a:rPr lang="en-US"/>
              <a:pPr/>
              <a:t>‹#›</a:t>
            </a:fld>
            <a:endParaRPr lang="en-US"/>
          </a:p>
        </p:txBody>
      </p:sp>
    </p:spTree>
    <p:extLst>
      <p:ext uri="{BB962C8B-B14F-4D97-AF65-F5344CB8AC3E}">
        <p14:creationId xmlns:p14="http://schemas.microsoft.com/office/powerpoint/2010/main" val="2761335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A97538-3805-443F-BD69-8D7646488343}" type="slidenum">
              <a:rPr lang="en-US"/>
              <a:pPr/>
              <a:t>‹#›</a:t>
            </a:fld>
            <a:endParaRPr lang="en-US"/>
          </a:p>
        </p:txBody>
      </p:sp>
    </p:spTree>
    <p:extLst>
      <p:ext uri="{BB962C8B-B14F-4D97-AF65-F5344CB8AC3E}">
        <p14:creationId xmlns:p14="http://schemas.microsoft.com/office/powerpoint/2010/main" val="12336298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4C3FC7-9850-40D7-A749-B053E45F33DF}" type="slidenum">
              <a:rPr lang="en-US"/>
              <a:pPr/>
              <a:t>‹#›</a:t>
            </a:fld>
            <a:endParaRPr lang="en-US"/>
          </a:p>
        </p:txBody>
      </p:sp>
    </p:spTree>
    <p:extLst>
      <p:ext uri="{BB962C8B-B14F-4D97-AF65-F5344CB8AC3E}">
        <p14:creationId xmlns:p14="http://schemas.microsoft.com/office/powerpoint/2010/main" val="3112383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C8466FF-0339-46C2-9CEF-F027ADAD37B4}" type="slidenum">
              <a:rPr lang="en-US"/>
              <a:pPr/>
              <a:t>‹#›</a:t>
            </a:fld>
            <a:endParaRPr lang="en-US"/>
          </a:p>
        </p:txBody>
      </p:sp>
    </p:spTree>
    <p:extLst>
      <p:ext uri="{BB962C8B-B14F-4D97-AF65-F5344CB8AC3E}">
        <p14:creationId xmlns:p14="http://schemas.microsoft.com/office/powerpoint/2010/main" val="32089030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119553-B816-4851-B48B-1AA3AF8A87E1}" type="slidenum">
              <a:rPr lang="en-US"/>
              <a:pPr/>
              <a:t>‹#›</a:t>
            </a:fld>
            <a:endParaRPr lang="en-US"/>
          </a:p>
        </p:txBody>
      </p:sp>
    </p:spTree>
    <p:extLst>
      <p:ext uri="{BB962C8B-B14F-4D97-AF65-F5344CB8AC3E}">
        <p14:creationId xmlns:p14="http://schemas.microsoft.com/office/powerpoint/2010/main" val="16100500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70BACD-BD37-4BB4-9F19-D0AC9A5BACF2}" type="slidenum">
              <a:rPr lang="en-US"/>
              <a:pPr/>
              <a:t>‹#›</a:t>
            </a:fld>
            <a:endParaRPr lang="en-US"/>
          </a:p>
        </p:txBody>
      </p:sp>
    </p:spTree>
    <p:extLst>
      <p:ext uri="{BB962C8B-B14F-4D97-AF65-F5344CB8AC3E}">
        <p14:creationId xmlns:p14="http://schemas.microsoft.com/office/powerpoint/2010/main" val="7052623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1108E8-0494-48E2-936C-310270640D57}"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6E3A5CF-04D2-46F4-9E5D-F9D626F83E8D}" type="slidenum">
              <a:rPr lang="en-US"/>
              <a:pPr/>
              <a:t>‹#›</a:t>
            </a:fld>
            <a:endParaRPr lang="en-US"/>
          </a:p>
        </p:txBody>
      </p:sp>
    </p:spTree>
    <p:extLst>
      <p:ext uri="{BB962C8B-B14F-4D97-AF65-F5344CB8AC3E}">
        <p14:creationId xmlns:p14="http://schemas.microsoft.com/office/powerpoint/2010/main" val="155736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26767835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0AC41C9-0502-4833-9FC6-4685B8184E47}"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C07A64B-EF40-4AAE-A68B-98315BC715D8}" type="slidenum">
              <a:rPr lang="en-US"/>
              <a:pPr/>
              <a:t>‹#›</a:t>
            </a:fld>
            <a:endParaRPr lang="en-US"/>
          </a:p>
        </p:txBody>
      </p:sp>
    </p:spTree>
    <p:extLst>
      <p:ext uri="{BB962C8B-B14F-4D97-AF65-F5344CB8AC3E}">
        <p14:creationId xmlns:p14="http://schemas.microsoft.com/office/powerpoint/2010/main" val="37841732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D15CD26-4963-42DC-A26B-702759221C21}"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D307E0A-3BE7-49DB-8903-D4A70F7B3D15}" type="slidenum">
              <a:rPr lang="en-US"/>
              <a:pPr/>
              <a:t>‹#›</a:t>
            </a:fld>
            <a:endParaRPr lang="en-US"/>
          </a:p>
        </p:txBody>
      </p:sp>
    </p:spTree>
    <p:extLst>
      <p:ext uri="{BB962C8B-B14F-4D97-AF65-F5344CB8AC3E}">
        <p14:creationId xmlns:p14="http://schemas.microsoft.com/office/powerpoint/2010/main" val="2706520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6C1445F-F983-420A-ACAD-67B01F05ED1F}"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39FFFC0-61F2-4874-9422-15A129768B85}" type="slidenum">
              <a:rPr lang="en-US"/>
              <a:pPr/>
              <a:t>‹#›</a:t>
            </a:fld>
            <a:endParaRPr lang="en-US"/>
          </a:p>
        </p:txBody>
      </p:sp>
    </p:spTree>
    <p:extLst>
      <p:ext uri="{BB962C8B-B14F-4D97-AF65-F5344CB8AC3E}">
        <p14:creationId xmlns:p14="http://schemas.microsoft.com/office/powerpoint/2010/main" val="2183460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6D22AF0-B319-472B-ACC9-496F188AA6B4}"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AB1450BC-78CE-4CFF-8B4D-B6D6AC583663}" type="slidenum">
              <a:rPr lang="en-US"/>
              <a:pPr/>
              <a:t>‹#›</a:t>
            </a:fld>
            <a:endParaRPr lang="en-US"/>
          </a:p>
        </p:txBody>
      </p:sp>
    </p:spTree>
    <p:extLst>
      <p:ext uri="{BB962C8B-B14F-4D97-AF65-F5344CB8AC3E}">
        <p14:creationId xmlns:p14="http://schemas.microsoft.com/office/powerpoint/2010/main" val="36629397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742883C-C887-42F2-8ECB-05F906544EF1}"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EE7D2AEB-F253-4196-BADF-1D6697E9CE35}" type="slidenum">
              <a:rPr lang="en-US"/>
              <a:pPr/>
              <a:t>‹#›</a:t>
            </a:fld>
            <a:endParaRPr lang="en-US"/>
          </a:p>
        </p:txBody>
      </p:sp>
    </p:spTree>
    <p:extLst>
      <p:ext uri="{BB962C8B-B14F-4D97-AF65-F5344CB8AC3E}">
        <p14:creationId xmlns:p14="http://schemas.microsoft.com/office/powerpoint/2010/main" val="42388013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376C4CB-941A-4163-BF8D-03FCE6DFB150}"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931E79D6-44D4-4415-B676-9909AA6526D4}" type="slidenum">
              <a:rPr lang="en-US"/>
              <a:pPr/>
              <a:t>‹#›</a:t>
            </a:fld>
            <a:endParaRPr lang="en-US"/>
          </a:p>
        </p:txBody>
      </p:sp>
    </p:spTree>
    <p:extLst>
      <p:ext uri="{BB962C8B-B14F-4D97-AF65-F5344CB8AC3E}">
        <p14:creationId xmlns:p14="http://schemas.microsoft.com/office/powerpoint/2010/main" val="23455596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749C75F-9016-4FD2-A6A8-C477C3E43492}"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808FF6D-CDC2-4B94-8CD6-BD24B4934E31}" type="slidenum">
              <a:rPr lang="en-US"/>
              <a:pPr/>
              <a:t>‹#›</a:t>
            </a:fld>
            <a:endParaRPr lang="en-US"/>
          </a:p>
        </p:txBody>
      </p:sp>
    </p:spTree>
    <p:extLst>
      <p:ext uri="{BB962C8B-B14F-4D97-AF65-F5344CB8AC3E}">
        <p14:creationId xmlns:p14="http://schemas.microsoft.com/office/powerpoint/2010/main" val="14863505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1D2C3F-AC18-45AC-9856-05530C22E823}"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1914711-369D-4FA6-A81B-F83102C10482}" type="slidenum">
              <a:rPr lang="en-US"/>
              <a:pPr/>
              <a:t>‹#›</a:t>
            </a:fld>
            <a:endParaRPr lang="en-US"/>
          </a:p>
        </p:txBody>
      </p:sp>
    </p:spTree>
    <p:extLst>
      <p:ext uri="{BB962C8B-B14F-4D97-AF65-F5344CB8AC3E}">
        <p14:creationId xmlns:p14="http://schemas.microsoft.com/office/powerpoint/2010/main" val="1668929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CFC4081-12CD-4877-881E-121D3B2DB2DA}"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5658A91-26CF-49D5-9618-72BAFAC2B26B}" type="slidenum">
              <a:rPr lang="en-US"/>
              <a:pPr/>
              <a:t>‹#›</a:t>
            </a:fld>
            <a:endParaRPr lang="en-US"/>
          </a:p>
        </p:txBody>
      </p:sp>
    </p:spTree>
    <p:extLst>
      <p:ext uri="{BB962C8B-B14F-4D97-AF65-F5344CB8AC3E}">
        <p14:creationId xmlns:p14="http://schemas.microsoft.com/office/powerpoint/2010/main" val="31778693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54E29CC-842C-4C10-9B33-6F889FF8DB2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96AB058-429F-47BB-9239-81E81617923C}" type="slidenum">
              <a:rPr lang="en-US"/>
              <a:pPr/>
              <a:t>‹#›</a:t>
            </a:fld>
            <a:endParaRPr lang="en-US"/>
          </a:p>
        </p:txBody>
      </p:sp>
    </p:spTree>
    <p:extLst>
      <p:ext uri="{BB962C8B-B14F-4D97-AF65-F5344CB8AC3E}">
        <p14:creationId xmlns:p14="http://schemas.microsoft.com/office/powerpoint/2010/main" val="76894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F6BB0A-860C-4898-AB0B-FD9ED123906E}" type="slidenum">
              <a:rPr lang="en-US"/>
              <a:pPr/>
              <a:t>‹#›</a:t>
            </a:fld>
            <a:endParaRPr lang="en-US"/>
          </a:p>
        </p:txBody>
      </p:sp>
    </p:spTree>
    <p:extLst>
      <p:ext uri="{BB962C8B-B14F-4D97-AF65-F5344CB8AC3E}">
        <p14:creationId xmlns:p14="http://schemas.microsoft.com/office/powerpoint/2010/main" val="4926175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AE3282-992F-4379-A2C5-91A9EC0E6F3C}" type="slidenum">
              <a:rPr lang="en-US"/>
              <a:pPr/>
              <a:t>‹#›</a:t>
            </a:fld>
            <a:endParaRPr lang="en-US"/>
          </a:p>
        </p:txBody>
      </p:sp>
    </p:spTree>
    <p:extLst>
      <p:ext uri="{BB962C8B-B14F-4D97-AF65-F5344CB8AC3E}">
        <p14:creationId xmlns:p14="http://schemas.microsoft.com/office/powerpoint/2010/main" val="20430245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201E83-DDB4-41C9-A6CD-9A438B26C8FC}" type="slidenum">
              <a:rPr lang="en-US"/>
              <a:pPr/>
              <a:t>‹#›</a:t>
            </a:fld>
            <a:endParaRPr lang="en-US"/>
          </a:p>
        </p:txBody>
      </p:sp>
    </p:spTree>
    <p:extLst>
      <p:ext uri="{BB962C8B-B14F-4D97-AF65-F5344CB8AC3E}">
        <p14:creationId xmlns:p14="http://schemas.microsoft.com/office/powerpoint/2010/main" val="9690262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514CC0F-43BB-4580-9CC9-A1974D867585}" type="slidenum">
              <a:rPr lang="en-US"/>
              <a:pPr/>
              <a:t>‹#›</a:t>
            </a:fld>
            <a:endParaRPr lang="en-US"/>
          </a:p>
        </p:txBody>
      </p:sp>
    </p:spTree>
    <p:extLst>
      <p:ext uri="{BB962C8B-B14F-4D97-AF65-F5344CB8AC3E}">
        <p14:creationId xmlns:p14="http://schemas.microsoft.com/office/powerpoint/2010/main" val="5480903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E214B19-8A88-4F19-850B-DF978F769943}" type="slidenum">
              <a:rPr lang="en-US"/>
              <a:pPr/>
              <a:t>‹#›</a:t>
            </a:fld>
            <a:endParaRPr lang="en-US"/>
          </a:p>
        </p:txBody>
      </p:sp>
    </p:spTree>
    <p:extLst>
      <p:ext uri="{BB962C8B-B14F-4D97-AF65-F5344CB8AC3E}">
        <p14:creationId xmlns:p14="http://schemas.microsoft.com/office/powerpoint/2010/main" val="9696847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ADD46B0-C51B-4985-B5F0-E2E022A97A42}" type="slidenum">
              <a:rPr lang="en-US"/>
              <a:pPr/>
              <a:t>‹#›</a:t>
            </a:fld>
            <a:endParaRPr lang="en-US"/>
          </a:p>
        </p:txBody>
      </p:sp>
    </p:spTree>
    <p:extLst>
      <p:ext uri="{BB962C8B-B14F-4D97-AF65-F5344CB8AC3E}">
        <p14:creationId xmlns:p14="http://schemas.microsoft.com/office/powerpoint/2010/main" val="8930265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B0002CD-D8E6-4666-BC3F-54F5BCCE674F}" type="slidenum">
              <a:rPr lang="en-US"/>
              <a:pPr/>
              <a:t>‹#›</a:t>
            </a:fld>
            <a:endParaRPr lang="en-US"/>
          </a:p>
        </p:txBody>
      </p:sp>
    </p:spTree>
    <p:extLst>
      <p:ext uri="{BB962C8B-B14F-4D97-AF65-F5344CB8AC3E}">
        <p14:creationId xmlns:p14="http://schemas.microsoft.com/office/powerpoint/2010/main" val="13085954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E8593D-F9F0-49F4-9AFB-A1EED16499D8}" type="slidenum">
              <a:rPr lang="en-US"/>
              <a:pPr/>
              <a:t>‹#›</a:t>
            </a:fld>
            <a:endParaRPr lang="en-US"/>
          </a:p>
        </p:txBody>
      </p:sp>
    </p:spTree>
    <p:extLst>
      <p:ext uri="{BB962C8B-B14F-4D97-AF65-F5344CB8AC3E}">
        <p14:creationId xmlns:p14="http://schemas.microsoft.com/office/powerpoint/2010/main" val="3614299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92CAE5-3BA4-45E0-97A8-A837EE8B9827}" type="slidenum">
              <a:rPr lang="en-US"/>
              <a:pPr/>
              <a:t>‹#›</a:t>
            </a:fld>
            <a:endParaRPr lang="en-US"/>
          </a:p>
        </p:txBody>
      </p:sp>
    </p:spTree>
    <p:extLst>
      <p:ext uri="{BB962C8B-B14F-4D97-AF65-F5344CB8AC3E}">
        <p14:creationId xmlns:p14="http://schemas.microsoft.com/office/powerpoint/2010/main" val="20374488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C45F15-C5EE-40A8-8FB0-BB258DB52A42}" type="slidenum">
              <a:rPr lang="en-US"/>
              <a:pPr/>
              <a:t>‹#›</a:t>
            </a:fld>
            <a:endParaRPr lang="en-US"/>
          </a:p>
        </p:txBody>
      </p:sp>
    </p:spTree>
    <p:extLst>
      <p:ext uri="{BB962C8B-B14F-4D97-AF65-F5344CB8AC3E}">
        <p14:creationId xmlns:p14="http://schemas.microsoft.com/office/powerpoint/2010/main" val="180033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A703F-C046-4B87-A188-0A4C4C90EDB2}" type="slidenum">
              <a:rPr lang="en-US"/>
              <a:pPr/>
              <a:t>‹#›</a:t>
            </a:fld>
            <a:endParaRPr lang="en-US"/>
          </a:p>
        </p:txBody>
      </p:sp>
    </p:spTree>
    <p:extLst>
      <p:ext uri="{BB962C8B-B14F-4D97-AF65-F5344CB8AC3E}">
        <p14:creationId xmlns:p14="http://schemas.microsoft.com/office/powerpoint/2010/main" val="16401639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966621D-123D-4270-993B-8D9D50B08296}" type="slidenum">
              <a:rPr lang="en-US"/>
              <a:pPr/>
              <a:t>‹#›</a:t>
            </a:fld>
            <a:endParaRPr lang="en-US"/>
          </a:p>
        </p:txBody>
      </p:sp>
    </p:spTree>
    <p:extLst>
      <p:ext uri="{BB962C8B-B14F-4D97-AF65-F5344CB8AC3E}">
        <p14:creationId xmlns:p14="http://schemas.microsoft.com/office/powerpoint/2010/main" val="15700746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C1C450-C48E-41FD-BB7D-4E54765EEFD4}" type="slidenum">
              <a:rPr lang="en-US"/>
              <a:pPr/>
              <a:t>‹#›</a:t>
            </a:fld>
            <a:endParaRPr lang="en-US"/>
          </a:p>
        </p:txBody>
      </p:sp>
    </p:spTree>
    <p:extLst>
      <p:ext uri="{BB962C8B-B14F-4D97-AF65-F5344CB8AC3E}">
        <p14:creationId xmlns:p14="http://schemas.microsoft.com/office/powerpoint/2010/main" val="19831696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3633D5-E8F5-41F3-BDFF-625F1C497800}" type="slidenum">
              <a:rPr lang="en-US"/>
              <a:pPr/>
              <a:t>‹#›</a:t>
            </a:fld>
            <a:endParaRPr lang="en-US"/>
          </a:p>
        </p:txBody>
      </p:sp>
    </p:spTree>
    <p:extLst>
      <p:ext uri="{BB962C8B-B14F-4D97-AF65-F5344CB8AC3E}">
        <p14:creationId xmlns:p14="http://schemas.microsoft.com/office/powerpoint/2010/main" val="13467809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F20C84-DE67-4C86-87AF-5F8A09D2EE97}" type="slidenum">
              <a:rPr lang="en-US"/>
              <a:pPr>
                <a:defRPr/>
              </a:pPr>
              <a:t>‹#›</a:t>
            </a:fld>
            <a:endParaRPr lang="en-US"/>
          </a:p>
        </p:txBody>
      </p:sp>
    </p:spTree>
    <p:extLst>
      <p:ext uri="{BB962C8B-B14F-4D97-AF65-F5344CB8AC3E}">
        <p14:creationId xmlns:p14="http://schemas.microsoft.com/office/powerpoint/2010/main" val="3125182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77643-7ED9-4B65-A900-5119133C53C8}" type="slidenum">
              <a:rPr lang="en-US"/>
              <a:pPr>
                <a:defRPr/>
              </a:pPr>
              <a:t>‹#›</a:t>
            </a:fld>
            <a:endParaRPr lang="en-US"/>
          </a:p>
        </p:txBody>
      </p:sp>
    </p:spTree>
    <p:extLst>
      <p:ext uri="{BB962C8B-B14F-4D97-AF65-F5344CB8AC3E}">
        <p14:creationId xmlns:p14="http://schemas.microsoft.com/office/powerpoint/2010/main" val="42909350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A1400D-6CC3-4961-8684-17356F87F736}" type="slidenum">
              <a:rPr lang="en-US"/>
              <a:pPr>
                <a:defRPr/>
              </a:pPr>
              <a:t>‹#›</a:t>
            </a:fld>
            <a:endParaRPr lang="en-US"/>
          </a:p>
        </p:txBody>
      </p:sp>
    </p:spTree>
    <p:extLst>
      <p:ext uri="{BB962C8B-B14F-4D97-AF65-F5344CB8AC3E}">
        <p14:creationId xmlns:p14="http://schemas.microsoft.com/office/powerpoint/2010/main" val="5777413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BE9CA-F2F0-4114-8998-57DCA5496082}" type="slidenum">
              <a:rPr lang="en-US"/>
              <a:pPr>
                <a:defRPr/>
              </a:pPr>
              <a:t>‹#›</a:t>
            </a:fld>
            <a:endParaRPr lang="en-US"/>
          </a:p>
        </p:txBody>
      </p:sp>
    </p:spTree>
    <p:extLst>
      <p:ext uri="{BB962C8B-B14F-4D97-AF65-F5344CB8AC3E}">
        <p14:creationId xmlns:p14="http://schemas.microsoft.com/office/powerpoint/2010/main" val="2943515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720CBA-0153-4DFB-9F76-49B91CD13FDF}" type="slidenum">
              <a:rPr lang="en-US"/>
              <a:pPr>
                <a:defRPr/>
              </a:pPr>
              <a:t>‹#›</a:t>
            </a:fld>
            <a:endParaRPr lang="en-US"/>
          </a:p>
        </p:txBody>
      </p:sp>
    </p:spTree>
    <p:extLst>
      <p:ext uri="{BB962C8B-B14F-4D97-AF65-F5344CB8AC3E}">
        <p14:creationId xmlns:p14="http://schemas.microsoft.com/office/powerpoint/2010/main" val="1884780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D8DEBC-4FAC-4F5E-94FF-318F7ACA3F71}" type="slidenum">
              <a:rPr lang="en-US"/>
              <a:pPr>
                <a:defRPr/>
              </a:pPr>
              <a:t>‹#›</a:t>
            </a:fld>
            <a:endParaRPr lang="en-US"/>
          </a:p>
        </p:txBody>
      </p:sp>
    </p:spTree>
    <p:extLst>
      <p:ext uri="{BB962C8B-B14F-4D97-AF65-F5344CB8AC3E}">
        <p14:creationId xmlns:p14="http://schemas.microsoft.com/office/powerpoint/2010/main" val="3150646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5CDA23-392D-4B58-B9F5-B4B9B4C69821}" type="slidenum">
              <a:rPr lang="en-US"/>
              <a:pPr>
                <a:defRPr/>
              </a:pPr>
              <a:t>‹#›</a:t>
            </a:fld>
            <a:endParaRPr lang="en-US"/>
          </a:p>
        </p:txBody>
      </p:sp>
    </p:spTree>
    <p:extLst>
      <p:ext uri="{BB962C8B-B14F-4D97-AF65-F5344CB8AC3E}">
        <p14:creationId xmlns:p14="http://schemas.microsoft.com/office/powerpoint/2010/main" val="26023202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E8D38-8781-45DE-A812-CF640588B83B}" type="slidenum">
              <a:rPr lang="en-US"/>
              <a:pPr>
                <a:defRPr/>
              </a:pPr>
              <a:t>‹#›</a:t>
            </a:fld>
            <a:endParaRPr lang="en-US"/>
          </a:p>
        </p:txBody>
      </p:sp>
    </p:spTree>
    <p:extLst>
      <p:ext uri="{BB962C8B-B14F-4D97-AF65-F5344CB8AC3E}">
        <p14:creationId xmlns:p14="http://schemas.microsoft.com/office/powerpoint/2010/main" val="11908394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DE64D6-B505-44CA-BADA-D79CA57A5CA6}" type="slidenum">
              <a:rPr lang="en-US"/>
              <a:pPr>
                <a:defRPr/>
              </a:pPr>
              <a:t>‹#›</a:t>
            </a:fld>
            <a:endParaRPr lang="en-US"/>
          </a:p>
        </p:txBody>
      </p:sp>
    </p:spTree>
    <p:extLst>
      <p:ext uri="{BB962C8B-B14F-4D97-AF65-F5344CB8AC3E}">
        <p14:creationId xmlns:p14="http://schemas.microsoft.com/office/powerpoint/2010/main" val="3156946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F21AAC-2D42-41E4-9C4C-04C1DEBD2E55}" type="slidenum">
              <a:rPr lang="en-US"/>
              <a:pPr>
                <a:defRPr/>
              </a:pPr>
              <a:t>‹#›</a:t>
            </a:fld>
            <a:endParaRPr lang="en-US"/>
          </a:p>
        </p:txBody>
      </p:sp>
    </p:spTree>
    <p:extLst>
      <p:ext uri="{BB962C8B-B14F-4D97-AF65-F5344CB8AC3E}">
        <p14:creationId xmlns:p14="http://schemas.microsoft.com/office/powerpoint/2010/main" val="15803410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BE161F-050A-4531-ACFE-166996664922}" type="slidenum">
              <a:rPr lang="en-US"/>
              <a:pPr>
                <a:defRPr/>
              </a:pPr>
              <a:t>‹#›</a:t>
            </a:fld>
            <a:endParaRPr lang="en-US"/>
          </a:p>
        </p:txBody>
      </p:sp>
    </p:spTree>
    <p:extLst>
      <p:ext uri="{BB962C8B-B14F-4D97-AF65-F5344CB8AC3E}">
        <p14:creationId xmlns:p14="http://schemas.microsoft.com/office/powerpoint/2010/main" val="32044928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1"/>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B127B-CF80-4294-A864-E057374799AC}" type="slidenum">
              <a:rPr lang="en-US"/>
              <a:pPr>
                <a:defRPr/>
              </a:pPr>
              <a:t>‹#›</a:t>
            </a:fld>
            <a:endParaRPr lang="en-US"/>
          </a:p>
        </p:txBody>
      </p:sp>
    </p:spTree>
    <p:extLst>
      <p:ext uri="{BB962C8B-B14F-4D97-AF65-F5344CB8AC3E}">
        <p14:creationId xmlns:p14="http://schemas.microsoft.com/office/powerpoint/2010/main" val="6589903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9677B9-F0A4-46D0-BD0A-E65A6D1F6FBF}" type="slidenum">
              <a:rPr lang="en-US"/>
              <a:pPr>
                <a:defRPr/>
              </a:pPr>
              <a:t>‹#›</a:t>
            </a:fld>
            <a:endParaRPr lang="en-US"/>
          </a:p>
        </p:txBody>
      </p:sp>
    </p:spTree>
    <p:extLst>
      <p:ext uri="{BB962C8B-B14F-4D97-AF65-F5344CB8AC3E}">
        <p14:creationId xmlns:p14="http://schemas.microsoft.com/office/powerpoint/2010/main" val="25596060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83E2CD9-4AEA-417B-A29E-BA00F6C6461C}" type="slidenum">
              <a:rPr lang="en-US"/>
              <a:pPr>
                <a:defRPr/>
              </a:pPr>
              <a:t>‹#›</a:t>
            </a:fld>
            <a:endParaRPr lang="en-US"/>
          </a:p>
        </p:txBody>
      </p:sp>
    </p:spTree>
    <p:extLst>
      <p:ext uri="{BB962C8B-B14F-4D97-AF65-F5344CB8AC3E}">
        <p14:creationId xmlns:p14="http://schemas.microsoft.com/office/powerpoint/2010/main" val="15982605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9"/>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0306C0-9C22-4E25-9176-F08D494E93D0}" type="slidenum">
              <a:rPr lang="en-US"/>
              <a:pPr>
                <a:defRPr/>
              </a:pPr>
              <a:t>‹#›</a:t>
            </a:fld>
            <a:endParaRPr lang="en-US"/>
          </a:p>
        </p:txBody>
      </p:sp>
    </p:spTree>
    <p:extLst>
      <p:ext uri="{BB962C8B-B14F-4D97-AF65-F5344CB8AC3E}">
        <p14:creationId xmlns:p14="http://schemas.microsoft.com/office/powerpoint/2010/main" val="30454760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3A5787-9FAF-47FF-B201-1E0B357D9A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994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931726-6E1E-4E80-ABC5-A38455F355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4218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2B73E9-9E22-4F2F-9B82-1516CA5C99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3557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5D8BDA-C64C-48CD-A034-CE1D82E727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77835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CE846A9-5052-4314-95DB-60856050E2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085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7C7C23F-13DA-4808-A1A1-54DF901284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15670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663831E-161C-455F-8252-74EF3ACD8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8915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18CF81-3702-426E-9C98-032595513B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3495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FC0E40-966C-48A3-996F-868EE379FA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67826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50A4AE-5384-4D11-97F0-D4A910D907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7384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2709E5-5FC7-4FD8-8E02-FC6807A051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289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C9D19F92-6AD5-427A-831B-E66C896363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3164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E5E9A97-3771-4402-96DB-4D657BD02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6192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32D0DB-395E-4840-9802-E6F2EBFD5B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43325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577D8C7-D854-4ABC-888B-34ED6A0A5FCA}"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CEEA368-AA36-4568-A66C-B32B1EC88DE2}" type="slidenum">
              <a:rPr lang="en-US"/>
              <a:pPr/>
              <a:t>‹#›</a:t>
            </a:fld>
            <a:endParaRPr lang="en-US"/>
          </a:p>
        </p:txBody>
      </p:sp>
    </p:spTree>
    <p:extLst>
      <p:ext uri="{BB962C8B-B14F-4D97-AF65-F5344CB8AC3E}">
        <p14:creationId xmlns:p14="http://schemas.microsoft.com/office/powerpoint/2010/main" val="35273734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FA721B0-EF3F-4954-8D14-8D7CB58C0F88}"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7DDD819-3281-49E6-824D-F9A85480F4A7}" type="slidenum">
              <a:rPr lang="en-US"/>
              <a:pPr/>
              <a:t>‹#›</a:t>
            </a:fld>
            <a:endParaRPr lang="en-US"/>
          </a:p>
        </p:txBody>
      </p:sp>
    </p:spTree>
    <p:extLst>
      <p:ext uri="{BB962C8B-B14F-4D97-AF65-F5344CB8AC3E}">
        <p14:creationId xmlns:p14="http://schemas.microsoft.com/office/powerpoint/2010/main" val="21223893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FD25F36-28E5-4C9E-AAC9-EC076E436D22}"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ED4FE3B-037F-485C-BD78-F9CA1CBBC781}" type="slidenum">
              <a:rPr lang="en-US"/>
              <a:pPr/>
              <a:t>‹#›</a:t>
            </a:fld>
            <a:endParaRPr lang="en-US"/>
          </a:p>
        </p:txBody>
      </p:sp>
    </p:spTree>
    <p:extLst>
      <p:ext uri="{BB962C8B-B14F-4D97-AF65-F5344CB8AC3E}">
        <p14:creationId xmlns:p14="http://schemas.microsoft.com/office/powerpoint/2010/main" val="30932644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271B15A-CE5B-4FEA-9492-DD67E049A812}"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28B8F0BC-A325-43A2-8961-212480643D7A}" type="slidenum">
              <a:rPr lang="en-US"/>
              <a:pPr/>
              <a:t>‹#›</a:t>
            </a:fld>
            <a:endParaRPr lang="en-US"/>
          </a:p>
        </p:txBody>
      </p:sp>
    </p:spTree>
    <p:extLst>
      <p:ext uri="{BB962C8B-B14F-4D97-AF65-F5344CB8AC3E}">
        <p14:creationId xmlns:p14="http://schemas.microsoft.com/office/powerpoint/2010/main" val="19780222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860F777-A0F6-413F-A308-3FEB3AEBBFF3}"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CBE35C2-2D12-4AB6-BCFB-3CFA7F09990D}" type="slidenum">
              <a:rPr lang="en-US"/>
              <a:pPr/>
              <a:t>‹#›</a:t>
            </a:fld>
            <a:endParaRPr lang="en-US"/>
          </a:p>
        </p:txBody>
      </p:sp>
    </p:spTree>
    <p:extLst>
      <p:ext uri="{BB962C8B-B14F-4D97-AF65-F5344CB8AC3E}">
        <p14:creationId xmlns:p14="http://schemas.microsoft.com/office/powerpoint/2010/main" val="41069376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555A5E1-E1B2-46A2-A3AE-CBD7FE58AB9B}"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369AFC2C-4022-46E3-A1ED-8F83D4000F90}" type="slidenum">
              <a:rPr lang="en-US"/>
              <a:pPr/>
              <a:t>‹#›</a:t>
            </a:fld>
            <a:endParaRPr lang="en-US"/>
          </a:p>
        </p:txBody>
      </p:sp>
    </p:spTree>
    <p:extLst>
      <p:ext uri="{BB962C8B-B14F-4D97-AF65-F5344CB8AC3E}">
        <p14:creationId xmlns:p14="http://schemas.microsoft.com/office/powerpoint/2010/main" val="41620706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C2F3E85-EBE3-4329-9A2A-E06057D3DA67}"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DB8907-8CD6-4B23-AD98-CEA4A3790181}" type="slidenum">
              <a:rPr lang="en-US"/>
              <a:pPr/>
              <a:t>‹#›</a:t>
            </a:fld>
            <a:endParaRPr lang="en-US"/>
          </a:p>
        </p:txBody>
      </p:sp>
    </p:spTree>
    <p:extLst>
      <p:ext uri="{BB962C8B-B14F-4D97-AF65-F5344CB8AC3E}">
        <p14:creationId xmlns:p14="http://schemas.microsoft.com/office/powerpoint/2010/main" val="379088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588962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1AF273A-7A4A-45D3-8266-CD6CEBD08AA7}"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79B74F3-38FE-4CC9-8F98-585A70784FE6}" type="slidenum">
              <a:rPr lang="en-US"/>
              <a:pPr/>
              <a:t>‹#›</a:t>
            </a:fld>
            <a:endParaRPr lang="en-US"/>
          </a:p>
        </p:txBody>
      </p:sp>
    </p:spTree>
    <p:extLst>
      <p:ext uri="{BB962C8B-B14F-4D97-AF65-F5344CB8AC3E}">
        <p14:creationId xmlns:p14="http://schemas.microsoft.com/office/powerpoint/2010/main" val="36409882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B17BCD4-EF41-4CAA-9D43-31BB71B5CEAB}"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27718B41-8AD0-4D76-A7F4-D1A9DAD0F1EB}" type="slidenum">
              <a:rPr lang="en-US"/>
              <a:pPr/>
              <a:t>‹#›</a:t>
            </a:fld>
            <a:endParaRPr lang="en-US"/>
          </a:p>
        </p:txBody>
      </p:sp>
    </p:spTree>
    <p:extLst>
      <p:ext uri="{BB962C8B-B14F-4D97-AF65-F5344CB8AC3E}">
        <p14:creationId xmlns:p14="http://schemas.microsoft.com/office/powerpoint/2010/main" val="5851014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7A0919A-7676-495E-9FB2-7063D4E13AA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21BA4FC-A2C2-499C-A373-BDA0ECC74506}" type="slidenum">
              <a:rPr lang="en-US"/>
              <a:pPr/>
              <a:t>‹#›</a:t>
            </a:fld>
            <a:endParaRPr lang="en-US"/>
          </a:p>
        </p:txBody>
      </p:sp>
    </p:spTree>
    <p:extLst>
      <p:ext uri="{BB962C8B-B14F-4D97-AF65-F5344CB8AC3E}">
        <p14:creationId xmlns:p14="http://schemas.microsoft.com/office/powerpoint/2010/main" val="22124856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C5CA34A-B928-464F-87E2-76B02EABE23A}"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576BD25-5C03-495F-9DC6-506B935D44E5}" type="slidenum">
              <a:rPr lang="en-US"/>
              <a:pPr/>
              <a:t>‹#›</a:t>
            </a:fld>
            <a:endParaRPr lang="en-US"/>
          </a:p>
        </p:txBody>
      </p:sp>
    </p:spTree>
    <p:extLst>
      <p:ext uri="{BB962C8B-B14F-4D97-AF65-F5344CB8AC3E}">
        <p14:creationId xmlns:p14="http://schemas.microsoft.com/office/powerpoint/2010/main" val="1420902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A98CF96-2CE9-4CDF-ACB7-44603C23141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D12A3D-ECF8-47D9-8889-611469F83F0A}" type="slidenum">
              <a:rPr lang="en-US"/>
              <a:pPr/>
              <a:t>‹#›</a:t>
            </a:fld>
            <a:endParaRPr lang="en-US"/>
          </a:p>
        </p:txBody>
      </p:sp>
    </p:spTree>
    <p:extLst>
      <p:ext uri="{BB962C8B-B14F-4D97-AF65-F5344CB8AC3E}">
        <p14:creationId xmlns:p14="http://schemas.microsoft.com/office/powerpoint/2010/main" val="26101179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B37A1F5-464E-46A5-9F4C-599FD657DCF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A025F9-9892-4FB4-80FA-7C377C42BC60}" type="slidenum">
              <a:rPr lang="en-US"/>
              <a:pPr/>
              <a:t>‹#›</a:t>
            </a:fld>
            <a:endParaRPr lang="en-US"/>
          </a:p>
        </p:txBody>
      </p:sp>
    </p:spTree>
    <p:extLst>
      <p:ext uri="{BB962C8B-B14F-4D97-AF65-F5344CB8AC3E}">
        <p14:creationId xmlns:p14="http://schemas.microsoft.com/office/powerpoint/2010/main" val="2631228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979E004-BF9C-4CF8-A354-5CA1CEB31BF3}"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179428-2CF3-4D4D-BCBD-6B94B65016AE}" type="slidenum">
              <a:rPr lang="en-US"/>
              <a:pPr/>
              <a:t>‹#›</a:t>
            </a:fld>
            <a:endParaRPr lang="en-US"/>
          </a:p>
        </p:txBody>
      </p:sp>
    </p:spTree>
    <p:extLst>
      <p:ext uri="{BB962C8B-B14F-4D97-AF65-F5344CB8AC3E}">
        <p14:creationId xmlns:p14="http://schemas.microsoft.com/office/powerpoint/2010/main" val="41841088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E225FD4-DFD7-42EE-96A9-223E7AACACA4}"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6C87978-D0B2-4F93-9DA7-1905E1ECEA5C}" type="slidenum">
              <a:rPr lang="en-US"/>
              <a:pPr/>
              <a:t>‹#›</a:t>
            </a:fld>
            <a:endParaRPr lang="en-US"/>
          </a:p>
        </p:txBody>
      </p:sp>
    </p:spTree>
    <p:extLst>
      <p:ext uri="{BB962C8B-B14F-4D97-AF65-F5344CB8AC3E}">
        <p14:creationId xmlns:p14="http://schemas.microsoft.com/office/powerpoint/2010/main" val="10126159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7CCC26-985A-4846-B5CF-C101AD8CB003}"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881657C-4BA3-43CD-8643-2617F95C725D}" type="slidenum">
              <a:rPr lang="en-US"/>
              <a:pPr/>
              <a:t>‹#›</a:t>
            </a:fld>
            <a:endParaRPr lang="en-US"/>
          </a:p>
        </p:txBody>
      </p:sp>
    </p:spTree>
    <p:extLst>
      <p:ext uri="{BB962C8B-B14F-4D97-AF65-F5344CB8AC3E}">
        <p14:creationId xmlns:p14="http://schemas.microsoft.com/office/powerpoint/2010/main" val="15900493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F2ABCA-43A5-4613-8ED8-F09747EB17E8}"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7C986DF9-EBC3-493B-A38E-E79930799EEB}" type="slidenum">
              <a:rPr lang="en-US"/>
              <a:pPr/>
              <a:t>‹#›</a:t>
            </a:fld>
            <a:endParaRPr lang="en-US"/>
          </a:p>
        </p:txBody>
      </p:sp>
    </p:spTree>
    <p:extLst>
      <p:ext uri="{BB962C8B-B14F-4D97-AF65-F5344CB8AC3E}">
        <p14:creationId xmlns:p14="http://schemas.microsoft.com/office/powerpoint/2010/main" val="1213120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8C8D6FF-FD9C-4831-9E46-2B341FAC6A07}"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375B1EE5-7ADC-4B47-9A2A-06004C2ED1DB}" type="slidenum">
              <a:rPr lang="en-US"/>
              <a:pPr/>
              <a:t>‹#›</a:t>
            </a:fld>
            <a:endParaRPr lang="en-US"/>
          </a:p>
        </p:txBody>
      </p:sp>
    </p:spTree>
    <p:extLst>
      <p:ext uri="{BB962C8B-B14F-4D97-AF65-F5344CB8AC3E}">
        <p14:creationId xmlns:p14="http://schemas.microsoft.com/office/powerpoint/2010/main" val="41260372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248125D-F454-4EA5-9E90-44DAE457A6EE}"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242E2D7-9FE9-4350-9EEA-1C224B584028}" type="slidenum">
              <a:rPr lang="en-US"/>
              <a:pPr/>
              <a:t>‹#›</a:t>
            </a:fld>
            <a:endParaRPr lang="en-US"/>
          </a:p>
        </p:txBody>
      </p:sp>
    </p:spTree>
    <p:extLst>
      <p:ext uri="{BB962C8B-B14F-4D97-AF65-F5344CB8AC3E}">
        <p14:creationId xmlns:p14="http://schemas.microsoft.com/office/powerpoint/2010/main" val="20080493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B1F515F-5574-4A9E-9B35-BD35B8EE83B4}"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8D99F80-D130-4A58-BCF8-8C393EFB808F}" type="slidenum">
              <a:rPr lang="en-US"/>
              <a:pPr/>
              <a:t>‹#›</a:t>
            </a:fld>
            <a:endParaRPr lang="en-US"/>
          </a:p>
        </p:txBody>
      </p:sp>
    </p:spTree>
    <p:extLst>
      <p:ext uri="{BB962C8B-B14F-4D97-AF65-F5344CB8AC3E}">
        <p14:creationId xmlns:p14="http://schemas.microsoft.com/office/powerpoint/2010/main" val="26686106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A957D82-E440-415F-9959-2C113FACE182}"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50655D5B-655C-4659-9861-9F4FD9E7BC21}" type="slidenum">
              <a:rPr lang="en-US"/>
              <a:pPr/>
              <a:t>‹#›</a:t>
            </a:fld>
            <a:endParaRPr lang="en-US"/>
          </a:p>
        </p:txBody>
      </p:sp>
    </p:spTree>
    <p:extLst>
      <p:ext uri="{BB962C8B-B14F-4D97-AF65-F5344CB8AC3E}">
        <p14:creationId xmlns:p14="http://schemas.microsoft.com/office/powerpoint/2010/main" val="20366370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1CE43C5-3D36-4634-B0C2-494D2B84749F}"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7FC7BBAF-6514-458B-B3AD-C9826A1C1D96}" type="slidenum">
              <a:rPr lang="en-US"/>
              <a:pPr/>
              <a:t>‹#›</a:t>
            </a:fld>
            <a:endParaRPr lang="en-US"/>
          </a:p>
        </p:txBody>
      </p:sp>
    </p:spTree>
    <p:extLst>
      <p:ext uri="{BB962C8B-B14F-4D97-AF65-F5344CB8AC3E}">
        <p14:creationId xmlns:p14="http://schemas.microsoft.com/office/powerpoint/2010/main" val="1970898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CE8E3B-6DD4-4717-9418-577ED272C1E7}" type="slidenum">
              <a:rPr lang="en-US"/>
              <a:pPr/>
              <a:t>‹#›</a:t>
            </a:fld>
            <a:endParaRPr lang="en-US"/>
          </a:p>
        </p:txBody>
      </p:sp>
    </p:spTree>
    <p:extLst>
      <p:ext uri="{BB962C8B-B14F-4D97-AF65-F5344CB8AC3E}">
        <p14:creationId xmlns:p14="http://schemas.microsoft.com/office/powerpoint/2010/main" val="9796751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2EC61D-C040-4899-A8D3-A9BAADFBD56B}" type="slidenum">
              <a:rPr lang="en-US"/>
              <a:pPr/>
              <a:t>‹#›</a:t>
            </a:fld>
            <a:endParaRPr lang="en-US"/>
          </a:p>
        </p:txBody>
      </p:sp>
    </p:spTree>
    <p:extLst>
      <p:ext uri="{BB962C8B-B14F-4D97-AF65-F5344CB8AC3E}">
        <p14:creationId xmlns:p14="http://schemas.microsoft.com/office/powerpoint/2010/main" val="18856065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BE659-3EEE-4EF1-AB00-F0C47BC64C10}" type="slidenum">
              <a:rPr lang="en-US"/>
              <a:pPr/>
              <a:t>‹#›</a:t>
            </a:fld>
            <a:endParaRPr lang="en-US"/>
          </a:p>
        </p:txBody>
      </p:sp>
    </p:spTree>
    <p:extLst>
      <p:ext uri="{BB962C8B-B14F-4D97-AF65-F5344CB8AC3E}">
        <p14:creationId xmlns:p14="http://schemas.microsoft.com/office/powerpoint/2010/main" val="25551970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96233B-84B1-458E-B1E2-B65FFCF22D99}" type="slidenum">
              <a:rPr lang="en-US"/>
              <a:pPr/>
              <a:t>‹#›</a:t>
            </a:fld>
            <a:endParaRPr lang="en-US"/>
          </a:p>
        </p:txBody>
      </p:sp>
    </p:spTree>
    <p:extLst>
      <p:ext uri="{BB962C8B-B14F-4D97-AF65-F5344CB8AC3E}">
        <p14:creationId xmlns:p14="http://schemas.microsoft.com/office/powerpoint/2010/main" val="40412835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8EDD78-2E9D-4C7D-99A0-B3F640D6EDEF}" type="slidenum">
              <a:rPr lang="en-US"/>
              <a:pPr/>
              <a:t>‹#›</a:t>
            </a:fld>
            <a:endParaRPr lang="en-US"/>
          </a:p>
        </p:txBody>
      </p:sp>
    </p:spTree>
    <p:extLst>
      <p:ext uri="{BB962C8B-B14F-4D97-AF65-F5344CB8AC3E}">
        <p14:creationId xmlns:p14="http://schemas.microsoft.com/office/powerpoint/2010/main" val="1416756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A31D8F-ECBE-48A7-BD3C-4EA0BE3BE622}" type="slidenum">
              <a:rPr lang="en-US"/>
              <a:pPr/>
              <a:t>‹#›</a:t>
            </a:fld>
            <a:endParaRPr lang="en-US"/>
          </a:p>
        </p:txBody>
      </p:sp>
    </p:spTree>
    <p:extLst>
      <p:ext uri="{BB962C8B-B14F-4D97-AF65-F5344CB8AC3E}">
        <p14:creationId xmlns:p14="http://schemas.microsoft.com/office/powerpoint/2010/main" val="27172477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DFB57F-4391-4560-BB3F-DE593A491EC3}" type="slidenum">
              <a:rPr lang="en-US"/>
              <a:pPr/>
              <a:t>‹#›</a:t>
            </a:fld>
            <a:endParaRPr lang="en-US"/>
          </a:p>
        </p:txBody>
      </p:sp>
    </p:spTree>
    <p:extLst>
      <p:ext uri="{BB962C8B-B14F-4D97-AF65-F5344CB8AC3E}">
        <p14:creationId xmlns:p14="http://schemas.microsoft.com/office/powerpoint/2010/main" val="21788587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120CDB-AEF0-4429-92A3-5158DF0FF6CF}" type="slidenum">
              <a:rPr lang="en-US"/>
              <a:pPr/>
              <a:t>‹#›</a:t>
            </a:fld>
            <a:endParaRPr lang="en-US"/>
          </a:p>
        </p:txBody>
      </p:sp>
    </p:spTree>
    <p:extLst>
      <p:ext uri="{BB962C8B-B14F-4D97-AF65-F5344CB8AC3E}">
        <p14:creationId xmlns:p14="http://schemas.microsoft.com/office/powerpoint/2010/main" val="17358107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F4F28-BEB0-4BDF-B40A-76CF7F7D3879}" type="slidenum">
              <a:rPr lang="en-US"/>
              <a:pPr/>
              <a:t>‹#›</a:t>
            </a:fld>
            <a:endParaRPr lang="en-US"/>
          </a:p>
        </p:txBody>
      </p:sp>
    </p:spTree>
    <p:extLst>
      <p:ext uri="{BB962C8B-B14F-4D97-AF65-F5344CB8AC3E}">
        <p14:creationId xmlns:p14="http://schemas.microsoft.com/office/powerpoint/2010/main" val="2868477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355FD-95CD-410B-A45C-40D3EFE665B5}" type="slidenum">
              <a:rPr lang="en-US"/>
              <a:pPr/>
              <a:t>‹#›</a:t>
            </a:fld>
            <a:endParaRPr lang="en-US"/>
          </a:p>
        </p:txBody>
      </p:sp>
    </p:spTree>
    <p:extLst>
      <p:ext uri="{BB962C8B-B14F-4D97-AF65-F5344CB8AC3E}">
        <p14:creationId xmlns:p14="http://schemas.microsoft.com/office/powerpoint/2010/main" val="29039628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E1B17-EF0B-47EF-B9DE-37DC8457BA6E}" type="slidenum">
              <a:rPr lang="en-US"/>
              <a:pPr/>
              <a:t>‹#›</a:t>
            </a:fld>
            <a:endParaRPr lang="en-US"/>
          </a:p>
        </p:txBody>
      </p:sp>
    </p:spTree>
    <p:extLst>
      <p:ext uri="{BB962C8B-B14F-4D97-AF65-F5344CB8AC3E}">
        <p14:creationId xmlns:p14="http://schemas.microsoft.com/office/powerpoint/2010/main" val="42129940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9209FC1-F2F0-464D-AF77-E2B3FECFF8A6}" type="slidenum">
              <a:rPr lang="en-US"/>
              <a:pPr/>
              <a:t>‹#›</a:t>
            </a:fld>
            <a:endParaRPr lang="en-US"/>
          </a:p>
        </p:txBody>
      </p:sp>
    </p:spTree>
    <p:extLst>
      <p:ext uri="{BB962C8B-B14F-4D97-AF65-F5344CB8AC3E}">
        <p14:creationId xmlns:p14="http://schemas.microsoft.com/office/powerpoint/2010/main" val="27627741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FAD71A-265D-4AA0-9F33-37A880B01111}" type="slidenum">
              <a:rPr lang="en-US"/>
              <a:pPr/>
              <a:t>‹#›</a:t>
            </a:fld>
            <a:endParaRPr lang="en-US"/>
          </a:p>
        </p:txBody>
      </p:sp>
    </p:spTree>
    <p:extLst>
      <p:ext uri="{BB962C8B-B14F-4D97-AF65-F5344CB8AC3E}">
        <p14:creationId xmlns:p14="http://schemas.microsoft.com/office/powerpoint/2010/main" val="32330053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84001B-9D02-4AB4-AB39-DF5F034DBEFB}" type="slidenum">
              <a:rPr lang="en-US"/>
              <a:pPr/>
              <a:t>‹#›</a:t>
            </a:fld>
            <a:endParaRPr lang="en-US"/>
          </a:p>
        </p:txBody>
      </p:sp>
    </p:spTree>
    <p:extLst>
      <p:ext uri="{BB962C8B-B14F-4D97-AF65-F5344CB8AC3E}">
        <p14:creationId xmlns:p14="http://schemas.microsoft.com/office/powerpoint/2010/main" val="439336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a:defRPr/>
                </a:pPr>
                <a:endParaRPr lang="en-US" sz="3200" b="1">
                  <a:solidFill>
                    <a:srgbClr val="000000"/>
                  </a:solidFill>
                  <a:latin typeface="Tahoma" pitchFamily="34" charset="0"/>
                  <a:cs typeface="Arial" panose="020B060402020202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eaLnBrk="1" hangingPunct="1">
                  <a:defRPr/>
                </a:pPr>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eaLnBrk="1" hangingPunct="1">
                  <a:defRPr/>
                </a:pPr>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a:defRPr/>
                </a:pPr>
                <a:endParaRPr lang="en-US" sz="3200" b="1">
                  <a:solidFill>
                    <a:srgbClr val="000000"/>
                  </a:solidFill>
                  <a:latin typeface="Tahoma" pitchFamily="34" charset="0"/>
                  <a:cs typeface="Arial" panose="020B060402020202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eaLnBrk="1" hangingPunct="1">
                  <a:defRPr/>
                </a:pPr>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eaLnBrk="1" hangingPunct="1">
                  <a:defRPr/>
                </a:pPr>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a:defRPr/>
                </a:pPr>
                <a:endParaRPr lang="en-US" sz="3200" b="1">
                  <a:solidFill>
                    <a:srgbClr val="000000"/>
                  </a:solidFill>
                  <a:latin typeface="Tahoma" pitchFamily="34" charset="0"/>
                  <a:cs typeface="Arial" panose="020B0604020202020204"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eaLnBrk="1" hangingPunct="1">
                  <a:defRPr/>
                </a:pPr>
                <a:endParaRPr lang="en-US">
                  <a:solidFill>
                    <a:srgbClr val="000000"/>
                  </a:solidFill>
                  <a:latin typeface="Arial" panose="020B0604020202020204" pitchFamily="34" charset="0"/>
                  <a:cs typeface="Arial" panose="020B0604020202020204"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eaLnBrk="1" hangingPunct="1">
                  <a:defRPr/>
                </a:pPr>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fld id="{8BEFE1FD-9879-464B-9A3E-176C0AE6D88B}" type="slidenum">
              <a:rPr lang="en-US"/>
              <a:pPr/>
              <a:t>‹#›</a:t>
            </a:fld>
            <a:endParaRPr lang="en-US"/>
          </a:p>
        </p:txBody>
      </p:sp>
    </p:spTree>
    <p:extLst>
      <p:ext uri="{BB962C8B-B14F-4D97-AF65-F5344CB8AC3E}">
        <p14:creationId xmlns:p14="http://schemas.microsoft.com/office/powerpoint/2010/main" val="4234076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D7FEA42D-AACB-4A38-AACA-48783216E163}" type="slidenum">
              <a:rPr lang="en-US"/>
              <a:pPr/>
              <a:t>‹#›</a:t>
            </a:fld>
            <a:endParaRPr lang="en-US"/>
          </a:p>
        </p:txBody>
      </p:sp>
    </p:spTree>
    <p:extLst>
      <p:ext uri="{BB962C8B-B14F-4D97-AF65-F5344CB8AC3E}">
        <p14:creationId xmlns:p14="http://schemas.microsoft.com/office/powerpoint/2010/main" val="31138756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04C2199C-5332-4924-9B2F-3C8656CC0E77}" type="slidenum">
              <a:rPr lang="en-US"/>
              <a:pPr/>
              <a:t>‹#›</a:t>
            </a:fld>
            <a:endParaRPr lang="en-US"/>
          </a:p>
        </p:txBody>
      </p:sp>
    </p:spTree>
    <p:extLst>
      <p:ext uri="{BB962C8B-B14F-4D97-AF65-F5344CB8AC3E}">
        <p14:creationId xmlns:p14="http://schemas.microsoft.com/office/powerpoint/2010/main" val="33179940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9AE94FAA-0A54-46C0-B840-AFF24CA91DBA}" type="slidenum">
              <a:rPr lang="en-US"/>
              <a:pPr/>
              <a:t>‹#›</a:t>
            </a:fld>
            <a:endParaRPr lang="en-US"/>
          </a:p>
        </p:txBody>
      </p:sp>
    </p:spTree>
    <p:extLst>
      <p:ext uri="{BB962C8B-B14F-4D97-AF65-F5344CB8AC3E}">
        <p14:creationId xmlns:p14="http://schemas.microsoft.com/office/powerpoint/2010/main" val="34091433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AB1B9648-C660-4D05-8EDF-C9EFB0950134}" type="slidenum">
              <a:rPr lang="en-US"/>
              <a:pPr/>
              <a:t>‹#›</a:t>
            </a:fld>
            <a:endParaRPr lang="en-US"/>
          </a:p>
        </p:txBody>
      </p:sp>
    </p:spTree>
    <p:extLst>
      <p:ext uri="{BB962C8B-B14F-4D97-AF65-F5344CB8AC3E}">
        <p14:creationId xmlns:p14="http://schemas.microsoft.com/office/powerpoint/2010/main" val="11170542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9626278-420E-4041-82F3-1071A9AF5BE6}" type="slidenum">
              <a:rPr lang="en-US"/>
              <a:pPr/>
              <a:t>‹#›</a:t>
            </a:fld>
            <a:endParaRPr lang="en-US"/>
          </a:p>
        </p:txBody>
      </p:sp>
    </p:spTree>
    <p:extLst>
      <p:ext uri="{BB962C8B-B14F-4D97-AF65-F5344CB8AC3E}">
        <p14:creationId xmlns:p14="http://schemas.microsoft.com/office/powerpoint/2010/main" val="8151730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E781A41E-E051-41FE-8D03-BF6771B628A8}" type="slidenum">
              <a:rPr lang="en-US"/>
              <a:pPr/>
              <a:t>‹#›</a:t>
            </a:fld>
            <a:endParaRPr lang="en-US"/>
          </a:p>
        </p:txBody>
      </p:sp>
    </p:spTree>
    <p:extLst>
      <p:ext uri="{BB962C8B-B14F-4D97-AF65-F5344CB8AC3E}">
        <p14:creationId xmlns:p14="http://schemas.microsoft.com/office/powerpoint/2010/main" val="2946667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A365EE89-08DF-4975-AB18-C2C91DD40898}" type="slidenum">
              <a:rPr lang="en-US"/>
              <a:pPr/>
              <a:t>‹#›</a:t>
            </a:fld>
            <a:endParaRPr lang="en-US"/>
          </a:p>
        </p:txBody>
      </p:sp>
    </p:spTree>
    <p:extLst>
      <p:ext uri="{BB962C8B-B14F-4D97-AF65-F5344CB8AC3E}">
        <p14:creationId xmlns:p14="http://schemas.microsoft.com/office/powerpoint/2010/main" val="30321179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A43F1F67-4D8A-426C-BE4A-552F9B4C2F5E}" type="slidenum">
              <a:rPr lang="en-US"/>
              <a:pPr/>
              <a:t>‹#›</a:t>
            </a:fld>
            <a:endParaRPr lang="en-US"/>
          </a:p>
        </p:txBody>
      </p:sp>
    </p:spTree>
    <p:extLst>
      <p:ext uri="{BB962C8B-B14F-4D97-AF65-F5344CB8AC3E}">
        <p14:creationId xmlns:p14="http://schemas.microsoft.com/office/powerpoint/2010/main" val="122615656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F23870D2-D591-4EE6-AA01-494E7736DCD1}" type="slidenum">
              <a:rPr lang="en-US"/>
              <a:pPr/>
              <a:t>‹#›</a:t>
            </a:fld>
            <a:endParaRPr lang="en-US"/>
          </a:p>
        </p:txBody>
      </p:sp>
    </p:spTree>
    <p:extLst>
      <p:ext uri="{BB962C8B-B14F-4D97-AF65-F5344CB8AC3E}">
        <p14:creationId xmlns:p14="http://schemas.microsoft.com/office/powerpoint/2010/main" val="12361985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D292DE7-C636-4146-9E31-FD2AFFAACDFE}" type="slidenum">
              <a:rPr lang="en-US"/>
              <a:pPr/>
              <a:t>‹#›</a:t>
            </a:fld>
            <a:endParaRPr lang="en-US"/>
          </a:p>
        </p:txBody>
      </p:sp>
    </p:spTree>
    <p:extLst>
      <p:ext uri="{BB962C8B-B14F-4D97-AF65-F5344CB8AC3E}">
        <p14:creationId xmlns:p14="http://schemas.microsoft.com/office/powerpoint/2010/main" val="732132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1DDDFBA7-4FC4-45D7-9D36-9642B14D286A}" type="slidenum">
              <a:rPr lang="en-US"/>
              <a:pPr/>
              <a:t>‹#›</a:t>
            </a:fld>
            <a:endParaRPr lang="en-US"/>
          </a:p>
        </p:txBody>
      </p:sp>
    </p:spTree>
    <p:extLst>
      <p:ext uri="{BB962C8B-B14F-4D97-AF65-F5344CB8AC3E}">
        <p14:creationId xmlns:p14="http://schemas.microsoft.com/office/powerpoint/2010/main" val="1306258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8FDD6396-2009-4F03-82AA-61C0977A0BD2}" type="slidenum">
              <a:rPr lang="en-US"/>
              <a:pPr/>
              <a:t>‹#›</a:t>
            </a:fld>
            <a:endParaRPr lang="en-US"/>
          </a:p>
        </p:txBody>
      </p:sp>
    </p:spTree>
    <p:extLst>
      <p:ext uri="{BB962C8B-B14F-4D97-AF65-F5344CB8AC3E}">
        <p14:creationId xmlns:p14="http://schemas.microsoft.com/office/powerpoint/2010/main" val="26821722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A8DC484-D5E7-4842-87D0-7AA3486D6BC2}" type="slidenum">
              <a:rPr lang="en-US"/>
              <a:pPr/>
              <a:t>‹#›</a:t>
            </a:fld>
            <a:endParaRPr lang="en-US"/>
          </a:p>
        </p:txBody>
      </p:sp>
    </p:spTree>
    <p:extLst>
      <p:ext uri="{BB962C8B-B14F-4D97-AF65-F5344CB8AC3E}">
        <p14:creationId xmlns:p14="http://schemas.microsoft.com/office/powerpoint/2010/main" val="10440892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A39342CC-3F40-4971-9037-B6C1375220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8621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9F137F7-B811-4649-86DF-05712C04C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2672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7E4EED2-84B0-4566-9306-29BCD776E5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41522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A0C1F57-59A3-4014-AA93-4506F2CA4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9441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0FD8AD83-78CE-424D-BDF3-E43E94612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5338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05D1A0D0-4AF2-4120-8938-730C3F81A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484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8AC32422-131F-46CC-ABBB-C5BB3BC388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804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0CC91E3-EBCC-4030-9482-1506F9D1F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0396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D696D59-5D0F-434D-9FAB-C3B0E79BD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1727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BD1743C-E7F3-43F1-9DE5-3F492DBCB7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7456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A03E3F6-2A93-417C-A251-0A4E3DAE8F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3758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609600"/>
            <a:ext cx="716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14657A37-9182-49EE-9553-1CBFB39C9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3151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CE0AE030-3EE6-4067-AC70-BD90CF28D9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0466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sldNum" sz="quarter" idx="12"/>
          </p:nvPr>
        </p:nvSpPr>
        <p:spPr>
          <a:ln/>
        </p:spPr>
        <p:txBody>
          <a:bodyPr/>
          <a:lstStyle>
            <a:lvl1pPr>
              <a:defRPr/>
            </a:lvl1pPr>
          </a:lstStyle>
          <a:p>
            <a:pPr>
              <a:defRPr/>
            </a:pPr>
            <a:fld id="{2EF0832F-8F57-4F37-8691-C6C026C89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9699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505200" cy="4114800"/>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0DE54545-0DD1-4FD5-BDC7-204DEE443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8139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591579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766209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6692580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240097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5/25/2015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16499681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5/25/2015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6548317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5/25/2015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0185468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7050987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410696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7363971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14538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40DCA66-FD55-44B7-84FE-15995883997D}"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AA7F4B1-C276-4D7F-87DD-05882B64F5CE}" type="slidenum">
              <a:rPr lang="en-US"/>
              <a:pPr/>
              <a:t>‹#›</a:t>
            </a:fld>
            <a:endParaRPr lang="en-US"/>
          </a:p>
        </p:txBody>
      </p:sp>
    </p:spTree>
    <p:extLst>
      <p:ext uri="{BB962C8B-B14F-4D97-AF65-F5344CB8AC3E}">
        <p14:creationId xmlns:p14="http://schemas.microsoft.com/office/powerpoint/2010/main" val="1271954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90B47F6-1985-437E-A6AC-4F7F223644D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3253AE0-6AF1-457F-A774-DB370EC909EA}" type="slidenum">
              <a:rPr lang="en-US"/>
              <a:pPr/>
              <a:t>‹#›</a:t>
            </a:fld>
            <a:endParaRPr lang="en-US"/>
          </a:p>
        </p:txBody>
      </p:sp>
    </p:spTree>
    <p:extLst>
      <p:ext uri="{BB962C8B-B14F-4D97-AF65-F5344CB8AC3E}">
        <p14:creationId xmlns:p14="http://schemas.microsoft.com/office/powerpoint/2010/main" val="28359945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0AF0D8B-35E5-4C22-BE07-39A50830FE5D}"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C418CE6-8ED3-4104-9DD9-38BE2861D7E9}" type="slidenum">
              <a:rPr lang="en-US"/>
              <a:pPr/>
              <a:t>‹#›</a:t>
            </a:fld>
            <a:endParaRPr lang="en-US"/>
          </a:p>
        </p:txBody>
      </p:sp>
    </p:spTree>
    <p:extLst>
      <p:ext uri="{BB962C8B-B14F-4D97-AF65-F5344CB8AC3E}">
        <p14:creationId xmlns:p14="http://schemas.microsoft.com/office/powerpoint/2010/main" val="6142214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4085D5-CD9E-4F43-AEA3-6DD10992B062}"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21475647-BB23-4C2D-9064-2796BCE3905B}" type="slidenum">
              <a:rPr lang="en-US"/>
              <a:pPr/>
              <a:t>‹#›</a:t>
            </a:fld>
            <a:endParaRPr lang="en-US"/>
          </a:p>
        </p:txBody>
      </p:sp>
    </p:spTree>
    <p:extLst>
      <p:ext uri="{BB962C8B-B14F-4D97-AF65-F5344CB8AC3E}">
        <p14:creationId xmlns:p14="http://schemas.microsoft.com/office/powerpoint/2010/main" val="34759089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504D7-E2FB-4C59-A5BC-0284871446C0}"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E4FC83F-3FBC-42AA-8C88-5F5255DDFA14}" type="slidenum">
              <a:rPr lang="en-US"/>
              <a:pPr/>
              <a:t>‹#›</a:t>
            </a:fld>
            <a:endParaRPr lang="en-US"/>
          </a:p>
        </p:txBody>
      </p:sp>
    </p:spTree>
    <p:extLst>
      <p:ext uri="{BB962C8B-B14F-4D97-AF65-F5344CB8AC3E}">
        <p14:creationId xmlns:p14="http://schemas.microsoft.com/office/powerpoint/2010/main" val="30098805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EE338D-6161-4793-B111-CA93BA45E205}"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39E9F438-50CC-4BF1-BA40-CE9A75D460A0}" type="slidenum">
              <a:rPr lang="en-US"/>
              <a:pPr/>
              <a:t>‹#›</a:t>
            </a:fld>
            <a:endParaRPr lang="en-US"/>
          </a:p>
        </p:txBody>
      </p:sp>
    </p:spTree>
    <p:extLst>
      <p:ext uri="{BB962C8B-B14F-4D97-AF65-F5344CB8AC3E}">
        <p14:creationId xmlns:p14="http://schemas.microsoft.com/office/powerpoint/2010/main" val="41417719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BD78928-EE91-4560-8344-31095F409DFF}"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C0A9666-F7A6-4DB0-BBA8-9B5E012BF854}" type="slidenum">
              <a:rPr lang="en-US"/>
              <a:pPr/>
              <a:t>‹#›</a:t>
            </a:fld>
            <a:endParaRPr lang="en-US"/>
          </a:p>
        </p:txBody>
      </p:sp>
    </p:spTree>
    <p:extLst>
      <p:ext uri="{BB962C8B-B14F-4D97-AF65-F5344CB8AC3E}">
        <p14:creationId xmlns:p14="http://schemas.microsoft.com/office/powerpoint/2010/main" val="13887922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5509952-8C60-45AE-AA6B-471DF3762626}"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7CCCD5D-7104-4092-9DDD-05378836E745}" type="slidenum">
              <a:rPr lang="en-US"/>
              <a:pPr/>
              <a:t>‹#›</a:t>
            </a:fld>
            <a:endParaRPr lang="en-US"/>
          </a:p>
        </p:txBody>
      </p:sp>
    </p:spTree>
    <p:extLst>
      <p:ext uri="{BB962C8B-B14F-4D97-AF65-F5344CB8AC3E}">
        <p14:creationId xmlns:p14="http://schemas.microsoft.com/office/powerpoint/2010/main" val="25083627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6B2876-8D6E-4804-8DFA-BE2BEFCBC717}"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A0B6FA0-F3D6-4588-A476-43DBCAF95C9F}" type="slidenum">
              <a:rPr lang="en-US"/>
              <a:pPr/>
              <a:t>‹#›</a:t>
            </a:fld>
            <a:endParaRPr lang="en-US"/>
          </a:p>
        </p:txBody>
      </p:sp>
    </p:spTree>
    <p:extLst>
      <p:ext uri="{BB962C8B-B14F-4D97-AF65-F5344CB8AC3E}">
        <p14:creationId xmlns:p14="http://schemas.microsoft.com/office/powerpoint/2010/main" val="41249989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740DFB3-690D-4748-899C-400C187201B4}"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D748988-4F5E-4BEE-B5D8-431158758958}" type="slidenum">
              <a:rPr lang="en-US"/>
              <a:pPr/>
              <a:t>‹#›</a:t>
            </a:fld>
            <a:endParaRPr lang="en-US"/>
          </a:p>
        </p:txBody>
      </p:sp>
    </p:spTree>
    <p:extLst>
      <p:ext uri="{BB962C8B-B14F-4D97-AF65-F5344CB8AC3E}">
        <p14:creationId xmlns:p14="http://schemas.microsoft.com/office/powerpoint/2010/main" val="36444489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1E24D-3743-49DC-99DE-82FD184C1CF7}"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9ED687B-46EB-4B68-88F7-8E43C812BDE1}" type="slidenum">
              <a:rPr lang="en-US"/>
              <a:pPr/>
              <a:t>‹#›</a:t>
            </a:fld>
            <a:endParaRPr lang="en-US"/>
          </a:p>
        </p:txBody>
      </p:sp>
    </p:spTree>
    <p:extLst>
      <p:ext uri="{BB962C8B-B14F-4D97-AF65-F5344CB8AC3E}">
        <p14:creationId xmlns:p14="http://schemas.microsoft.com/office/powerpoint/2010/main" val="2865064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1467874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9459024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7371943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4408021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5/25/2015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9049227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5/25/2015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4488673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5/25/2015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463005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2528068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387463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35133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666947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a:defRPr/>
                </a:pPr>
                <a:endParaRPr lang="en-US" sz="24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eaLnBrk="1" hangingPunct="1">
                  <a:defRPr/>
                </a:pPr>
                <a:endParaRPr lang="en-US">
                  <a:solidFill>
                    <a:srgbClr val="000000"/>
                  </a:solidFill>
                  <a:latin typeface="Aria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eaLnBrk="1" hangingPunct="1">
                  <a:defRPr/>
                </a:pPr>
                <a:endParaRPr lang="en-US">
                  <a:solidFill>
                    <a:srgbClr val="000000"/>
                  </a:solidFill>
                  <a:latin typeface="Aria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a:defRPr/>
                </a:pPr>
                <a:endParaRPr lang="en-US" sz="24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eaLnBrk="1" hangingPunct="1">
                  <a:defRPr/>
                </a:pPr>
                <a:endParaRPr lang="en-US">
                  <a:solidFill>
                    <a:srgbClr val="000000"/>
                  </a:solidFill>
                  <a:latin typeface="Aria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eaLnBrk="1" hangingPunct="1">
                  <a:defRPr/>
                </a:pPr>
                <a:endParaRPr lang="en-US">
                  <a:solidFill>
                    <a:srgbClr val="000000"/>
                  </a:solidFill>
                  <a:latin typeface="Aria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a:defRPr/>
                </a:pPr>
                <a:endParaRPr lang="en-US" sz="24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eaLnBrk="1" hangingPunct="1">
                  <a:defRPr/>
                </a:pPr>
                <a:endParaRPr lang="en-US">
                  <a:solidFill>
                    <a:srgbClr val="000000"/>
                  </a:solidFill>
                  <a:latin typeface="Aria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eaLnBrk="1" hangingPunct="1">
                  <a:defRPr/>
                </a:pPr>
                <a:endParaRPr lang="en-US">
                  <a:solidFill>
                    <a:srgbClr val="000000"/>
                  </a:solidFill>
                  <a:latin typeface="Arial"/>
                  <a:cs typeface="Arial"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408598176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20767170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7679330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26678332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24072601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114863794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26814165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19724916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420982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759478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4081050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3994881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2087026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3281704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40529472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32C77E7-CA08-43F9-8DA2-2A185871C83F}"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A9A981F-429F-485F-B50A-943B7A0B85A4}" type="slidenum">
              <a:rPr lang="en-US"/>
              <a:pPr>
                <a:defRPr/>
              </a:pPr>
              <a:t>‹#›</a:t>
            </a:fld>
            <a:endParaRPr lang="en-US"/>
          </a:p>
        </p:txBody>
      </p:sp>
    </p:spTree>
    <p:extLst>
      <p:ext uri="{BB962C8B-B14F-4D97-AF65-F5344CB8AC3E}">
        <p14:creationId xmlns:p14="http://schemas.microsoft.com/office/powerpoint/2010/main" val="21614077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AD4D02-3DA7-4A9A-AF18-450D15C7CD15}"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7258B48-A8B0-47A2-B00C-4873F1EF1225}" type="slidenum">
              <a:rPr lang="en-US"/>
              <a:pPr>
                <a:defRPr/>
              </a:pPr>
              <a:t>‹#›</a:t>
            </a:fld>
            <a:endParaRPr lang="en-US"/>
          </a:p>
        </p:txBody>
      </p:sp>
    </p:spTree>
    <p:extLst>
      <p:ext uri="{BB962C8B-B14F-4D97-AF65-F5344CB8AC3E}">
        <p14:creationId xmlns:p14="http://schemas.microsoft.com/office/powerpoint/2010/main" val="30009893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0471978-440D-4A3F-B9A8-36D7496DCC08}"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AE2B133-A4EB-46E7-A981-ADAF743C0C97}" type="slidenum">
              <a:rPr lang="en-US"/>
              <a:pPr>
                <a:defRPr/>
              </a:pPr>
              <a:t>‹#›</a:t>
            </a:fld>
            <a:endParaRPr lang="en-US"/>
          </a:p>
        </p:txBody>
      </p:sp>
    </p:spTree>
    <p:extLst>
      <p:ext uri="{BB962C8B-B14F-4D97-AF65-F5344CB8AC3E}">
        <p14:creationId xmlns:p14="http://schemas.microsoft.com/office/powerpoint/2010/main" val="33747572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CB59559-D71C-46AC-8DDA-5A56C75AA8D6}"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AF307C4-8936-404C-8386-67C53F706C7A}" type="slidenum">
              <a:rPr lang="en-US"/>
              <a:pPr>
                <a:defRPr/>
              </a:pPr>
              <a:t>‹#›</a:t>
            </a:fld>
            <a:endParaRPr lang="en-US"/>
          </a:p>
        </p:txBody>
      </p:sp>
    </p:spTree>
    <p:extLst>
      <p:ext uri="{BB962C8B-B14F-4D97-AF65-F5344CB8AC3E}">
        <p14:creationId xmlns:p14="http://schemas.microsoft.com/office/powerpoint/2010/main" val="3791175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E4CEDBD-E264-4FC1-9F93-BDDCF85E2B1F}"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38C273D-BDBD-4B33-B5E0-92EB4073F4D9}" type="slidenum">
              <a:rPr lang="en-US"/>
              <a:pPr>
                <a:defRPr/>
              </a:pPr>
              <a:t>‹#›</a:t>
            </a:fld>
            <a:endParaRPr lang="en-US"/>
          </a:p>
        </p:txBody>
      </p:sp>
    </p:spTree>
    <p:extLst>
      <p:ext uri="{BB962C8B-B14F-4D97-AF65-F5344CB8AC3E}">
        <p14:creationId xmlns:p14="http://schemas.microsoft.com/office/powerpoint/2010/main" val="2931131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F37D28-B8A4-4E5C-8C27-179AF9E448AA}" type="slidenum">
              <a:rPr lang="en-US"/>
              <a:pPr/>
              <a:t>‹#›</a:t>
            </a:fld>
            <a:endParaRPr lang="en-US"/>
          </a:p>
        </p:txBody>
      </p:sp>
    </p:spTree>
    <p:extLst>
      <p:ext uri="{BB962C8B-B14F-4D97-AF65-F5344CB8AC3E}">
        <p14:creationId xmlns:p14="http://schemas.microsoft.com/office/powerpoint/2010/main" val="26423995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8093ECE-E470-498E-8532-40B8790D7A87}"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8093289-B9EB-46D8-AE7C-43AB67A64580}" type="slidenum">
              <a:rPr lang="en-US"/>
              <a:pPr>
                <a:defRPr/>
              </a:pPr>
              <a:t>‹#›</a:t>
            </a:fld>
            <a:endParaRPr lang="en-US"/>
          </a:p>
        </p:txBody>
      </p:sp>
    </p:spTree>
    <p:extLst>
      <p:ext uri="{BB962C8B-B14F-4D97-AF65-F5344CB8AC3E}">
        <p14:creationId xmlns:p14="http://schemas.microsoft.com/office/powerpoint/2010/main" val="39523113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B044C1D-F9DE-4005-98FD-6FCACE158EB1}"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135F4AB-EBC0-47D2-92D1-9126E563C961}" type="slidenum">
              <a:rPr lang="en-US"/>
              <a:pPr>
                <a:defRPr/>
              </a:pPr>
              <a:t>‹#›</a:t>
            </a:fld>
            <a:endParaRPr lang="en-US"/>
          </a:p>
        </p:txBody>
      </p:sp>
    </p:spTree>
    <p:extLst>
      <p:ext uri="{BB962C8B-B14F-4D97-AF65-F5344CB8AC3E}">
        <p14:creationId xmlns:p14="http://schemas.microsoft.com/office/powerpoint/2010/main" val="12384598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DB118AF-39A0-4B8E-A5AC-FD4C8F923E0A}"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F8CFCAD-52DB-4097-87F7-6E4E3AB7B62E}" type="slidenum">
              <a:rPr lang="en-US"/>
              <a:pPr>
                <a:defRPr/>
              </a:pPr>
              <a:t>‹#›</a:t>
            </a:fld>
            <a:endParaRPr lang="en-US"/>
          </a:p>
        </p:txBody>
      </p:sp>
    </p:spTree>
    <p:extLst>
      <p:ext uri="{BB962C8B-B14F-4D97-AF65-F5344CB8AC3E}">
        <p14:creationId xmlns:p14="http://schemas.microsoft.com/office/powerpoint/2010/main" val="29511276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4D22BA6-41DE-4FF6-BE16-6F240AEB9C14}"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A58BBF7-7855-426D-B441-F755CABCF1B0}" type="slidenum">
              <a:rPr lang="en-US"/>
              <a:pPr>
                <a:defRPr/>
              </a:pPr>
              <a:t>‹#›</a:t>
            </a:fld>
            <a:endParaRPr lang="en-US"/>
          </a:p>
        </p:txBody>
      </p:sp>
    </p:spTree>
    <p:extLst>
      <p:ext uri="{BB962C8B-B14F-4D97-AF65-F5344CB8AC3E}">
        <p14:creationId xmlns:p14="http://schemas.microsoft.com/office/powerpoint/2010/main" val="42937790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A428498-54C8-46E0-9A6A-60618BDDD04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0503569-E55D-4EC0-BE71-6C91BC5A9250}" type="slidenum">
              <a:rPr lang="en-US"/>
              <a:pPr>
                <a:defRPr/>
              </a:pPr>
              <a:t>‹#›</a:t>
            </a:fld>
            <a:endParaRPr lang="en-US"/>
          </a:p>
        </p:txBody>
      </p:sp>
    </p:spTree>
    <p:extLst>
      <p:ext uri="{BB962C8B-B14F-4D97-AF65-F5344CB8AC3E}">
        <p14:creationId xmlns:p14="http://schemas.microsoft.com/office/powerpoint/2010/main" val="34090700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B891E7F-E675-4795-B4EC-70EA4BAD174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7D6E252-76DD-4A7F-A5CE-31A7801C3660}" type="slidenum">
              <a:rPr lang="en-US"/>
              <a:pPr>
                <a:defRPr/>
              </a:pPr>
              <a:t>‹#›</a:t>
            </a:fld>
            <a:endParaRPr lang="en-US"/>
          </a:p>
        </p:txBody>
      </p:sp>
    </p:spTree>
    <p:extLst>
      <p:ext uri="{BB962C8B-B14F-4D97-AF65-F5344CB8AC3E}">
        <p14:creationId xmlns:p14="http://schemas.microsoft.com/office/powerpoint/2010/main" val="17997841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6041024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2703662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9177357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410145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052C20-CA16-4BBF-9C8A-2F40091D0F95}" type="slidenum">
              <a:rPr lang="en-US"/>
              <a:pPr/>
              <a:t>‹#›</a:t>
            </a:fld>
            <a:endParaRPr lang="en-US"/>
          </a:p>
        </p:txBody>
      </p:sp>
    </p:spTree>
    <p:extLst>
      <p:ext uri="{BB962C8B-B14F-4D97-AF65-F5344CB8AC3E}">
        <p14:creationId xmlns:p14="http://schemas.microsoft.com/office/powerpoint/2010/main" val="10234190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414155026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5/25/2015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0142958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5/25/2015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8551432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5/25/2015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41016223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30705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409776891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02014413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0392344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14743113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607550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A726F6-E891-42F3-B17B-432BAED2C3A3}" type="slidenum">
              <a:rPr lang="en-US"/>
              <a:pPr/>
              <a:t>‹#›</a:t>
            </a:fld>
            <a:endParaRPr lang="en-US"/>
          </a:p>
        </p:txBody>
      </p:sp>
    </p:spTree>
    <p:extLst>
      <p:ext uri="{BB962C8B-B14F-4D97-AF65-F5344CB8AC3E}">
        <p14:creationId xmlns:p14="http://schemas.microsoft.com/office/powerpoint/2010/main" val="7254831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9234096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41628845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024540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38701687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4994456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12091942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0927595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173544220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39738725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3061422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4B4BAC-9C2A-4EA6-A66F-1BBE3BA5781C}" type="slidenum">
              <a:rPr lang="en-US"/>
              <a:pPr/>
              <a:t>‹#›</a:t>
            </a:fld>
            <a:endParaRPr lang="en-US"/>
          </a:p>
        </p:txBody>
      </p:sp>
    </p:spTree>
    <p:extLst>
      <p:ext uri="{BB962C8B-B14F-4D97-AF65-F5344CB8AC3E}">
        <p14:creationId xmlns:p14="http://schemas.microsoft.com/office/powerpoint/2010/main" val="36715992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41460456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63515155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26600817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12879189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27541727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82550466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26150134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39002870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18788109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1276656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55F74A4-B8BA-4ABE-B361-98B33CB987D1}" type="slidenum">
              <a:rPr lang="en-US"/>
              <a:pPr/>
              <a:t>‹#›</a:t>
            </a:fld>
            <a:endParaRPr lang="en-US"/>
          </a:p>
        </p:txBody>
      </p:sp>
    </p:spTree>
    <p:extLst>
      <p:ext uri="{BB962C8B-B14F-4D97-AF65-F5344CB8AC3E}">
        <p14:creationId xmlns:p14="http://schemas.microsoft.com/office/powerpoint/2010/main" val="362960349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25193737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28515675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5488697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15189464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23001805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5863289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6F96EB3-B1EB-4C5F-8296-A47B46D99C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9624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7F0B2B1-43A6-4164-A1C2-BA3B032CFA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1990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43814DCC-F32C-49E8-9B19-1A804536C0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32813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F677F48-E25E-4CAC-A56F-3BD3C8EA30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1138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BDD6EFF-676B-48C0-9AC0-2CD775A1632C}" type="slidenum">
              <a:rPr lang="en-US"/>
              <a:pPr/>
              <a:t>‹#›</a:t>
            </a:fld>
            <a:endParaRPr lang="en-US"/>
          </a:p>
        </p:txBody>
      </p:sp>
    </p:spTree>
    <p:extLst>
      <p:ext uri="{BB962C8B-B14F-4D97-AF65-F5344CB8AC3E}">
        <p14:creationId xmlns:p14="http://schemas.microsoft.com/office/powerpoint/2010/main" val="27236556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621CBAC1-9779-4128-84DA-D775B11DF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8343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E27ACDBF-3F8B-4565-B0E3-8A9D063C27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6079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CE68A14B-9321-4F20-93D6-5D094FD3C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6158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776DD67C-DCA4-4605-92E7-28C466FCC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127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1BAE26C0-FCBB-4BB7-B0D4-94272F9743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54915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BAA497C0-C21E-48BC-8C8C-A16CFADB35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33043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649C01A1-C0CB-48E3-B820-EFCC55D803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67491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609600"/>
            <a:ext cx="716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F7D08502-637F-4FBC-81CE-765F74CD08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0389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9AE78C5D-CC08-4AB6-9391-CB8FC1B490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69825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sldNum" sz="quarter" idx="12"/>
          </p:nvPr>
        </p:nvSpPr>
        <p:spPr>
          <a:ln/>
        </p:spPr>
        <p:txBody>
          <a:bodyPr/>
          <a:lstStyle>
            <a:lvl1pPr>
              <a:defRPr/>
            </a:lvl1pPr>
          </a:lstStyle>
          <a:p>
            <a:pPr>
              <a:defRPr/>
            </a:pPr>
            <a:fld id="{BD17CA2F-1504-4E71-9647-93CA8B33DB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275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C84B22-4496-439B-911E-F379DC2C8382}" type="slidenum">
              <a:rPr lang="en-US"/>
              <a:pPr/>
              <a:t>‹#›</a:t>
            </a:fld>
            <a:endParaRPr lang="en-US"/>
          </a:p>
        </p:txBody>
      </p:sp>
    </p:spTree>
    <p:extLst>
      <p:ext uri="{BB962C8B-B14F-4D97-AF65-F5344CB8AC3E}">
        <p14:creationId xmlns:p14="http://schemas.microsoft.com/office/powerpoint/2010/main" val="42021910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505200" cy="4114800"/>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8AC376DE-D162-47A2-AD57-40CCACB4B4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44999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621EA9-D265-456A-BDCD-91543445B8C1}" type="slidenum">
              <a:rPr lang="en-US"/>
              <a:pPr/>
              <a:t>‹#›</a:t>
            </a:fld>
            <a:endParaRPr lang="en-US"/>
          </a:p>
        </p:txBody>
      </p:sp>
    </p:spTree>
    <p:extLst>
      <p:ext uri="{BB962C8B-B14F-4D97-AF65-F5344CB8AC3E}">
        <p14:creationId xmlns:p14="http://schemas.microsoft.com/office/powerpoint/2010/main" val="342978935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227BE6-FE8B-463A-AE60-93DF33B3ECDD}" type="slidenum">
              <a:rPr lang="en-US"/>
              <a:pPr/>
              <a:t>‹#›</a:t>
            </a:fld>
            <a:endParaRPr lang="en-US"/>
          </a:p>
        </p:txBody>
      </p:sp>
    </p:spTree>
    <p:extLst>
      <p:ext uri="{BB962C8B-B14F-4D97-AF65-F5344CB8AC3E}">
        <p14:creationId xmlns:p14="http://schemas.microsoft.com/office/powerpoint/2010/main" val="169750156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060191-A578-4C83-90B2-F85DA6C7FD1D}" type="slidenum">
              <a:rPr lang="en-US"/>
              <a:pPr/>
              <a:t>‹#›</a:t>
            </a:fld>
            <a:endParaRPr lang="en-US"/>
          </a:p>
        </p:txBody>
      </p:sp>
    </p:spTree>
    <p:extLst>
      <p:ext uri="{BB962C8B-B14F-4D97-AF65-F5344CB8AC3E}">
        <p14:creationId xmlns:p14="http://schemas.microsoft.com/office/powerpoint/2010/main" val="7061410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0A153A6-D0A5-4AB1-BDF6-19B8C9EDFCE4}" type="slidenum">
              <a:rPr lang="en-US"/>
              <a:pPr/>
              <a:t>‹#›</a:t>
            </a:fld>
            <a:endParaRPr lang="en-US"/>
          </a:p>
        </p:txBody>
      </p:sp>
    </p:spTree>
    <p:extLst>
      <p:ext uri="{BB962C8B-B14F-4D97-AF65-F5344CB8AC3E}">
        <p14:creationId xmlns:p14="http://schemas.microsoft.com/office/powerpoint/2010/main" val="11746298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F4F4082-2922-4A5A-9B74-E1DBFEF585B9}" type="slidenum">
              <a:rPr lang="en-US"/>
              <a:pPr/>
              <a:t>‹#›</a:t>
            </a:fld>
            <a:endParaRPr lang="en-US"/>
          </a:p>
        </p:txBody>
      </p:sp>
    </p:spTree>
    <p:extLst>
      <p:ext uri="{BB962C8B-B14F-4D97-AF65-F5344CB8AC3E}">
        <p14:creationId xmlns:p14="http://schemas.microsoft.com/office/powerpoint/2010/main" val="275560214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0BB1BD8-8631-4FEA-91C8-659E6FBE5820}" type="slidenum">
              <a:rPr lang="en-US"/>
              <a:pPr/>
              <a:t>‹#›</a:t>
            </a:fld>
            <a:endParaRPr lang="en-US"/>
          </a:p>
        </p:txBody>
      </p:sp>
    </p:spTree>
    <p:extLst>
      <p:ext uri="{BB962C8B-B14F-4D97-AF65-F5344CB8AC3E}">
        <p14:creationId xmlns:p14="http://schemas.microsoft.com/office/powerpoint/2010/main" val="13259496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7496249-2C6B-4D38-A5CE-B8BBCFDD67DF}" type="slidenum">
              <a:rPr lang="en-US"/>
              <a:pPr/>
              <a:t>‹#›</a:t>
            </a:fld>
            <a:endParaRPr lang="en-US"/>
          </a:p>
        </p:txBody>
      </p:sp>
    </p:spTree>
    <p:extLst>
      <p:ext uri="{BB962C8B-B14F-4D97-AF65-F5344CB8AC3E}">
        <p14:creationId xmlns:p14="http://schemas.microsoft.com/office/powerpoint/2010/main" val="354109406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884F33-A4BE-4EDE-8D8E-C2FA1CF56AB5}" type="slidenum">
              <a:rPr lang="en-US"/>
              <a:pPr/>
              <a:t>‹#›</a:t>
            </a:fld>
            <a:endParaRPr lang="en-US"/>
          </a:p>
        </p:txBody>
      </p:sp>
    </p:spTree>
    <p:extLst>
      <p:ext uri="{BB962C8B-B14F-4D97-AF65-F5344CB8AC3E}">
        <p14:creationId xmlns:p14="http://schemas.microsoft.com/office/powerpoint/2010/main" val="3371125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330AAC-53A5-434C-99C1-CAF9EE263109}" type="slidenum">
              <a:rPr lang="en-US"/>
              <a:pPr/>
              <a:t>‹#›</a:t>
            </a:fld>
            <a:endParaRPr lang="en-US"/>
          </a:p>
        </p:txBody>
      </p:sp>
    </p:spTree>
    <p:extLst>
      <p:ext uri="{BB962C8B-B14F-4D97-AF65-F5344CB8AC3E}">
        <p14:creationId xmlns:p14="http://schemas.microsoft.com/office/powerpoint/2010/main" val="1055520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388C681-B169-4AA4-9685-85511A3A897D}" type="slidenum">
              <a:rPr lang="en-US"/>
              <a:pPr/>
              <a:t>‹#›</a:t>
            </a:fld>
            <a:endParaRPr lang="en-US"/>
          </a:p>
        </p:txBody>
      </p:sp>
    </p:spTree>
    <p:extLst>
      <p:ext uri="{BB962C8B-B14F-4D97-AF65-F5344CB8AC3E}">
        <p14:creationId xmlns:p14="http://schemas.microsoft.com/office/powerpoint/2010/main" val="32228003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4B395B-4813-487E-B2C0-3F4E676B6C04}" type="slidenum">
              <a:rPr lang="en-US"/>
              <a:pPr/>
              <a:t>‹#›</a:t>
            </a:fld>
            <a:endParaRPr lang="en-US"/>
          </a:p>
        </p:txBody>
      </p:sp>
    </p:spTree>
    <p:extLst>
      <p:ext uri="{BB962C8B-B14F-4D97-AF65-F5344CB8AC3E}">
        <p14:creationId xmlns:p14="http://schemas.microsoft.com/office/powerpoint/2010/main" val="18834566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3DFC26-97CE-457C-B814-12A694028441}" type="slidenum">
              <a:rPr lang="en-US"/>
              <a:pPr/>
              <a:t>‹#›</a:t>
            </a:fld>
            <a:endParaRPr lang="en-US"/>
          </a:p>
        </p:txBody>
      </p:sp>
    </p:spTree>
    <p:extLst>
      <p:ext uri="{BB962C8B-B14F-4D97-AF65-F5344CB8AC3E}">
        <p14:creationId xmlns:p14="http://schemas.microsoft.com/office/powerpoint/2010/main" val="18782562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5EBCB9-4FCD-472F-83E9-FF71DA0BE309}" type="slidenum">
              <a:rPr lang="en-US"/>
              <a:pPr/>
              <a:t>‹#›</a:t>
            </a:fld>
            <a:endParaRPr lang="en-US"/>
          </a:p>
        </p:txBody>
      </p:sp>
    </p:spTree>
    <p:extLst>
      <p:ext uri="{BB962C8B-B14F-4D97-AF65-F5344CB8AC3E}">
        <p14:creationId xmlns:p14="http://schemas.microsoft.com/office/powerpoint/2010/main" val="250894541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F93EF1-B6F6-4C85-91FB-07E691EC5C9A}" type="slidenum">
              <a:rPr lang="en-US"/>
              <a:pPr/>
              <a:t>‹#›</a:t>
            </a:fld>
            <a:endParaRPr lang="en-US"/>
          </a:p>
        </p:txBody>
      </p:sp>
    </p:spTree>
    <p:extLst>
      <p:ext uri="{BB962C8B-B14F-4D97-AF65-F5344CB8AC3E}">
        <p14:creationId xmlns:p14="http://schemas.microsoft.com/office/powerpoint/2010/main" val="413024643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EF6A3AB-91F4-443B-97D1-37883F1C0F41}" type="slidenum">
              <a:rPr lang="en-US"/>
              <a:pPr/>
              <a:t>‹#›</a:t>
            </a:fld>
            <a:endParaRPr lang="en-US"/>
          </a:p>
        </p:txBody>
      </p:sp>
    </p:spTree>
    <p:extLst>
      <p:ext uri="{BB962C8B-B14F-4D97-AF65-F5344CB8AC3E}">
        <p14:creationId xmlns:p14="http://schemas.microsoft.com/office/powerpoint/2010/main" val="298793985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85CD1D-A496-4229-9451-10D1B01F759A}" type="slidenum">
              <a:rPr lang="en-US"/>
              <a:pPr/>
              <a:t>‹#›</a:t>
            </a:fld>
            <a:endParaRPr lang="en-US"/>
          </a:p>
        </p:txBody>
      </p:sp>
    </p:spTree>
    <p:extLst>
      <p:ext uri="{BB962C8B-B14F-4D97-AF65-F5344CB8AC3E}">
        <p14:creationId xmlns:p14="http://schemas.microsoft.com/office/powerpoint/2010/main" val="7119834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mtClean="0">
                  <a:solidFill>
                    <a:srgbClr val="000000"/>
                  </a:solidFill>
                  <a:latin typeface="Arial"/>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54B669E9-F219-4298-80B9-1F598AB21BF1}" type="slidenum">
              <a:rPr lang="en-US"/>
              <a:pPr>
                <a:defRPr/>
              </a:pPr>
              <a:t>‹#›</a:t>
            </a:fld>
            <a:endParaRPr lang="en-US"/>
          </a:p>
        </p:txBody>
      </p:sp>
    </p:spTree>
    <p:extLst>
      <p:ext uri="{BB962C8B-B14F-4D97-AF65-F5344CB8AC3E}">
        <p14:creationId xmlns:p14="http://schemas.microsoft.com/office/powerpoint/2010/main" val="16683922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7F4FC32-6093-43DC-B77E-51817D5829DF}" type="slidenum">
              <a:rPr lang="en-US"/>
              <a:pPr>
                <a:defRPr/>
              </a:pPr>
              <a:t>‹#›</a:t>
            </a:fld>
            <a:endParaRPr lang="en-US"/>
          </a:p>
        </p:txBody>
      </p:sp>
    </p:spTree>
    <p:extLst>
      <p:ext uri="{BB962C8B-B14F-4D97-AF65-F5344CB8AC3E}">
        <p14:creationId xmlns:p14="http://schemas.microsoft.com/office/powerpoint/2010/main" val="26414684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631802A-2659-482C-9FFA-23FF6FFB9880}" type="slidenum">
              <a:rPr lang="en-US"/>
              <a:pPr>
                <a:defRPr/>
              </a:pPr>
              <a:t>‹#›</a:t>
            </a:fld>
            <a:endParaRPr lang="en-US"/>
          </a:p>
        </p:txBody>
      </p:sp>
    </p:spTree>
    <p:extLst>
      <p:ext uri="{BB962C8B-B14F-4D97-AF65-F5344CB8AC3E}">
        <p14:creationId xmlns:p14="http://schemas.microsoft.com/office/powerpoint/2010/main" val="21756986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947AC3E-6821-4520-AAB0-375118934040}" type="slidenum">
              <a:rPr lang="en-US"/>
              <a:pPr>
                <a:defRPr/>
              </a:pPr>
              <a:t>‹#›</a:t>
            </a:fld>
            <a:endParaRPr lang="en-US"/>
          </a:p>
        </p:txBody>
      </p:sp>
    </p:spTree>
    <p:extLst>
      <p:ext uri="{BB962C8B-B14F-4D97-AF65-F5344CB8AC3E}">
        <p14:creationId xmlns:p14="http://schemas.microsoft.com/office/powerpoint/2010/main" val="3405209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E546C3-CF22-4895-8DE4-E5D71290E410}" type="slidenum">
              <a:rPr lang="en-US"/>
              <a:pPr/>
              <a:t>‹#›</a:t>
            </a:fld>
            <a:endParaRPr lang="en-US"/>
          </a:p>
        </p:txBody>
      </p:sp>
    </p:spTree>
    <p:extLst>
      <p:ext uri="{BB962C8B-B14F-4D97-AF65-F5344CB8AC3E}">
        <p14:creationId xmlns:p14="http://schemas.microsoft.com/office/powerpoint/2010/main" val="10563822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92D3EBE7-87D5-432A-8E6A-A02594014AA5}" type="slidenum">
              <a:rPr lang="en-US"/>
              <a:pPr>
                <a:defRPr/>
              </a:pPr>
              <a:t>‹#›</a:t>
            </a:fld>
            <a:endParaRPr lang="en-US"/>
          </a:p>
        </p:txBody>
      </p:sp>
    </p:spTree>
    <p:extLst>
      <p:ext uri="{BB962C8B-B14F-4D97-AF65-F5344CB8AC3E}">
        <p14:creationId xmlns:p14="http://schemas.microsoft.com/office/powerpoint/2010/main" val="138735885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6CA9F88B-3D9E-429E-9E51-AD877440FAAD}" type="slidenum">
              <a:rPr lang="en-US"/>
              <a:pPr>
                <a:defRPr/>
              </a:pPr>
              <a:t>‹#›</a:t>
            </a:fld>
            <a:endParaRPr lang="en-US"/>
          </a:p>
        </p:txBody>
      </p:sp>
    </p:spTree>
    <p:extLst>
      <p:ext uri="{BB962C8B-B14F-4D97-AF65-F5344CB8AC3E}">
        <p14:creationId xmlns:p14="http://schemas.microsoft.com/office/powerpoint/2010/main" val="211199190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8D5A73C7-D248-4E57-9DB5-F4609B1ACA75}" type="slidenum">
              <a:rPr lang="en-US"/>
              <a:pPr>
                <a:defRPr/>
              </a:pPr>
              <a:t>‹#›</a:t>
            </a:fld>
            <a:endParaRPr lang="en-US"/>
          </a:p>
        </p:txBody>
      </p:sp>
    </p:spTree>
    <p:extLst>
      <p:ext uri="{BB962C8B-B14F-4D97-AF65-F5344CB8AC3E}">
        <p14:creationId xmlns:p14="http://schemas.microsoft.com/office/powerpoint/2010/main" val="2625109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72950B55-562C-4169-933D-18670E6265D2}" type="slidenum">
              <a:rPr lang="en-US"/>
              <a:pPr>
                <a:defRPr/>
              </a:pPr>
              <a:t>‹#›</a:t>
            </a:fld>
            <a:endParaRPr lang="en-US"/>
          </a:p>
        </p:txBody>
      </p:sp>
    </p:spTree>
    <p:extLst>
      <p:ext uri="{BB962C8B-B14F-4D97-AF65-F5344CB8AC3E}">
        <p14:creationId xmlns:p14="http://schemas.microsoft.com/office/powerpoint/2010/main" val="298011796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E28314D-ECA4-44CA-9BF6-7879E3EEC4E4}" type="slidenum">
              <a:rPr lang="en-US"/>
              <a:pPr>
                <a:defRPr/>
              </a:pPr>
              <a:t>‹#›</a:t>
            </a:fld>
            <a:endParaRPr lang="en-US"/>
          </a:p>
        </p:txBody>
      </p:sp>
    </p:spTree>
    <p:extLst>
      <p:ext uri="{BB962C8B-B14F-4D97-AF65-F5344CB8AC3E}">
        <p14:creationId xmlns:p14="http://schemas.microsoft.com/office/powerpoint/2010/main" val="69754474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87D80A8-7301-4E27-BBE9-287150193EDF}" type="slidenum">
              <a:rPr lang="en-US"/>
              <a:pPr>
                <a:defRPr/>
              </a:pPr>
              <a:t>‹#›</a:t>
            </a:fld>
            <a:endParaRPr lang="en-US"/>
          </a:p>
        </p:txBody>
      </p:sp>
    </p:spTree>
    <p:extLst>
      <p:ext uri="{BB962C8B-B14F-4D97-AF65-F5344CB8AC3E}">
        <p14:creationId xmlns:p14="http://schemas.microsoft.com/office/powerpoint/2010/main" val="32971091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598E47B-D1B0-41A3-8CC1-ADE6CBCB3AE4}" type="slidenum">
              <a:rPr lang="en-US"/>
              <a:pPr>
                <a:defRPr/>
              </a:pPr>
              <a:t>‹#›</a:t>
            </a:fld>
            <a:endParaRPr lang="en-US"/>
          </a:p>
        </p:txBody>
      </p:sp>
    </p:spTree>
    <p:extLst>
      <p:ext uri="{BB962C8B-B14F-4D97-AF65-F5344CB8AC3E}">
        <p14:creationId xmlns:p14="http://schemas.microsoft.com/office/powerpoint/2010/main" val="23748793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752600"/>
            <a:ext cx="77724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3698A93-9059-4E33-9160-DB2D33702B6C}" type="slidenum">
              <a:rPr lang="en-US"/>
              <a:pPr>
                <a:defRPr/>
              </a:pPr>
              <a:t>‹#›</a:t>
            </a:fld>
            <a:endParaRPr lang="en-US"/>
          </a:p>
        </p:txBody>
      </p:sp>
    </p:spTree>
    <p:extLst>
      <p:ext uri="{BB962C8B-B14F-4D97-AF65-F5344CB8AC3E}">
        <p14:creationId xmlns:p14="http://schemas.microsoft.com/office/powerpoint/2010/main" val="28857500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70D8ADD-9F22-47C9-9779-CCD7C240B1E5}" type="slidenum">
              <a:rPr lang="en-US"/>
              <a:pPr>
                <a:defRPr/>
              </a:pPr>
              <a:t>‹#›</a:t>
            </a:fld>
            <a:endParaRPr lang="en-US"/>
          </a:p>
        </p:txBody>
      </p:sp>
    </p:spTree>
    <p:extLst>
      <p:ext uri="{BB962C8B-B14F-4D97-AF65-F5344CB8AC3E}">
        <p14:creationId xmlns:p14="http://schemas.microsoft.com/office/powerpoint/2010/main" val="218453037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D406C94-04F6-4C98-8EF9-86B2969FC840}" type="slidenum">
              <a:rPr lang="en-US"/>
              <a:pPr>
                <a:defRPr/>
              </a:pPr>
              <a:t>‹#›</a:t>
            </a:fld>
            <a:endParaRPr lang="en-US"/>
          </a:p>
        </p:txBody>
      </p:sp>
    </p:spTree>
    <p:extLst>
      <p:ext uri="{BB962C8B-B14F-4D97-AF65-F5344CB8AC3E}">
        <p14:creationId xmlns:p14="http://schemas.microsoft.com/office/powerpoint/2010/main" val="324914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3632522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646F31-28F8-425C-BF70-A0F57EB46AC5}" type="slidenum">
              <a:rPr lang="en-US"/>
              <a:pPr/>
              <a:t>‹#›</a:t>
            </a:fld>
            <a:endParaRPr lang="en-US"/>
          </a:p>
        </p:txBody>
      </p:sp>
    </p:spTree>
    <p:extLst>
      <p:ext uri="{BB962C8B-B14F-4D97-AF65-F5344CB8AC3E}">
        <p14:creationId xmlns:p14="http://schemas.microsoft.com/office/powerpoint/2010/main" val="296725646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05491510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82307181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15745322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22496391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5/25/2015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130469611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5/25/2015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357624370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5/25/2015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36233539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343053601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5/25/2015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6692627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1088246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07B55B-06B2-4150-8D0A-EDBF888A295A}" type="slidenum">
              <a:rPr lang="en-US"/>
              <a:pPr/>
              <a:t>‹#›</a:t>
            </a:fld>
            <a:endParaRPr lang="en-US"/>
          </a:p>
        </p:txBody>
      </p:sp>
    </p:spTree>
    <p:extLst>
      <p:ext uri="{BB962C8B-B14F-4D97-AF65-F5344CB8AC3E}">
        <p14:creationId xmlns:p14="http://schemas.microsoft.com/office/powerpoint/2010/main" val="267105751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96527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CABF2F1-6A42-4D71-9771-2ADF1DB227D9}" type="slidenum">
              <a:rPr lang="en-US"/>
              <a:pPr/>
              <a:t>‹#›</a:t>
            </a:fld>
            <a:endParaRPr lang="en-US"/>
          </a:p>
        </p:txBody>
      </p:sp>
    </p:spTree>
    <p:extLst>
      <p:ext uri="{BB962C8B-B14F-4D97-AF65-F5344CB8AC3E}">
        <p14:creationId xmlns:p14="http://schemas.microsoft.com/office/powerpoint/2010/main" val="4049321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1CDDA0-061A-4DD3-9E2B-4F0A3257DDE7}" type="slidenum">
              <a:rPr lang="en-US"/>
              <a:pPr/>
              <a:t>‹#›</a:t>
            </a:fld>
            <a:endParaRPr lang="en-US"/>
          </a:p>
        </p:txBody>
      </p:sp>
    </p:spTree>
    <p:extLst>
      <p:ext uri="{BB962C8B-B14F-4D97-AF65-F5344CB8AC3E}">
        <p14:creationId xmlns:p14="http://schemas.microsoft.com/office/powerpoint/2010/main" val="2306589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0A4260-5994-4230-BBE6-E4A685874ED5}" type="slidenum">
              <a:rPr lang="en-US"/>
              <a:pPr/>
              <a:t>‹#›</a:t>
            </a:fld>
            <a:endParaRPr lang="en-US"/>
          </a:p>
        </p:txBody>
      </p:sp>
    </p:spTree>
    <p:extLst>
      <p:ext uri="{BB962C8B-B14F-4D97-AF65-F5344CB8AC3E}">
        <p14:creationId xmlns:p14="http://schemas.microsoft.com/office/powerpoint/2010/main" val="4026311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A98CF96-2CE9-4CDF-ACB7-44603C231410}"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D12A3D-ECF8-47D9-8889-611469F83F0A}" type="slidenum">
              <a:rPr lang="en-US"/>
              <a:pPr/>
              <a:t>‹#›</a:t>
            </a:fld>
            <a:endParaRPr lang="en-US"/>
          </a:p>
        </p:txBody>
      </p:sp>
    </p:spTree>
    <p:extLst>
      <p:ext uri="{BB962C8B-B14F-4D97-AF65-F5344CB8AC3E}">
        <p14:creationId xmlns:p14="http://schemas.microsoft.com/office/powerpoint/2010/main" val="2951283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B37A1F5-464E-46A5-9F4C-599FD657DCFE}"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A025F9-9892-4FB4-80FA-7C377C42BC60}" type="slidenum">
              <a:rPr lang="en-US"/>
              <a:pPr/>
              <a:t>‹#›</a:t>
            </a:fld>
            <a:endParaRPr lang="en-US"/>
          </a:p>
        </p:txBody>
      </p:sp>
    </p:spTree>
    <p:extLst>
      <p:ext uri="{BB962C8B-B14F-4D97-AF65-F5344CB8AC3E}">
        <p14:creationId xmlns:p14="http://schemas.microsoft.com/office/powerpoint/2010/main" val="3612618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979E004-BF9C-4CF8-A354-5CA1CEB31BF3}"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179428-2CF3-4D4D-BCBD-6B94B65016AE}" type="slidenum">
              <a:rPr lang="en-US"/>
              <a:pPr/>
              <a:t>‹#›</a:t>
            </a:fld>
            <a:endParaRPr lang="en-US"/>
          </a:p>
        </p:txBody>
      </p:sp>
    </p:spTree>
    <p:extLst>
      <p:ext uri="{BB962C8B-B14F-4D97-AF65-F5344CB8AC3E}">
        <p14:creationId xmlns:p14="http://schemas.microsoft.com/office/powerpoint/2010/main" val="2729421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E225FD4-DFD7-42EE-96A9-223E7AACACA4}"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6C87978-D0B2-4F93-9DA7-1905E1ECEA5C}" type="slidenum">
              <a:rPr lang="en-US"/>
              <a:pPr/>
              <a:t>‹#›</a:t>
            </a:fld>
            <a:endParaRPr lang="en-US"/>
          </a:p>
        </p:txBody>
      </p:sp>
    </p:spTree>
    <p:extLst>
      <p:ext uri="{BB962C8B-B14F-4D97-AF65-F5344CB8AC3E}">
        <p14:creationId xmlns:p14="http://schemas.microsoft.com/office/powerpoint/2010/main" val="302110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7CCC26-985A-4846-B5CF-C101AD8CB003}" type="datetimeFigureOut">
              <a:rPr lang="en-US"/>
              <a:pPr>
                <a:defRPr/>
              </a:pPr>
              <a:t>5/25/2015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881657C-4BA3-43CD-8643-2617F95C725D}" type="slidenum">
              <a:rPr lang="en-US"/>
              <a:pPr/>
              <a:t>‹#›</a:t>
            </a:fld>
            <a:endParaRPr lang="en-US"/>
          </a:p>
        </p:txBody>
      </p:sp>
    </p:spTree>
    <p:extLst>
      <p:ext uri="{BB962C8B-B14F-4D97-AF65-F5344CB8AC3E}">
        <p14:creationId xmlns:p14="http://schemas.microsoft.com/office/powerpoint/2010/main" val="275947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27576290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F2ABCA-43A5-4613-8ED8-F09747EB17E8}" type="datetimeFigureOut">
              <a:rPr lang="en-US"/>
              <a:pPr>
                <a:defRPr/>
              </a:pPr>
              <a:t>5/25/2015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7C986DF9-EBC3-493B-A38E-E79930799EEB}" type="slidenum">
              <a:rPr lang="en-US"/>
              <a:pPr/>
              <a:t>‹#›</a:t>
            </a:fld>
            <a:endParaRPr lang="en-US"/>
          </a:p>
        </p:txBody>
      </p:sp>
    </p:spTree>
    <p:extLst>
      <p:ext uri="{BB962C8B-B14F-4D97-AF65-F5344CB8AC3E}">
        <p14:creationId xmlns:p14="http://schemas.microsoft.com/office/powerpoint/2010/main" val="755677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8C8D6FF-FD9C-4831-9E46-2B341FAC6A07}" type="datetimeFigureOut">
              <a:rPr lang="en-US"/>
              <a:pPr>
                <a:defRPr/>
              </a:pPr>
              <a:t>5/25/2015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375B1EE5-7ADC-4B47-9A2A-06004C2ED1DB}" type="slidenum">
              <a:rPr lang="en-US"/>
              <a:pPr/>
              <a:t>‹#›</a:t>
            </a:fld>
            <a:endParaRPr lang="en-US"/>
          </a:p>
        </p:txBody>
      </p:sp>
    </p:spTree>
    <p:extLst>
      <p:ext uri="{BB962C8B-B14F-4D97-AF65-F5344CB8AC3E}">
        <p14:creationId xmlns:p14="http://schemas.microsoft.com/office/powerpoint/2010/main" val="345144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248125D-F454-4EA5-9E90-44DAE457A6EE}"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242E2D7-9FE9-4350-9EEA-1C224B584028}" type="slidenum">
              <a:rPr lang="en-US"/>
              <a:pPr/>
              <a:t>‹#›</a:t>
            </a:fld>
            <a:endParaRPr lang="en-US"/>
          </a:p>
        </p:txBody>
      </p:sp>
    </p:spTree>
    <p:extLst>
      <p:ext uri="{BB962C8B-B14F-4D97-AF65-F5344CB8AC3E}">
        <p14:creationId xmlns:p14="http://schemas.microsoft.com/office/powerpoint/2010/main" val="916055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B1F515F-5574-4A9E-9B35-BD35B8EE83B4}" type="datetimeFigureOut">
              <a:rPr lang="en-US"/>
              <a:pPr>
                <a:defRPr/>
              </a:pPr>
              <a:t>5/25/2015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8D99F80-D130-4A58-BCF8-8C393EFB808F}" type="slidenum">
              <a:rPr lang="en-US"/>
              <a:pPr/>
              <a:t>‹#›</a:t>
            </a:fld>
            <a:endParaRPr lang="en-US"/>
          </a:p>
        </p:txBody>
      </p:sp>
    </p:spTree>
    <p:extLst>
      <p:ext uri="{BB962C8B-B14F-4D97-AF65-F5344CB8AC3E}">
        <p14:creationId xmlns:p14="http://schemas.microsoft.com/office/powerpoint/2010/main" val="13965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A957D82-E440-415F-9959-2C113FACE182}"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50655D5B-655C-4659-9861-9F4FD9E7BC21}" type="slidenum">
              <a:rPr lang="en-US"/>
              <a:pPr/>
              <a:t>‹#›</a:t>
            </a:fld>
            <a:endParaRPr lang="en-US"/>
          </a:p>
        </p:txBody>
      </p:sp>
    </p:spTree>
    <p:extLst>
      <p:ext uri="{BB962C8B-B14F-4D97-AF65-F5344CB8AC3E}">
        <p14:creationId xmlns:p14="http://schemas.microsoft.com/office/powerpoint/2010/main" val="1967736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1CE43C5-3D36-4634-B0C2-494D2B84749F}" type="datetimeFigureOut">
              <a:rPr lang="en-US"/>
              <a:pPr>
                <a:defRPr/>
              </a:pPr>
              <a:t>5/25/2015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7FC7BBAF-6514-458B-B3AD-C9826A1C1D96}" type="slidenum">
              <a:rPr lang="en-US"/>
              <a:pPr/>
              <a:t>‹#›</a:t>
            </a:fld>
            <a:endParaRPr lang="en-US"/>
          </a:p>
        </p:txBody>
      </p:sp>
    </p:spTree>
    <p:extLst>
      <p:ext uri="{BB962C8B-B14F-4D97-AF65-F5344CB8AC3E}">
        <p14:creationId xmlns:p14="http://schemas.microsoft.com/office/powerpoint/2010/main" val="1701626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EB03D3-ED65-4DF3-A7B0-A15BDB0AD8B6}" type="slidenum">
              <a:rPr lang="en-US"/>
              <a:pPr/>
              <a:t>‹#›</a:t>
            </a:fld>
            <a:endParaRPr lang="en-US"/>
          </a:p>
        </p:txBody>
      </p:sp>
    </p:spTree>
    <p:extLst>
      <p:ext uri="{BB962C8B-B14F-4D97-AF65-F5344CB8AC3E}">
        <p14:creationId xmlns:p14="http://schemas.microsoft.com/office/powerpoint/2010/main" val="3398638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87D2B1-0ED8-411A-86E7-6895B782ABCC}" type="slidenum">
              <a:rPr lang="en-US"/>
              <a:pPr/>
              <a:t>‹#›</a:t>
            </a:fld>
            <a:endParaRPr lang="en-US"/>
          </a:p>
        </p:txBody>
      </p:sp>
    </p:spTree>
    <p:extLst>
      <p:ext uri="{BB962C8B-B14F-4D97-AF65-F5344CB8AC3E}">
        <p14:creationId xmlns:p14="http://schemas.microsoft.com/office/powerpoint/2010/main" val="3671182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9FD4BC-D595-4E8B-8AFC-1306B2F8C887}" type="slidenum">
              <a:rPr lang="en-US"/>
              <a:pPr/>
              <a:t>‹#›</a:t>
            </a:fld>
            <a:endParaRPr lang="en-US"/>
          </a:p>
        </p:txBody>
      </p:sp>
    </p:spTree>
    <p:extLst>
      <p:ext uri="{BB962C8B-B14F-4D97-AF65-F5344CB8AC3E}">
        <p14:creationId xmlns:p14="http://schemas.microsoft.com/office/powerpoint/2010/main" val="1815354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8F4FA44-19E7-4573-A0D0-A2B82AE8602B}" type="slidenum">
              <a:rPr lang="en-US"/>
              <a:pPr/>
              <a:t>‹#›</a:t>
            </a:fld>
            <a:endParaRPr lang="en-US"/>
          </a:p>
        </p:txBody>
      </p:sp>
    </p:spTree>
    <p:extLst>
      <p:ext uri="{BB962C8B-B14F-4D97-AF65-F5344CB8AC3E}">
        <p14:creationId xmlns:p14="http://schemas.microsoft.com/office/powerpoint/2010/main" val="3092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4100174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2837D44-B2D1-4EA7-A403-96D337A3243A}" type="slidenum">
              <a:rPr lang="en-US"/>
              <a:pPr/>
              <a:t>‹#›</a:t>
            </a:fld>
            <a:endParaRPr lang="en-US"/>
          </a:p>
        </p:txBody>
      </p:sp>
    </p:spTree>
    <p:extLst>
      <p:ext uri="{BB962C8B-B14F-4D97-AF65-F5344CB8AC3E}">
        <p14:creationId xmlns:p14="http://schemas.microsoft.com/office/powerpoint/2010/main" val="16561870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0916676-0304-4569-BC77-287DD0DBA609}" type="slidenum">
              <a:rPr lang="en-US"/>
              <a:pPr/>
              <a:t>‹#›</a:t>
            </a:fld>
            <a:endParaRPr lang="en-US"/>
          </a:p>
        </p:txBody>
      </p:sp>
    </p:spTree>
    <p:extLst>
      <p:ext uri="{BB962C8B-B14F-4D97-AF65-F5344CB8AC3E}">
        <p14:creationId xmlns:p14="http://schemas.microsoft.com/office/powerpoint/2010/main" val="483819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1AC551E-1EC4-4A91-BE90-A0E491F71700}" type="slidenum">
              <a:rPr lang="en-US"/>
              <a:pPr/>
              <a:t>‹#›</a:t>
            </a:fld>
            <a:endParaRPr lang="en-US"/>
          </a:p>
        </p:txBody>
      </p:sp>
    </p:spTree>
    <p:extLst>
      <p:ext uri="{BB962C8B-B14F-4D97-AF65-F5344CB8AC3E}">
        <p14:creationId xmlns:p14="http://schemas.microsoft.com/office/powerpoint/2010/main" val="35591625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C90517-E04C-4BC9-A0F6-CF0583BB1FA4}" type="slidenum">
              <a:rPr lang="en-US"/>
              <a:pPr/>
              <a:t>‹#›</a:t>
            </a:fld>
            <a:endParaRPr lang="en-US"/>
          </a:p>
        </p:txBody>
      </p:sp>
    </p:spTree>
    <p:extLst>
      <p:ext uri="{BB962C8B-B14F-4D97-AF65-F5344CB8AC3E}">
        <p14:creationId xmlns:p14="http://schemas.microsoft.com/office/powerpoint/2010/main" val="2025999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B4B422-5CC9-498D-A291-7B43DCC88F03}" type="slidenum">
              <a:rPr lang="en-US"/>
              <a:pPr/>
              <a:t>‹#›</a:t>
            </a:fld>
            <a:endParaRPr lang="en-US"/>
          </a:p>
        </p:txBody>
      </p:sp>
    </p:spTree>
    <p:extLst>
      <p:ext uri="{BB962C8B-B14F-4D97-AF65-F5344CB8AC3E}">
        <p14:creationId xmlns:p14="http://schemas.microsoft.com/office/powerpoint/2010/main" val="463490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FE028C-0F57-4A78-B57C-C49EA0D965AD}" type="slidenum">
              <a:rPr lang="en-US"/>
              <a:pPr/>
              <a:t>‹#›</a:t>
            </a:fld>
            <a:endParaRPr lang="en-US"/>
          </a:p>
        </p:txBody>
      </p:sp>
    </p:spTree>
    <p:extLst>
      <p:ext uri="{BB962C8B-B14F-4D97-AF65-F5344CB8AC3E}">
        <p14:creationId xmlns:p14="http://schemas.microsoft.com/office/powerpoint/2010/main" val="25187750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0AF5DA-E276-4464-960F-88702B39DEFB}" type="slidenum">
              <a:rPr lang="en-US"/>
              <a:pPr/>
              <a:t>‹#›</a:t>
            </a:fld>
            <a:endParaRPr lang="en-US"/>
          </a:p>
        </p:txBody>
      </p:sp>
    </p:spTree>
    <p:extLst>
      <p:ext uri="{BB962C8B-B14F-4D97-AF65-F5344CB8AC3E}">
        <p14:creationId xmlns:p14="http://schemas.microsoft.com/office/powerpoint/2010/main" val="3374069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B9490C2C-0A3B-4338-989D-7B9020300174}" type="slidenum">
              <a:rPr lang="en-US"/>
              <a:pPr/>
              <a:t>‹#›</a:t>
            </a:fld>
            <a:endParaRPr lang="en-US"/>
          </a:p>
        </p:txBody>
      </p:sp>
    </p:spTree>
    <p:extLst>
      <p:ext uri="{BB962C8B-B14F-4D97-AF65-F5344CB8AC3E}">
        <p14:creationId xmlns:p14="http://schemas.microsoft.com/office/powerpoint/2010/main" val="3302942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DC6C83-059F-4B5F-8E55-A268612F9EF2}" type="slidenum">
              <a:rPr lang="en-US"/>
              <a:pPr/>
              <a:t>‹#›</a:t>
            </a:fld>
            <a:endParaRPr lang="en-US"/>
          </a:p>
        </p:txBody>
      </p:sp>
    </p:spTree>
    <p:extLst>
      <p:ext uri="{BB962C8B-B14F-4D97-AF65-F5344CB8AC3E}">
        <p14:creationId xmlns:p14="http://schemas.microsoft.com/office/powerpoint/2010/main" val="30187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7AC127-3CD8-43D3-A47B-AB153FE45D9F}" type="slidenum">
              <a:rPr lang="en-US"/>
              <a:pPr/>
              <a:t>‹#›</a:t>
            </a:fld>
            <a:endParaRPr lang="en-US"/>
          </a:p>
        </p:txBody>
      </p:sp>
    </p:spTree>
    <p:extLst>
      <p:ext uri="{BB962C8B-B14F-4D97-AF65-F5344CB8AC3E}">
        <p14:creationId xmlns:p14="http://schemas.microsoft.com/office/powerpoint/2010/main" val="178607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0282942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621EA9-D265-456A-BDCD-91543445B8C1}" type="slidenum">
              <a:rPr lang="en-US"/>
              <a:pPr/>
              <a:t>‹#›</a:t>
            </a:fld>
            <a:endParaRPr lang="en-US"/>
          </a:p>
        </p:txBody>
      </p:sp>
    </p:spTree>
    <p:extLst>
      <p:ext uri="{BB962C8B-B14F-4D97-AF65-F5344CB8AC3E}">
        <p14:creationId xmlns:p14="http://schemas.microsoft.com/office/powerpoint/2010/main" val="2804818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227BE6-FE8B-463A-AE60-93DF33B3ECDD}" type="slidenum">
              <a:rPr lang="en-US"/>
              <a:pPr/>
              <a:t>‹#›</a:t>
            </a:fld>
            <a:endParaRPr lang="en-US"/>
          </a:p>
        </p:txBody>
      </p:sp>
    </p:spTree>
    <p:extLst>
      <p:ext uri="{BB962C8B-B14F-4D97-AF65-F5344CB8AC3E}">
        <p14:creationId xmlns:p14="http://schemas.microsoft.com/office/powerpoint/2010/main" val="2725969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060191-A578-4C83-90B2-F85DA6C7FD1D}" type="slidenum">
              <a:rPr lang="en-US"/>
              <a:pPr/>
              <a:t>‹#›</a:t>
            </a:fld>
            <a:endParaRPr lang="en-US"/>
          </a:p>
        </p:txBody>
      </p:sp>
    </p:spTree>
    <p:extLst>
      <p:ext uri="{BB962C8B-B14F-4D97-AF65-F5344CB8AC3E}">
        <p14:creationId xmlns:p14="http://schemas.microsoft.com/office/powerpoint/2010/main" val="713811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0A153A6-D0A5-4AB1-BDF6-19B8C9EDFCE4}" type="slidenum">
              <a:rPr lang="en-US"/>
              <a:pPr/>
              <a:t>‹#›</a:t>
            </a:fld>
            <a:endParaRPr lang="en-US"/>
          </a:p>
        </p:txBody>
      </p:sp>
    </p:spTree>
    <p:extLst>
      <p:ext uri="{BB962C8B-B14F-4D97-AF65-F5344CB8AC3E}">
        <p14:creationId xmlns:p14="http://schemas.microsoft.com/office/powerpoint/2010/main" val="4110295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F4F4082-2922-4A5A-9B74-E1DBFEF585B9}" type="slidenum">
              <a:rPr lang="en-US"/>
              <a:pPr/>
              <a:t>‹#›</a:t>
            </a:fld>
            <a:endParaRPr lang="en-US"/>
          </a:p>
        </p:txBody>
      </p:sp>
    </p:spTree>
    <p:extLst>
      <p:ext uri="{BB962C8B-B14F-4D97-AF65-F5344CB8AC3E}">
        <p14:creationId xmlns:p14="http://schemas.microsoft.com/office/powerpoint/2010/main" val="38273800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0BB1BD8-8631-4FEA-91C8-659E6FBE5820}" type="slidenum">
              <a:rPr lang="en-US"/>
              <a:pPr/>
              <a:t>‹#›</a:t>
            </a:fld>
            <a:endParaRPr lang="en-US"/>
          </a:p>
        </p:txBody>
      </p:sp>
    </p:spTree>
    <p:extLst>
      <p:ext uri="{BB962C8B-B14F-4D97-AF65-F5344CB8AC3E}">
        <p14:creationId xmlns:p14="http://schemas.microsoft.com/office/powerpoint/2010/main" val="3015889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7496249-2C6B-4D38-A5CE-B8BBCFDD67DF}" type="slidenum">
              <a:rPr lang="en-US"/>
              <a:pPr/>
              <a:t>‹#›</a:t>
            </a:fld>
            <a:endParaRPr lang="en-US"/>
          </a:p>
        </p:txBody>
      </p:sp>
    </p:spTree>
    <p:extLst>
      <p:ext uri="{BB962C8B-B14F-4D97-AF65-F5344CB8AC3E}">
        <p14:creationId xmlns:p14="http://schemas.microsoft.com/office/powerpoint/2010/main" val="2080013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884F33-A4BE-4EDE-8D8E-C2FA1CF56AB5}" type="slidenum">
              <a:rPr lang="en-US"/>
              <a:pPr/>
              <a:t>‹#›</a:t>
            </a:fld>
            <a:endParaRPr lang="en-US"/>
          </a:p>
        </p:txBody>
      </p:sp>
    </p:spTree>
    <p:extLst>
      <p:ext uri="{BB962C8B-B14F-4D97-AF65-F5344CB8AC3E}">
        <p14:creationId xmlns:p14="http://schemas.microsoft.com/office/powerpoint/2010/main" val="2121568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330AAC-53A5-434C-99C1-CAF9EE263109}" type="slidenum">
              <a:rPr lang="en-US"/>
              <a:pPr/>
              <a:t>‹#›</a:t>
            </a:fld>
            <a:endParaRPr lang="en-US"/>
          </a:p>
        </p:txBody>
      </p:sp>
    </p:spTree>
    <p:extLst>
      <p:ext uri="{BB962C8B-B14F-4D97-AF65-F5344CB8AC3E}">
        <p14:creationId xmlns:p14="http://schemas.microsoft.com/office/powerpoint/2010/main" val="2253016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4B395B-4813-487E-B2C0-3F4E676B6C04}" type="slidenum">
              <a:rPr lang="en-US"/>
              <a:pPr/>
              <a:t>‹#›</a:t>
            </a:fld>
            <a:endParaRPr lang="en-US"/>
          </a:p>
        </p:txBody>
      </p:sp>
    </p:spTree>
    <p:extLst>
      <p:ext uri="{BB962C8B-B14F-4D97-AF65-F5344CB8AC3E}">
        <p14:creationId xmlns:p14="http://schemas.microsoft.com/office/powerpoint/2010/main" val="782763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33331454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3DFC26-97CE-457C-B814-12A694028441}" type="slidenum">
              <a:rPr lang="en-US"/>
              <a:pPr/>
              <a:t>‹#›</a:t>
            </a:fld>
            <a:endParaRPr lang="en-US"/>
          </a:p>
        </p:txBody>
      </p:sp>
    </p:spTree>
    <p:extLst>
      <p:ext uri="{BB962C8B-B14F-4D97-AF65-F5344CB8AC3E}">
        <p14:creationId xmlns:p14="http://schemas.microsoft.com/office/powerpoint/2010/main" val="2210458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5EBCB9-4FCD-472F-83E9-FF71DA0BE309}" type="slidenum">
              <a:rPr lang="en-US"/>
              <a:pPr/>
              <a:t>‹#›</a:t>
            </a:fld>
            <a:endParaRPr lang="en-US"/>
          </a:p>
        </p:txBody>
      </p:sp>
    </p:spTree>
    <p:extLst>
      <p:ext uri="{BB962C8B-B14F-4D97-AF65-F5344CB8AC3E}">
        <p14:creationId xmlns:p14="http://schemas.microsoft.com/office/powerpoint/2010/main" val="351771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F93EF1-B6F6-4C85-91FB-07E691EC5C9A}" type="slidenum">
              <a:rPr lang="en-US"/>
              <a:pPr/>
              <a:t>‹#›</a:t>
            </a:fld>
            <a:endParaRPr lang="en-US"/>
          </a:p>
        </p:txBody>
      </p:sp>
    </p:spTree>
    <p:extLst>
      <p:ext uri="{BB962C8B-B14F-4D97-AF65-F5344CB8AC3E}">
        <p14:creationId xmlns:p14="http://schemas.microsoft.com/office/powerpoint/2010/main" val="1573413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EF6A3AB-91F4-443B-97D1-37883F1C0F41}" type="slidenum">
              <a:rPr lang="en-US"/>
              <a:pPr/>
              <a:t>‹#›</a:t>
            </a:fld>
            <a:endParaRPr lang="en-US"/>
          </a:p>
        </p:txBody>
      </p:sp>
    </p:spTree>
    <p:extLst>
      <p:ext uri="{BB962C8B-B14F-4D97-AF65-F5344CB8AC3E}">
        <p14:creationId xmlns:p14="http://schemas.microsoft.com/office/powerpoint/2010/main" val="3313928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85CD1D-A496-4229-9451-10D1B01F759A}" type="slidenum">
              <a:rPr lang="en-US"/>
              <a:pPr/>
              <a:t>‹#›</a:t>
            </a:fld>
            <a:endParaRPr lang="en-US"/>
          </a:p>
        </p:txBody>
      </p:sp>
    </p:spTree>
    <p:extLst>
      <p:ext uri="{BB962C8B-B14F-4D97-AF65-F5344CB8AC3E}">
        <p14:creationId xmlns:p14="http://schemas.microsoft.com/office/powerpoint/2010/main" val="21170979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FD3D9B-7A1D-4E42-9E2F-3BCBD547125A}" type="slidenum">
              <a:rPr lang="en-US"/>
              <a:pPr/>
              <a:t>‹#›</a:t>
            </a:fld>
            <a:endParaRPr lang="en-US"/>
          </a:p>
        </p:txBody>
      </p:sp>
    </p:spTree>
    <p:extLst>
      <p:ext uri="{BB962C8B-B14F-4D97-AF65-F5344CB8AC3E}">
        <p14:creationId xmlns:p14="http://schemas.microsoft.com/office/powerpoint/2010/main" val="2653530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E93E60-BB57-4CFF-882E-34BEDA47A044}" type="slidenum">
              <a:rPr lang="en-US"/>
              <a:pPr/>
              <a:t>‹#›</a:t>
            </a:fld>
            <a:endParaRPr lang="en-US"/>
          </a:p>
        </p:txBody>
      </p:sp>
    </p:spTree>
    <p:extLst>
      <p:ext uri="{BB962C8B-B14F-4D97-AF65-F5344CB8AC3E}">
        <p14:creationId xmlns:p14="http://schemas.microsoft.com/office/powerpoint/2010/main" val="21105535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3694C6-9902-4F53-86E4-2DF3B96675EE}" type="slidenum">
              <a:rPr lang="en-US"/>
              <a:pPr/>
              <a:t>‹#›</a:t>
            </a:fld>
            <a:endParaRPr lang="en-US"/>
          </a:p>
        </p:txBody>
      </p:sp>
    </p:spTree>
    <p:extLst>
      <p:ext uri="{BB962C8B-B14F-4D97-AF65-F5344CB8AC3E}">
        <p14:creationId xmlns:p14="http://schemas.microsoft.com/office/powerpoint/2010/main" val="2012231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608BB2-2116-492E-BB0B-CB98432F4A12}" type="slidenum">
              <a:rPr lang="en-US"/>
              <a:pPr/>
              <a:t>‹#›</a:t>
            </a:fld>
            <a:endParaRPr lang="en-US"/>
          </a:p>
        </p:txBody>
      </p:sp>
    </p:spTree>
    <p:extLst>
      <p:ext uri="{BB962C8B-B14F-4D97-AF65-F5344CB8AC3E}">
        <p14:creationId xmlns:p14="http://schemas.microsoft.com/office/powerpoint/2010/main" val="21969352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569171A-2486-449B-9ABF-C7AC5AABF09E}" type="slidenum">
              <a:rPr lang="en-US"/>
              <a:pPr/>
              <a:t>‹#›</a:t>
            </a:fld>
            <a:endParaRPr lang="en-US"/>
          </a:p>
        </p:txBody>
      </p:sp>
    </p:spTree>
    <p:extLst>
      <p:ext uri="{BB962C8B-B14F-4D97-AF65-F5344CB8AC3E}">
        <p14:creationId xmlns:p14="http://schemas.microsoft.com/office/powerpoint/2010/main" val="158183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9530543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86BF0C7-6C1E-49CB-852A-DF5466FC85D3}" type="slidenum">
              <a:rPr lang="en-US"/>
              <a:pPr/>
              <a:t>‹#›</a:t>
            </a:fld>
            <a:endParaRPr lang="en-US"/>
          </a:p>
        </p:txBody>
      </p:sp>
    </p:spTree>
    <p:extLst>
      <p:ext uri="{BB962C8B-B14F-4D97-AF65-F5344CB8AC3E}">
        <p14:creationId xmlns:p14="http://schemas.microsoft.com/office/powerpoint/2010/main" val="1627770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992861C-4F1E-4465-AC62-B487665FF84B}" type="slidenum">
              <a:rPr lang="en-US"/>
              <a:pPr/>
              <a:t>‹#›</a:t>
            </a:fld>
            <a:endParaRPr lang="en-US"/>
          </a:p>
        </p:txBody>
      </p:sp>
    </p:spTree>
    <p:extLst>
      <p:ext uri="{BB962C8B-B14F-4D97-AF65-F5344CB8AC3E}">
        <p14:creationId xmlns:p14="http://schemas.microsoft.com/office/powerpoint/2010/main" val="34411161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C0635A-AC3F-48CB-994B-21B1ADFC6A00}" type="slidenum">
              <a:rPr lang="en-US"/>
              <a:pPr/>
              <a:t>‹#›</a:t>
            </a:fld>
            <a:endParaRPr lang="en-US"/>
          </a:p>
        </p:txBody>
      </p:sp>
    </p:spTree>
    <p:extLst>
      <p:ext uri="{BB962C8B-B14F-4D97-AF65-F5344CB8AC3E}">
        <p14:creationId xmlns:p14="http://schemas.microsoft.com/office/powerpoint/2010/main" val="3412498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DDA95-5503-4656-9C25-8033E459F9C4}" type="slidenum">
              <a:rPr lang="en-US"/>
              <a:pPr/>
              <a:t>‹#›</a:t>
            </a:fld>
            <a:endParaRPr lang="en-US"/>
          </a:p>
        </p:txBody>
      </p:sp>
    </p:spTree>
    <p:extLst>
      <p:ext uri="{BB962C8B-B14F-4D97-AF65-F5344CB8AC3E}">
        <p14:creationId xmlns:p14="http://schemas.microsoft.com/office/powerpoint/2010/main" val="22272426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180EBC-C36D-4F20-9678-BC31E8264B36}" type="slidenum">
              <a:rPr lang="en-US"/>
              <a:pPr/>
              <a:t>‹#›</a:t>
            </a:fld>
            <a:endParaRPr lang="en-US"/>
          </a:p>
        </p:txBody>
      </p:sp>
    </p:spTree>
    <p:extLst>
      <p:ext uri="{BB962C8B-B14F-4D97-AF65-F5344CB8AC3E}">
        <p14:creationId xmlns:p14="http://schemas.microsoft.com/office/powerpoint/2010/main" val="13295433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A46007-17AD-4AF1-9E01-7A46FDFB266E}" type="slidenum">
              <a:rPr lang="en-US"/>
              <a:pPr/>
              <a:t>‹#›</a:t>
            </a:fld>
            <a:endParaRPr lang="en-US"/>
          </a:p>
        </p:txBody>
      </p:sp>
    </p:spTree>
    <p:extLst>
      <p:ext uri="{BB962C8B-B14F-4D97-AF65-F5344CB8AC3E}">
        <p14:creationId xmlns:p14="http://schemas.microsoft.com/office/powerpoint/2010/main" val="213455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58F098-AEDE-437C-808E-A211A1610776}" type="slidenum">
              <a:rPr lang="en-US"/>
              <a:pPr/>
              <a:t>‹#›</a:t>
            </a:fld>
            <a:endParaRPr lang="en-US"/>
          </a:p>
        </p:txBody>
      </p:sp>
    </p:spTree>
    <p:extLst>
      <p:ext uri="{BB962C8B-B14F-4D97-AF65-F5344CB8AC3E}">
        <p14:creationId xmlns:p14="http://schemas.microsoft.com/office/powerpoint/2010/main" val="10292986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AACDF2-8046-4FAF-807E-50AC4EE8DE8B}" type="slidenum">
              <a:rPr lang="en-US"/>
              <a:pPr/>
              <a:t>‹#›</a:t>
            </a:fld>
            <a:endParaRPr lang="en-US"/>
          </a:p>
        </p:txBody>
      </p:sp>
    </p:spTree>
    <p:extLst>
      <p:ext uri="{BB962C8B-B14F-4D97-AF65-F5344CB8AC3E}">
        <p14:creationId xmlns:p14="http://schemas.microsoft.com/office/powerpoint/2010/main" val="27582300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2E0B773-E1AB-432A-A377-1792C5E6D02A}" type="slidenum">
              <a:rPr lang="en-US"/>
              <a:pPr/>
              <a:t>‹#›</a:t>
            </a:fld>
            <a:endParaRPr lang="en-US"/>
          </a:p>
        </p:txBody>
      </p:sp>
    </p:spTree>
    <p:extLst>
      <p:ext uri="{BB962C8B-B14F-4D97-AF65-F5344CB8AC3E}">
        <p14:creationId xmlns:p14="http://schemas.microsoft.com/office/powerpoint/2010/main" val="26541543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168E7C-92C2-4022-8567-0E4A0D848DD4}" type="slidenum">
              <a:rPr lang="en-US"/>
              <a:pPr/>
              <a:t>‹#›</a:t>
            </a:fld>
            <a:endParaRPr lang="en-US"/>
          </a:p>
        </p:txBody>
      </p:sp>
    </p:spTree>
    <p:extLst>
      <p:ext uri="{BB962C8B-B14F-4D97-AF65-F5344CB8AC3E}">
        <p14:creationId xmlns:p14="http://schemas.microsoft.com/office/powerpoint/2010/main" val="29720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1.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theme" Target="../theme/theme13.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4.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5.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6.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7.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theme" Target="../theme/theme18.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19.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20.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3.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theme" Target="../theme/theme24.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316.xml"/><Relationship Id="rId4" Type="http://schemas.openxmlformats.org/officeDocument/2006/relationships/image" Target="../media/image4.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7.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theme" Target="../theme/theme28.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theme" Target="../theme/theme29.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6" Type="http://schemas.openxmlformats.org/officeDocument/2006/relationships/theme" Target="../theme/theme30.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slideLayout" Target="../slideLayouts/slideLayout37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slideLayout" Target="../slideLayouts/slideLayout36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6" Type="http://schemas.openxmlformats.org/officeDocument/2006/relationships/theme" Target="../theme/theme31.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theme" Target="../theme/theme32.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slideLayout" Target="../slideLayouts/slideLayout39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3.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7.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theme" Target="../theme/theme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fld id="{8C4900CE-E101-45FC-98EE-097A8376C8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797" r:id="rId1"/>
    <p:sldLayoutId id="2147497481" r:id="rId2"/>
    <p:sldLayoutId id="2147497482" r:id="rId3"/>
    <p:sldLayoutId id="2147497483" r:id="rId4"/>
    <p:sldLayoutId id="2147497484" r:id="rId5"/>
    <p:sldLayoutId id="2147497485" r:id="rId6"/>
    <p:sldLayoutId id="2147497486" r:id="rId7"/>
    <p:sldLayoutId id="2147497487" r:id="rId8"/>
    <p:sldLayoutId id="2147497488" r:id="rId9"/>
    <p:sldLayoutId id="2147497489" r:id="rId10"/>
    <p:sldLayoutId id="2147497490" r:id="rId11"/>
    <p:sldLayoutId id="2147497491" r:id="rId12"/>
    <p:sldLayoutId id="2147497492" r:id="rId13"/>
    <p:sldLayoutId id="2147497493"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C67240-F5E4-4246-8AF5-C0D36A22B26C}" type="slidenum">
              <a:rPr lang="en-US" smtClean="0">
                <a:cs typeface="Arial" pitchFamily="34" charset="0"/>
              </a:rPr>
              <a:pPr/>
              <a:t>‹#›</a:t>
            </a:fld>
            <a:endParaRPr lang="en-US" smtClean="0">
              <a:cs typeface="Arial" pitchFamily="34" charset="0"/>
            </a:endParaRPr>
          </a:p>
        </p:txBody>
      </p:sp>
    </p:spTree>
    <p:extLst>
      <p:ext uri="{BB962C8B-B14F-4D97-AF65-F5344CB8AC3E}">
        <p14:creationId xmlns:p14="http://schemas.microsoft.com/office/powerpoint/2010/main" val="3702857790"/>
      </p:ext>
    </p:extLst>
  </p:cSld>
  <p:clrMap bg1="lt1" tx1="dk1" bg2="lt2" tx2="dk2" accent1="accent1" accent2="accent2" accent3="accent3" accent4="accent4" accent5="accent5" accent6="accent6" hlink="hlink" folHlink="folHlink"/>
  <p:sldLayoutIdLst>
    <p:sldLayoutId id="2147499210" r:id="rId1"/>
    <p:sldLayoutId id="2147499211" r:id="rId2"/>
    <p:sldLayoutId id="2147499212" r:id="rId3"/>
    <p:sldLayoutId id="2147499213" r:id="rId4"/>
    <p:sldLayoutId id="2147499214" r:id="rId5"/>
    <p:sldLayoutId id="2147499215" r:id="rId6"/>
    <p:sldLayoutId id="2147499216" r:id="rId7"/>
    <p:sldLayoutId id="2147499217" r:id="rId8"/>
    <p:sldLayoutId id="2147499218" r:id="rId9"/>
    <p:sldLayoutId id="2147499219" r:id="rId10"/>
    <p:sldLayoutId id="21474992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AA3DB0D-7EF0-4FC0-91D3-02EF277B7180}" type="slidenum">
              <a:rPr lang="en-US" smtClean="0">
                <a:latin typeface="Arial" panose="020B0604020202020204" pitchFamily="34" charset="0"/>
                <a:cs typeface="Arial" pitchFamily="34" charset="0"/>
              </a:rPr>
              <a:pPr/>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363992479"/>
      </p:ext>
    </p:extLst>
  </p:cSld>
  <p:clrMap bg1="lt1" tx1="dk1" bg2="lt2" tx2="dk2" accent1="accent1" accent2="accent2" accent3="accent3" accent4="accent4" accent5="accent5" accent6="accent6" hlink="hlink" folHlink="folHlink"/>
  <p:sldLayoutIdLst>
    <p:sldLayoutId id="2147499237" r:id="rId1"/>
    <p:sldLayoutId id="2147499238" r:id="rId2"/>
    <p:sldLayoutId id="2147499239" r:id="rId3"/>
    <p:sldLayoutId id="2147499240" r:id="rId4"/>
    <p:sldLayoutId id="2147499241" r:id="rId5"/>
    <p:sldLayoutId id="2147499242" r:id="rId6"/>
    <p:sldLayoutId id="2147499243" r:id="rId7"/>
    <p:sldLayoutId id="2147499244" r:id="rId8"/>
    <p:sldLayoutId id="2147499245" r:id="rId9"/>
    <p:sldLayoutId id="2147499246" r:id="rId10"/>
    <p:sldLayoutId id="2147499247" r:id="rId11"/>
    <p:sldLayoutId id="2147499248" r:id="rId12"/>
    <p:sldLayoutId id="2147499249" r:id="rId13"/>
    <p:sldLayoutId id="214749925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eaLnBrk="1" hangingPunct="1">
              <a:defRPr/>
            </a:pPr>
            <a:fld id="{3E626B74-3CC7-4D2A-A403-2E4905DFFCB1}" type="datetimeFigureOut">
              <a:rPr lang="en-US"/>
              <a:pPr eaLnBrk="1" hangingPunct="1">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0AC0D0AF-5D2D-4297-9141-830281D278B1}" type="slidenum">
              <a:rPr lang="en-US" smtClean="0">
                <a:cs typeface="Arial" pitchFamily="34" charset="0"/>
              </a:rPr>
              <a:pPr eaLnBrk="1" hangingPunct="1"/>
              <a:t>‹#›</a:t>
            </a:fld>
            <a:endParaRPr lang="en-US" smtClean="0">
              <a:cs typeface="Arial" pitchFamily="34" charset="0"/>
            </a:endParaRPr>
          </a:p>
        </p:txBody>
      </p:sp>
    </p:spTree>
    <p:extLst>
      <p:ext uri="{BB962C8B-B14F-4D97-AF65-F5344CB8AC3E}">
        <p14:creationId xmlns:p14="http://schemas.microsoft.com/office/powerpoint/2010/main" val="3549394077"/>
      </p:ext>
    </p:extLst>
  </p:cSld>
  <p:clrMap bg1="lt1" tx1="dk1" bg2="lt2" tx2="dk2" accent1="accent1" accent2="accent2" accent3="accent3" accent4="accent4" accent5="accent5" accent6="accent6" hlink="hlink" folHlink="folHlink"/>
  <p:sldLayoutIdLst>
    <p:sldLayoutId id="2147499267" r:id="rId1"/>
    <p:sldLayoutId id="2147499268" r:id="rId2"/>
    <p:sldLayoutId id="2147499269" r:id="rId3"/>
    <p:sldLayoutId id="2147499270" r:id="rId4"/>
    <p:sldLayoutId id="2147499271" r:id="rId5"/>
    <p:sldLayoutId id="2147499272" r:id="rId6"/>
    <p:sldLayoutId id="2147499273" r:id="rId7"/>
    <p:sldLayoutId id="2147499274" r:id="rId8"/>
    <p:sldLayoutId id="2147499275" r:id="rId9"/>
    <p:sldLayoutId id="2147499276" r:id="rId10"/>
    <p:sldLayoutId id="21474992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7A3AEC8-B804-4A30-8A03-4C39598917AF}" type="slidenum">
              <a:rPr lang="en-US" smtClean="0">
                <a:latin typeface="Arial" panose="020B0604020202020204" pitchFamily="34" charset="0"/>
                <a:cs typeface="Arial" pitchFamily="34" charset="0"/>
              </a:rPr>
              <a:pPr/>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1752739681"/>
      </p:ext>
    </p:extLst>
  </p:cSld>
  <p:clrMap bg1="lt1" tx1="dk1" bg2="lt2" tx2="dk2" accent1="accent1" accent2="accent2" accent3="accent3" accent4="accent4" accent5="accent5" accent6="accent6" hlink="hlink" folHlink="folHlink"/>
  <p:sldLayoutIdLst>
    <p:sldLayoutId id="2147499408" r:id="rId1"/>
    <p:sldLayoutId id="2147499409" r:id="rId2"/>
    <p:sldLayoutId id="2147499410" r:id="rId3"/>
    <p:sldLayoutId id="2147499411" r:id="rId4"/>
    <p:sldLayoutId id="2147499412" r:id="rId5"/>
    <p:sldLayoutId id="2147499413" r:id="rId6"/>
    <p:sldLayoutId id="2147499414" r:id="rId7"/>
    <p:sldLayoutId id="2147499415" r:id="rId8"/>
    <p:sldLayoutId id="2147499416" r:id="rId9"/>
    <p:sldLayoutId id="2147499417" r:id="rId10"/>
    <p:sldLayoutId id="2147499418" r:id="rId11"/>
    <p:sldLayoutId id="2147499419" r:id="rId12"/>
    <p:sldLayoutId id="2147499420" r:id="rId13"/>
    <p:sldLayoutId id="214749942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smtClean="0">
                <a:solidFill>
                  <a:srgbClr val="000000"/>
                </a:solidFill>
              </a:defRPr>
            </a:lvl1pPr>
          </a:lstStyle>
          <a:p>
            <a:pPr>
              <a:defRPr/>
            </a:pPr>
            <a:fld id="{8AECBDAB-FB5D-4E5D-A0F1-7F81D898D95F}"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749936"/>
      </p:ext>
    </p:extLst>
  </p:cSld>
  <p:clrMap bg1="lt1" tx1="dk1" bg2="lt2" tx2="dk2" accent1="accent1" accent2="accent2" accent3="accent3" accent4="accent4" accent5="accent5" accent6="accent6" hlink="hlink" folHlink="folHlink"/>
  <p:sldLayoutIdLst>
    <p:sldLayoutId id="2147501097" r:id="rId1"/>
    <p:sldLayoutId id="2147501098" r:id="rId2"/>
    <p:sldLayoutId id="2147501099" r:id="rId3"/>
    <p:sldLayoutId id="2147501100" r:id="rId4"/>
    <p:sldLayoutId id="2147501101" r:id="rId5"/>
    <p:sldLayoutId id="2147501102" r:id="rId6"/>
    <p:sldLayoutId id="2147501103" r:id="rId7"/>
    <p:sldLayoutId id="2147501104" r:id="rId8"/>
    <p:sldLayoutId id="2147501105" r:id="rId9"/>
    <p:sldLayoutId id="2147501106" r:id="rId10"/>
    <p:sldLayoutId id="2147501107" r:id="rId11"/>
    <p:sldLayoutId id="2147501108" r:id="rId12"/>
    <p:sldLayoutId id="2147501109" r:id="rId13"/>
    <p:sldLayoutId id="2147501110" r:id="rId14"/>
    <p:sldLayoutId id="214750111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846F0579-3E78-4DD9-A10C-8ADF197F214E}" type="slidenum">
              <a:rPr lang="en-US" smtClean="0">
                <a:solidFill>
                  <a:srgbClr val="000000"/>
                </a:solidFill>
                <a:latin typeface="Arial" panose="020B0604020202020204" pitchFamily="34" charset="0"/>
                <a:cs typeface="Arial" panose="020B0604020202020204" pitchFamily="34" charset="0"/>
              </a:rPr>
              <a:pPr eaLnBrk="1" hangingPunct="1"/>
              <a:t>‹#›</a:t>
            </a:fld>
            <a:endParaRPr lang="en-US"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614326"/>
      </p:ext>
    </p:extLst>
  </p:cSld>
  <p:clrMap bg1="lt1" tx1="dk1" bg2="lt2" tx2="dk2" accent1="accent1" accent2="accent2" accent3="accent3" accent4="accent4" accent5="accent5" accent6="accent6" hlink="hlink" folHlink="folHlink"/>
  <p:sldLayoutIdLst>
    <p:sldLayoutId id="2147501238" r:id="rId1"/>
    <p:sldLayoutId id="2147501239" r:id="rId2"/>
    <p:sldLayoutId id="2147501240" r:id="rId3"/>
    <p:sldLayoutId id="2147501241" r:id="rId4"/>
    <p:sldLayoutId id="2147501242" r:id="rId5"/>
    <p:sldLayoutId id="2147501243" r:id="rId6"/>
    <p:sldLayoutId id="2147501244" r:id="rId7"/>
    <p:sldLayoutId id="2147501245" r:id="rId8"/>
    <p:sldLayoutId id="2147501246" r:id="rId9"/>
    <p:sldLayoutId id="2147501247" r:id="rId10"/>
    <p:sldLayoutId id="2147501248" r:id="rId11"/>
    <p:sldLayoutId id="2147501249" r:id="rId12"/>
    <p:sldLayoutId id="2147501250" r:id="rId13"/>
    <p:sldLayoutId id="214750125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31295201-B0C6-4EE9-ADBE-EABA60CEB097}" type="datetimeFigureOut">
              <a:rPr lang="en-US"/>
              <a:pPr>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499A9F0-244D-4000-BF43-F4524EA6651F}" type="slidenum">
              <a:rPr lang="en-US" smtClean="0">
                <a:cs typeface="Arial" pitchFamily="34" charset="0"/>
              </a:rPr>
              <a:pPr/>
              <a:t>‹#›</a:t>
            </a:fld>
            <a:endParaRPr lang="en-US" smtClean="0">
              <a:cs typeface="Arial" pitchFamily="34" charset="0"/>
            </a:endParaRPr>
          </a:p>
        </p:txBody>
      </p:sp>
    </p:spTree>
    <p:extLst>
      <p:ext uri="{BB962C8B-B14F-4D97-AF65-F5344CB8AC3E}">
        <p14:creationId xmlns:p14="http://schemas.microsoft.com/office/powerpoint/2010/main" val="3601679347"/>
      </p:ext>
    </p:extLst>
  </p:cSld>
  <p:clrMap bg1="lt1" tx1="dk1" bg2="lt2" tx2="dk2" accent1="accent1" accent2="accent2" accent3="accent3" accent4="accent4" accent5="accent5" accent6="accent6" hlink="hlink" folHlink="folHlink"/>
  <p:sldLayoutIdLst>
    <p:sldLayoutId id="2147501268" r:id="rId1"/>
    <p:sldLayoutId id="2147501269" r:id="rId2"/>
    <p:sldLayoutId id="2147501270" r:id="rId3"/>
    <p:sldLayoutId id="2147501271" r:id="rId4"/>
    <p:sldLayoutId id="2147501272" r:id="rId5"/>
    <p:sldLayoutId id="2147501273" r:id="rId6"/>
    <p:sldLayoutId id="2147501274" r:id="rId7"/>
    <p:sldLayoutId id="2147501275" r:id="rId8"/>
    <p:sldLayoutId id="2147501276" r:id="rId9"/>
    <p:sldLayoutId id="2147501277" r:id="rId10"/>
    <p:sldLayoutId id="21475012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CD5107E-C921-4A5D-98E2-371A4E792720}" type="datetimeFigureOut">
              <a:rPr lang="en-US"/>
              <a:pPr>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BC0B38BB-9DFB-469A-988D-102F5C46646F}" type="slidenum">
              <a:rPr lang="en-US"/>
              <a:pPr/>
              <a:t>‹#›</a:t>
            </a:fld>
            <a:endParaRPr lang="en-US"/>
          </a:p>
        </p:txBody>
      </p:sp>
    </p:spTree>
    <p:extLst>
      <p:ext uri="{BB962C8B-B14F-4D97-AF65-F5344CB8AC3E}">
        <p14:creationId xmlns:p14="http://schemas.microsoft.com/office/powerpoint/2010/main" val="1672420755"/>
      </p:ext>
    </p:extLst>
  </p:cSld>
  <p:clrMap bg1="lt1" tx1="dk1" bg2="lt2" tx2="dk2" accent1="accent1" accent2="accent2" accent3="accent3" accent4="accent4" accent5="accent5" accent6="accent6" hlink="hlink" folHlink="folHlink"/>
  <p:sldLayoutIdLst>
    <p:sldLayoutId id="2147501280" r:id="rId1"/>
    <p:sldLayoutId id="2147501281" r:id="rId2"/>
    <p:sldLayoutId id="2147501282" r:id="rId3"/>
    <p:sldLayoutId id="2147501283" r:id="rId4"/>
    <p:sldLayoutId id="2147501284" r:id="rId5"/>
    <p:sldLayoutId id="2147501285" r:id="rId6"/>
    <p:sldLayoutId id="2147501286" r:id="rId7"/>
    <p:sldLayoutId id="2147501287" r:id="rId8"/>
    <p:sldLayoutId id="2147501288" r:id="rId9"/>
    <p:sldLayoutId id="2147501289" r:id="rId10"/>
    <p:sldLayoutId id="21475012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fld id="{BD929C78-0BB1-4C82-AF77-E399BAE9A6B0}" type="slidenum">
              <a:rPr lang="en-US" smtClean="0">
                <a:latin typeface="Arial" panose="020B0604020202020204" pitchFamily="34" charset="0"/>
                <a:cs typeface="Arial" pitchFamily="34" charset="0"/>
              </a:rPr>
              <a:pPr eaLnBrk="1" hangingPunct="1"/>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1743287307"/>
      </p:ext>
    </p:extLst>
  </p:cSld>
  <p:clrMap bg1="lt1" tx1="dk1" bg2="lt2" tx2="dk2" accent1="accent1" accent2="accent2" accent3="accent3" accent4="accent4" accent5="accent5" accent6="accent6" hlink="hlink" folHlink="folHlink"/>
  <p:sldLayoutIdLst>
    <p:sldLayoutId id="2147501322" r:id="rId1"/>
    <p:sldLayoutId id="2147501323" r:id="rId2"/>
    <p:sldLayoutId id="2147501324" r:id="rId3"/>
    <p:sldLayoutId id="2147501325" r:id="rId4"/>
    <p:sldLayoutId id="2147501326" r:id="rId5"/>
    <p:sldLayoutId id="2147501327" r:id="rId6"/>
    <p:sldLayoutId id="2147501328" r:id="rId7"/>
    <p:sldLayoutId id="2147501329" r:id="rId8"/>
    <p:sldLayoutId id="2147501330" r:id="rId9"/>
    <p:sldLayoutId id="2147501331" r:id="rId10"/>
    <p:sldLayoutId id="2147501332" r:id="rId11"/>
    <p:sldLayoutId id="2147501333" r:id="rId12"/>
    <p:sldLayoutId id="2147501334" r:id="rId13"/>
    <p:sldLayoutId id="214750133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3699DE7A-0D2D-42E9-BCC9-12F2D79246FF}" type="slidenum">
              <a:rPr lang="en-US" smtClean="0">
                <a:cs typeface="Arial" panose="020B0604020202020204" pitchFamily="34" charset="0"/>
              </a:rPr>
              <a:pPr/>
              <a:t>‹#›</a:t>
            </a:fld>
            <a:endParaRPr lang="en-US" smtClean="0">
              <a:cs typeface="Arial" panose="020B0604020202020204" pitchFamily="34" charset="0"/>
            </a:endParaRPr>
          </a:p>
        </p:txBody>
      </p:sp>
    </p:spTree>
    <p:extLst>
      <p:ext uri="{BB962C8B-B14F-4D97-AF65-F5344CB8AC3E}">
        <p14:creationId xmlns:p14="http://schemas.microsoft.com/office/powerpoint/2010/main" val="1996983345"/>
      </p:ext>
    </p:extLst>
  </p:cSld>
  <p:clrMap bg1="lt1" tx1="dk1" bg2="lt2" tx2="dk2" accent1="accent1" accent2="accent2" accent3="accent3" accent4="accent4" accent5="accent5" accent6="accent6" hlink="hlink" folHlink="folHlink"/>
  <p:sldLayoutIdLst>
    <p:sldLayoutId id="2147501559" r:id="rId1"/>
    <p:sldLayoutId id="2147501560" r:id="rId2"/>
    <p:sldLayoutId id="2147501561" r:id="rId3"/>
    <p:sldLayoutId id="2147501562" r:id="rId4"/>
    <p:sldLayoutId id="2147501563" r:id="rId5"/>
    <p:sldLayoutId id="2147501564" r:id="rId6"/>
    <p:sldLayoutId id="2147501565" r:id="rId7"/>
    <p:sldLayoutId id="2147501566" r:id="rId8"/>
    <p:sldLayoutId id="2147501567" r:id="rId9"/>
    <p:sldLayoutId id="2147501568" r:id="rId10"/>
    <p:sldLayoutId id="2147501569" r:id="rId11"/>
    <p:sldLayoutId id="2147501570" r:id="rId12"/>
    <p:sldLayoutId id="2147501571" r:id="rId13"/>
    <p:sldLayoutId id="2147501572"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100000"/>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latin typeface="Times New Roman" pitchFamily="18" charset="0"/>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latin typeface="Times New Roman" pitchFamily="18" charset="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Times New Roman" panose="02020603050405020304" pitchFamily="18" charset="0"/>
              </a:defRPr>
            </a:lvl1pPr>
          </a:lstStyle>
          <a:p>
            <a:pPr>
              <a:defRPr/>
            </a:pPr>
            <a:fld id="{A90C7E47-7F59-4757-A386-3B855DC8424B}" type="slidenum">
              <a:rPr lang="en-US">
                <a:solidFill>
                  <a:srgbClr val="000000"/>
                </a:solidFill>
                <a:cs typeface="Arial" panose="020B0604020202020204" pitchFamily="34" charset="0"/>
              </a:rPr>
              <a:pPr>
                <a:defRPr/>
              </a:pPr>
              <a:t>‹#›</a:t>
            </a:fld>
            <a:endParaRPr lang="en-US">
              <a:solidFill>
                <a:srgbClr val="000000"/>
              </a:solidFill>
              <a:cs typeface="Arial" panose="020B0604020202020204" pitchFamily="34" charset="0"/>
            </a:endParaRPr>
          </a:p>
        </p:txBody>
      </p:sp>
      <p:sp>
        <p:nvSpPr>
          <p:cNvPr id="1029" name="Rectangle 5"/>
          <p:cNvSpPr>
            <a:spLocks noGrp="1" noChangeArrowheads="1"/>
          </p:cNvSpPr>
          <p:nvPr>
            <p:ph type="title"/>
          </p:nvPr>
        </p:nvSpPr>
        <p:spPr bwMode="auto">
          <a:xfrm>
            <a:off x="990600" y="6096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Slide Title</a:t>
            </a:r>
          </a:p>
        </p:txBody>
      </p:sp>
      <p:sp>
        <p:nvSpPr>
          <p:cNvPr id="1030" name="Rectangle 6"/>
          <p:cNvSpPr>
            <a:spLocks noGrp="1" noChangeArrowheads="1"/>
          </p:cNvSpPr>
          <p:nvPr>
            <p:ph type="body" idx="1"/>
          </p:nvPr>
        </p:nvSpPr>
        <p:spPr bwMode="auto">
          <a:xfrm>
            <a:off x="990600" y="1981200"/>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824562710"/>
      </p:ext>
    </p:extLst>
  </p:cSld>
  <p:clrMap bg1="lt1" tx1="dk1" bg2="lt2" tx2="dk2" accent1="accent1" accent2="accent2" accent3="accent3" accent4="accent4" accent5="accent5" accent6="accent6" hlink="hlink" folHlink="folHlink"/>
  <p:sldLayoutIdLst>
    <p:sldLayoutId id="2147501752" r:id="rId1"/>
    <p:sldLayoutId id="2147501753" r:id="rId2"/>
    <p:sldLayoutId id="2147501754" r:id="rId3"/>
    <p:sldLayoutId id="2147501755" r:id="rId4"/>
    <p:sldLayoutId id="2147501756" r:id="rId5"/>
    <p:sldLayoutId id="2147501757" r:id="rId6"/>
    <p:sldLayoutId id="2147501758" r:id="rId7"/>
    <p:sldLayoutId id="2147501759" r:id="rId8"/>
    <p:sldLayoutId id="2147501760" r:id="rId9"/>
    <p:sldLayoutId id="2147501761" r:id="rId10"/>
    <p:sldLayoutId id="2147501762" r:id="rId11"/>
    <p:sldLayoutId id="2147501763" r:id="rId12"/>
    <p:sldLayoutId id="2147501764" r:id="rId13"/>
    <p:sldLayoutId id="2147501765" r:id="rId14"/>
    <p:sldLayoutId id="2147501766" r:id="rId15"/>
  </p:sldLayoutIdLst>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Tahoma" pitchFamily="34" charset="0"/>
        </a:defRPr>
      </a:lvl2pPr>
      <a:lvl3pPr algn="ctr" rtl="0" eaLnBrk="0" fontAlgn="base" hangingPunct="0">
        <a:lnSpc>
          <a:spcPct val="90000"/>
        </a:lnSpc>
        <a:spcBef>
          <a:spcPct val="0"/>
        </a:spcBef>
        <a:spcAft>
          <a:spcPct val="0"/>
        </a:spcAft>
        <a:defRPr sz="3600" b="1">
          <a:solidFill>
            <a:schemeClr val="tx2"/>
          </a:solidFill>
          <a:latin typeface="Tahoma" pitchFamily="34" charset="0"/>
        </a:defRPr>
      </a:lvl3pPr>
      <a:lvl4pPr algn="ctr" rtl="0" eaLnBrk="0" fontAlgn="base" hangingPunct="0">
        <a:lnSpc>
          <a:spcPct val="90000"/>
        </a:lnSpc>
        <a:spcBef>
          <a:spcPct val="0"/>
        </a:spcBef>
        <a:spcAft>
          <a:spcPct val="0"/>
        </a:spcAft>
        <a:defRPr sz="3600" b="1">
          <a:solidFill>
            <a:schemeClr val="tx2"/>
          </a:solidFill>
          <a:latin typeface="Tahoma" pitchFamily="34" charset="0"/>
        </a:defRPr>
      </a:lvl4pPr>
      <a:lvl5pPr algn="ctr" rtl="0" eaLnBrk="0" fontAlgn="base" hangingPunct="0">
        <a:lnSpc>
          <a:spcPct val="90000"/>
        </a:lnSpc>
        <a:spcBef>
          <a:spcPct val="0"/>
        </a:spcBef>
        <a:spcAft>
          <a:spcPct val="0"/>
        </a:spcAft>
        <a:defRPr sz="3600" b="1">
          <a:solidFill>
            <a:schemeClr val="tx2"/>
          </a:solidFill>
          <a:latin typeface="Tahoma" pitchFamily="34" charset="0"/>
        </a:defRPr>
      </a:lvl5pPr>
      <a:lvl6pPr marL="457200" algn="ctr" rtl="0" eaLnBrk="0" fontAlgn="base" hangingPunct="0">
        <a:lnSpc>
          <a:spcPct val="90000"/>
        </a:lnSpc>
        <a:spcBef>
          <a:spcPct val="0"/>
        </a:spcBef>
        <a:spcAft>
          <a:spcPct val="0"/>
        </a:spcAft>
        <a:defRPr sz="3600" b="1">
          <a:solidFill>
            <a:schemeClr val="tx2"/>
          </a:solidFill>
          <a:latin typeface="Tahoma" pitchFamily="34" charset="0"/>
        </a:defRPr>
      </a:lvl6pPr>
      <a:lvl7pPr marL="914400" algn="ctr" rtl="0" eaLnBrk="0" fontAlgn="base" hangingPunct="0">
        <a:lnSpc>
          <a:spcPct val="90000"/>
        </a:lnSpc>
        <a:spcBef>
          <a:spcPct val="0"/>
        </a:spcBef>
        <a:spcAft>
          <a:spcPct val="0"/>
        </a:spcAft>
        <a:defRPr sz="3600" b="1">
          <a:solidFill>
            <a:schemeClr val="tx2"/>
          </a:solidFill>
          <a:latin typeface="Tahoma" pitchFamily="34" charset="0"/>
        </a:defRPr>
      </a:lvl7pPr>
      <a:lvl8pPr marL="1371600" algn="ctr" rtl="0" eaLnBrk="0" fontAlgn="base" hangingPunct="0">
        <a:lnSpc>
          <a:spcPct val="90000"/>
        </a:lnSpc>
        <a:spcBef>
          <a:spcPct val="0"/>
        </a:spcBef>
        <a:spcAft>
          <a:spcPct val="0"/>
        </a:spcAft>
        <a:defRPr sz="3600" b="1">
          <a:solidFill>
            <a:schemeClr val="tx2"/>
          </a:solidFill>
          <a:latin typeface="Tahoma" pitchFamily="34" charset="0"/>
        </a:defRPr>
      </a:lvl8pPr>
      <a:lvl9pPr marL="1828800" algn="ctr" rtl="0" eaLnBrk="0" fontAlgn="base" hangingPunct="0">
        <a:lnSpc>
          <a:spcPct val="90000"/>
        </a:lnSpc>
        <a:spcBef>
          <a:spcPct val="0"/>
        </a:spcBef>
        <a:spcAft>
          <a:spcPct val="0"/>
        </a:spcAft>
        <a:defRPr sz="3600" b="1">
          <a:solidFill>
            <a:schemeClr val="tx2"/>
          </a:solidFill>
          <a:latin typeface="Tahoma"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5/25/2015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2031631"/>
      </p:ext>
    </p:extLst>
  </p:cSld>
  <p:clrMap bg1="lt1" tx1="dk1" bg2="lt2" tx2="dk2" accent1="accent1" accent2="accent2" accent3="accent3" accent4="accent4" accent5="accent5" accent6="accent6" hlink="hlink" folHlink="folHlink"/>
  <p:sldLayoutIdLst>
    <p:sldLayoutId id="2147501784" r:id="rId1"/>
    <p:sldLayoutId id="2147501785" r:id="rId2"/>
    <p:sldLayoutId id="2147501786" r:id="rId3"/>
    <p:sldLayoutId id="2147501787" r:id="rId4"/>
    <p:sldLayoutId id="2147501788" r:id="rId5"/>
    <p:sldLayoutId id="2147501789" r:id="rId6"/>
    <p:sldLayoutId id="2147501790" r:id="rId7"/>
    <p:sldLayoutId id="2147501791" r:id="rId8"/>
    <p:sldLayoutId id="2147501792" r:id="rId9"/>
    <p:sldLayoutId id="2147501793" r:id="rId10"/>
    <p:sldLayoutId id="21475017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eaLnBrk="1" hangingPunct="1">
              <a:defRPr/>
            </a:pPr>
            <a:fld id="{EC003E6B-1C8B-4C5E-9F68-1F1996ADA85B}" type="datetimeFigureOut">
              <a:rPr lang="en-US"/>
              <a:pPr eaLnBrk="1" hangingPunct="1">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937C4F21-B8AA-4BD9-8100-2B7F425A0F99}" type="slidenum">
              <a:rPr lang="en-US" smtClean="0">
                <a:cs typeface="Arial" pitchFamily="34" charset="0"/>
              </a:rPr>
              <a:pPr eaLnBrk="1" hangingPunct="1"/>
              <a:t>‹#›</a:t>
            </a:fld>
            <a:endParaRPr lang="en-US" smtClean="0">
              <a:cs typeface="Arial" pitchFamily="34" charset="0"/>
            </a:endParaRPr>
          </a:p>
        </p:txBody>
      </p:sp>
    </p:spTree>
    <p:extLst>
      <p:ext uri="{BB962C8B-B14F-4D97-AF65-F5344CB8AC3E}">
        <p14:creationId xmlns:p14="http://schemas.microsoft.com/office/powerpoint/2010/main" val="3203260210"/>
      </p:ext>
    </p:extLst>
  </p:cSld>
  <p:clrMap bg1="lt1" tx1="dk1" bg2="lt2" tx2="dk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ea typeface="MS PGothic" panose="020B0600070205080204" pitchFamily="34" charset="-128"/>
                <a:cs typeface="Arial" panose="020B0604020202020204" pitchFamily="34" charset="0"/>
              </a:rPr>
              <a:pPr>
                <a:defRPr/>
              </a:pPr>
              <a:t>5/25/2015</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4640461"/>
      </p:ext>
    </p:extLst>
  </p:cSld>
  <p:clrMap bg1="lt1" tx1="dk1" bg2="lt2" tx2="dk2" accent1="accent1" accent2="accent2" accent3="accent3" accent4="accent4" accent5="accent5" accent6="accent6" hlink="hlink" folHlink="folHlink"/>
  <p:sldLayoutIdLst>
    <p:sldLayoutId id="2147502058" r:id="rId1"/>
    <p:sldLayoutId id="2147502059" r:id="rId2"/>
    <p:sldLayoutId id="2147502060" r:id="rId3"/>
    <p:sldLayoutId id="2147502061" r:id="rId4"/>
    <p:sldLayoutId id="2147502062" r:id="rId5"/>
    <p:sldLayoutId id="2147502063" r:id="rId6"/>
    <p:sldLayoutId id="2147502064" r:id="rId7"/>
    <p:sldLayoutId id="2147502065" r:id="rId8"/>
    <p:sldLayoutId id="2147502066" r:id="rId9"/>
    <p:sldLayoutId id="2147502067" r:id="rId10"/>
    <p:sldLayoutId id="21475020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838200" y="342900"/>
            <a:ext cx="77724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099" name="Rectangle 16"/>
          <p:cNvSpPr>
            <a:spLocks noGrp="1" noChangeArrowheads="1"/>
          </p:cNvSpPr>
          <p:nvPr>
            <p:ph type="body" idx="1"/>
          </p:nvPr>
        </p:nvSpPr>
        <p:spPr bwMode="auto">
          <a:xfrm>
            <a:off x="838200" y="17526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b="0">
                <a:solidFill>
                  <a:srgbClr val="000000"/>
                </a:solidFill>
                <a:latin typeface="Times New Roman" pitchFamily="18" charset="0"/>
                <a:cs typeface="+mn-cs"/>
              </a:defRPr>
            </a:lvl1pPr>
          </a:lstStyle>
          <a:p>
            <a:pPr>
              <a:defRPr/>
            </a:pPr>
            <a:fld id="{AE7F498C-527B-4078-A9A4-8ABEA7FBAF29}" type="slidenum">
              <a:rPr lang="en-US"/>
              <a:pPr>
                <a:defRPr/>
              </a:pPr>
              <a:t>‹#›</a:t>
            </a:fld>
            <a:endParaRPr lang="en-US"/>
          </a:p>
        </p:txBody>
      </p:sp>
    </p:spTree>
    <p:extLst>
      <p:ext uri="{BB962C8B-B14F-4D97-AF65-F5344CB8AC3E}">
        <p14:creationId xmlns:p14="http://schemas.microsoft.com/office/powerpoint/2010/main" val="1250580216"/>
      </p:ext>
    </p:extLst>
  </p:cSld>
  <p:clrMap bg1="lt1" tx1="dk1" bg2="lt2" tx2="dk2" accent1="accent1" accent2="accent2" accent3="accent3" accent4="accent4" accent5="accent5" accent6="accent6" hlink="hlink" folHlink="folHlink"/>
  <p:sldLayoutIdLst>
    <p:sldLayoutId id="2147502429" r:id="rId1"/>
    <p:sldLayoutId id="2147502430" r:id="rId2"/>
    <p:sldLayoutId id="2147502431" r:id="rId3"/>
    <p:sldLayoutId id="2147502432" r:id="rId4"/>
    <p:sldLayoutId id="2147502433" r:id="rId5"/>
    <p:sldLayoutId id="2147502434" r:id="rId6"/>
    <p:sldLayoutId id="2147502435" r:id="rId7"/>
    <p:sldLayoutId id="2147502436" r:id="rId8"/>
    <p:sldLayoutId id="2147502437" r:id="rId9"/>
    <p:sldLayoutId id="2147502438" r:id="rId10"/>
    <p:sldLayoutId id="2147502439" r:id="rId11"/>
    <p:sldLayoutId id="2147502440" r:id="rId12"/>
    <p:sldLayoutId id="2147502441" r:id="rId13"/>
    <p:sldLayoutId id="2147502442"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itchFamily="2" charset="2"/>
        <a:buChar char="l"/>
        <a:defRPr sz="1800"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eaLnBrk="1" hangingPunct="1">
              <a:defRPr/>
            </a:pPr>
            <a:fld id="{8CEF1600-C712-4AAC-8608-1A3DD5408935}" type="datetimeFigureOut">
              <a:rPr lang="en-US"/>
              <a:pPr eaLnBrk="1" hangingPunct="1">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eaLnBrk="1" hangingPunct="1">
              <a:defRPr/>
            </a:pPr>
            <a:fld id="{7DC39D7B-27E7-4FE9-BAC5-1EB919FF4D10}" type="slidenum">
              <a:rPr lang="en-US"/>
              <a:pPr eaLnBrk="1" hangingPunct="1">
                <a:defRPr/>
              </a:pPr>
              <a:t>‹#›</a:t>
            </a:fld>
            <a:endParaRPr lang="en-US"/>
          </a:p>
        </p:txBody>
      </p:sp>
    </p:spTree>
    <p:extLst>
      <p:ext uri="{BB962C8B-B14F-4D97-AF65-F5344CB8AC3E}">
        <p14:creationId xmlns:p14="http://schemas.microsoft.com/office/powerpoint/2010/main" val="213792669"/>
      </p:ext>
    </p:extLst>
  </p:cSld>
  <p:clrMap bg1="lt1" tx1="dk1" bg2="lt2" tx2="dk2" accent1="accent1" accent2="accent2" accent3="accent3" accent4="accent4" accent5="accent5" accent6="accent6" hlink="hlink" folHlink="folHlink"/>
  <p:sldLayoutIdLst>
    <p:sldLayoutId id="2147502534" r:id="rId1"/>
    <p:sldLayoutId id="2147502535" r:id="rId2"/>
    <p:sldLayoutId id="2147502536" r:id="rId3"/>
    <p:sldLayoutId id="2147502537" r:id="rId4"/>
    <p:sldLayoutId id="2147502538" r:id="rId5"/>
    <p:sldLayoutId id="2147502539" r:id="rId6"/>
    <p:sldLayoutId id="2147502540" r:id="rId7"/>
    <p:sldLayoutId id="2147502541" r:id="rId8"/>
    <p:sldLayoutId id="2147502542" r:id="rId9"/>
    <p:sldLayoutId id="2147502543" r:id="rId10"/>
    <p:sldLayoutId id="21475025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1195542768"/>
      </p:ext>
    </p:extLst>
  </p:cSld>
  <p:clrMap bg1="lt1" tx1="dk1" bg2="lt2" tx2="dk2" accent1="accent1" accent2="accent2" accent3="accent3" accent4="accent4" accent5="accent5" accent6="accent6" hlink="hlink" folHlink="folHlink"/>
  <p:sldLayoutIdLst>
    <p:sldLayoutId id="2147502546"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5/25/2015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609756028"/>
      </p:ext>
    </p:extLst>
  </p:cSld>
  <p:clrMap bg1="lt1" tx1="dk1" bg2="lt2" tx2="dk2" accent1="accent1" accent2="accent2" accent3="accent3" accent4="accent4" accent5="accent5" accent6="accent6" hlink="hlink" folHlink="folHlink"/>
  <p:sldLayoutIdLst>
    <p:sldLayoutId id="2147502620" r:id="rId1"/>
    <p:sldLayoutId id="2147502621" r:id="rId2"/>
    <p:sldLayoutId id="2147502622" r:id="rId3"/>
    <p:sldLayoutId id="2147502623" r:id="rId4"/>
    <p:sldLayoutId id="2147502624" r:id="rId5"/>
    <p:sldLayoutId id="2147502625" r:id="rId6"/>
    <p:sldLayoutId id="2147502626" r:id="rId7"/>
    <p:sldLayoutId id="2147502627" r:id="rId8"/>
    <p:sldLayoutId id="2147502628" r:id="rId9"/>
    <p:sldLayoutId id="2147502629" r:id="rId10"/>
    <p:sldLayoutId id="21475026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3508993505"/>
      </p:ext>
    </p:extLst>
  </p:cSld>
  <p:clrMap bg1="lt1" tx1="dk1" bg2="lt2" tx2="dk2" accent1="accent1" accent2="accent2" accent3="accent3" accent4="accent4" accent5="accent5" accent6="accent6" hlink="hlink" folHlink="folHlink"/>
  <p:sldLayoutIdLst>
    <p:sldLayoutId id="2147502632" r:id="rId1"/>
    <p:sldLayoutId id="2147502633" r:id="rId2"/>
    <p:sldLayoutId id="2147502634" r:id="rId3"/>
    <p:sldLayoutId id="2147502635" r:id="rId4"/>
    <p:sldLayoutId id="2147502636" r:id="rId5"/>
    <p:sldLayoutId id="2147502637" r:id="rId6"/>
    <p:sldLayoutId id="2147502638" r:id="rId7"/>
    <p:sldLayoutId id="2147502639" r:id="rId8"/>
    <p:sldLayoutId id="2147502640" r:id="rId9"/>
    <p:sldLayoutId id="2147502641" r:id="rId10"/>
    <p:sldLayoutId id="2147502642" r:id="rId11"/>
    <p:sldLayoutId id="2147502643" r:id="rId12"/>
    <p:sldLayoutId id="2147502644" r:id="rId13"/>
    <p:sldLayoutId id="21475026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2198860056"/>
      </p:ext>
    </p:extLst>
  </p:cSld>
  <p:clrMap bg1="lt1" tx1="dk1" bg2="lt2" tx2="dk2" accent1="accent1" accent2="accent2" accent3="accent3" accent4="accent4" accent5="accent5" accent6="accent6" hlink="hlink" folHlink="folHlink"/>
  <p:sldLayoutIdLst>
    <p:sldLayoutId id="2147502647" r:id="rId1"/>
    <p:sldLayoutId id="2147502648" r:id="rId2"/>
    <p:sldLayoutId id="2147502649" r:id="rId3"/>
    <p:sldLayoutId id="2147502650" r:id="rId4"/>
    <p:sldLayoutId id="2147502651" r:id="rId5"/>
    <p:sldLayoutId id="2147502652" r:id="rId6"/>
    <p:sldLayoutId id="2147502653" r:id="rId7"/>
    <p:sldLayoutId id="2147502654" r:id="rId8"/>
    <p:sldLayoutId id="2147502655" r:id="rId9"/>
    <p:sldLayoutId id="2147502656" r:id="rId10"/>
    <p:sldLayoutId id="2147502657" r:id="rId11"/>
    <p:sldLayoutId id="2147502658" r:id="rId12"/>
    <p:sldLayoutId id="2147502659" r:id="rId13"/>
    <p:sldLayoutId id="214750266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FF"/>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latin typeface="Times New Roman" pitchFamily="18" charset="0"/>
                <a:cs typeface="+mn-cs"/>
              </a:defRPr>
            </a:lvl1pPr>
          </a:lstStyle>
          <a:p>
            <a:pPr>
              <a:defRPr/>
            </a:pPr>
            <a:endParaRPr lang="en-US">
              <a:solidFill>
                <a:srgbClr val="000000"/>
              </a:solidFill>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latin typeface="Times New Roman" pitchFamily="18" charset="0"/>
                <a:cs typeface="+mn-cs"/>
              </a:defRPr>
            </a:lvl1pPr>
          </a:lstStyle>
          <a:p>
            <a:pPr>
              <a:defRPr/>
            </a:pPr>
            <a:endParaRPr lang="en-US">
              <a:solidFill>
                <a:srgbClr val="000000"/>
              </a:solidFill>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Times New Roman" panose="02020603050405020304" pitchFamily="18" charset="0"/>
              </a:defRPr>
            </a:lvl1pPr>
          </a:lstStyle>
          <a:p>
            <a:pPr>
              <a:defRPr/>
            </a:pPr>
            <a:fld id="{C76D9ACA-2D67-4CEB-9948-49494695BE36}" type="slidenum">
              <a:rPr lang="en-US">
                <a:solidFill>
                  <a:srgbClr val="000000"/>
                </a:solidFill>
                <a:cs typeface="Arial" panose="020B0604020202020204" pitchFamily="34" charset="0"/>
              </a:rPr>
              <a:pPr>
                <a:defRPr/>
              </a:pPr>
              <a:t>‹#›</a:t>
            </a:fld>
            <a:endParaRPr lang="en-US">
              <a:solidFill>
                <a:srgbClr val="000000"/>
              </a:solidFill>
              <a:cs typeface="Arial" panose="020B0604020202020204" pitchFamily="34" charset="0"/>
            </a:endParaRPr>
          </a:p>
        </p:txBody>
      </p:sp>
      <p:sp>
        <p:nvSpPr>
          <p:cNvPr id="1029" name="Rectangle 5"/>
          <p:cNvSpPr>
            <a:spLocks noGrp="1" noChangeArrowheads="1"/>
          </p:cNvSpPr>
          <p:nvPr>
            <p:ph type="title"/>
          </p:nvPr>
        </p:nvSpPr>
        <p:spPr bwMode="auto">
          <a:xfrm>
            <a:off x="990600" y="6096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Slide Title</a:t>
            </a:r>
          </a:p>
        </p:txBody>
      </p:sp>
      <p:sp>
        <p:nvSpPr>
          <p:cNvPr id="1030" name="Rectangle 6"/>
          <p:cNvSpPr>
            <a:spLocks noGrp="1" noChangeArrowheads="1"/>
          </p:cNvSpPr>
          <p:nvPr>
            <p:ph type="body" idx="1"/>
          </p:nvPr>
        </p:nvSpPr>
        <p:spPr bwMode="auto">
          <a:xfrm>
            <a:off x="990600" y="1981200"/>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38850545"/>
      </p:ext>
    </p:extLst>
  </p:cSld>
  <p:clrMap bg1="lt1" tx1="dk1" bg2="lt2" tx2="dk2" accent1="accent1" accent2="accent2" accent3="accent3" accent4="accent4" accent5="accent5" accent6="accent6" hlink="hlink" folHlink="folHlink"/>
  <p:sldLayoutIdLst>
    <p:sldLayoutId id="2147502710" r:id="rId1"/>
    <p:sldLayoutId id="2147502711" r:id="rId2"/>
    <p:sldLayoutId id="2147502712" r:id="rId3"/>
    <p:sldLayoutId id="2147502713" r:id="rId4"/>
    <p:sldLayoutId id="2147502714" r:id="rId5"/>
    <p:sldLayoutId id="2147502715" r:id="rId6"/>
    <p:sldLayoutId id="2147502716" r:id="rId7"/>
    <p:sldLayoutId id="2147502717" r:id="rId8"/>
    <p:sldLayoutId id="2147502718" r:id="rId9"/>
    <p:sldLayoutId id="2147502719" r:id="rId10"/>
    <p:sldLayoutId id="2147502720" r:id="rId11"/>
    <p:sldLayoutId id="2147502721" r:id="rId12"/>
    <p:sldLayoutId id="2147502722" r:id="rId13"/>
    <p:sldLayoutId id="2147502723" r:id="rId14"/>
    <p:sldLayoutId id="2147502724" r:id="rId15"/>
  </p:sldLayoutIdLst>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Tahoma" pitchFamily="34" charset="0"/>
        </a:defRPr>
      </a:lvl2pPr>
      <a:lvl3pPr algn="ctr" rtl="0" eaLnBrk="0" fontAlgn="base" hangingPunct="0">
        <a:lnSpc>
          <a:spcPct val="90000"/>
        </a:lnSpc>
        <a:spcBef>
          <a:spcPct val="0"/>
        </a:spcBef>
        <a:spcAft>
          <a:spcPct val="0"/>
        </a:spcAft>
        <a:defRPr sz="3600" b="1">
          <a:solidFill>
            <a:schemeClr val="tx2"/>
          </a:solidFill>
          <a:latin typeface="Tahoma" pitchFamily="34" charset="0"/>
        </a:defRPr>
      </a:lvl3pPr>
      <a:lvl4pPr algn="ctr" rtl="0" eaLnBrk="0" fontAlgn="base" hangingPunct="0">
        <a:lnSpc>
          <a:spcPct val="90000"/>
        </a:lnSpc>
        <a:spcBef>
          <a:spcPct val="0"/>
        </a:spcBef>
        <a:spcAft>
          <a:spcPct val="0"/>
        </a:spcAft>
        <a:defRPr sz="3600" b="1">
          <a:solidFill>
            <a:schemeClr val="tx2"/>
          </a:solidFill>
          <a:latin typeface="Tahoma" pitchFamily="34" charset="0"/>
        </a:defRPr>
      </a:lvl4pPr>
      <a:lvl5pPr algn="ctr" rtl="0" eaLnBrk="0" fontAlgn="base" hangingPunct="0">
        <a:lnSpc>
          <a:spcPct val="90000"/>
        </a:lnSpc>
        <a:spcBef>
          <a:spcPct val="0"/>
        </a:spcBef>
        <a:spcAft>
          <a:spcPct val="0"/>
        </a:spcAft>
        <a:defRPr sz="3600" b="1">
          <a:solidFill>
            <a:schemeClr val="tx2"/>
          </a:solidFill>
          <a:latin typeface="Tahoma" pitchFamily="34" charset="0"/>
        </a:defRPr>
      </a:lvl5pPr>
      <a:lvl6pPr marL="457200" algn="ctr" rtl="0" eaLnBrk="0" fontAlgn="base" hangingPunct="0">
        <a:lnSpc>
          <a:spcPct val="90000"/>
        </a:lnSpc>
        <a:spcBef>
          <a:spcPct val="0"/>
        </a:spcBef>
        <a:spcAft>
          <a:spcPct val="0"/>
        </a:spcAft>
        <a:defRPr sz="3600" b="1">
          <a:solidFill>
            <a:schemeClr val="tx2"/>
          </a:solidFill>
          <a:latin typeface="Tahoma" pitchFamily="34" charset="0"/>
        </a:defRPr>
      </a:lvl6pPr>
      <a:lvl7pPr marL="914400" algn="ctr" rtl="0" eaLnBrk="0" fontAlgn="base" hangingPunct="0">
        <a:lnSpc>
          <a:spcPct val="90000"/>
        </a:lnSpc>
        <a:spcBef>
          <a:spcPct val="0"/>
        </a:spcBef>
        <a:spcAft>
          <a:spcPct val="0"/>
        </a:spcAft>
        <a:defRPr sz="3600" b="1">
          <a:solidFill>
            <a:schemeClr val="tx2"/>
          </a:solidFill>
          <a:latin typeface="Tahoma" pitchFamily="34" charset="0"/>
        </a:defRPr>
      </a:lvl7pPr>
      <a:lvl8pPr marL="1371600" algn="ctr" rtl="0" eaLnBrk="0" fontAlgn="base" hangingPunct="0">
        <a:lnSpc>
          <a:spcPct val="90000"/>
        </a:lnSpc>
        <a:spcBef>
          <a:spcPct val="0"/>
        </a:spcBef>
        <a:spcAft>
          <a:spcPct val="0"/>
        </a:spcAft>
        <a:defRPr sz="3600" b="1">
          <a:solidFill>
            <a:schemeClr val="tx2"/>
          </a:solidFill>
          <a:latin typeface="Tahoma" pitchFamily="34" charset="0"/>
        </a:defRPr>
      </a:lvl8pPr>
      <a:lvl9pPr marL="1828800" algn="ctr" rtl="0" eaLnBrk="0" fontAlgn="base" hangingPunct="0">
        <a:lnSpc>
          <a:spcPct val="90000"/>
        </a:lnSpc>
        <a:spcBef>
          <a:spcPct val="0"/>
        </a:spcBef>
        <a:spcAft>
          <a:spcPct val="0"/>
        </a:spcAft>
        <a:defRPr sz="3600" b="1">
          <a:solidFill>
            <a:schemeClr val="tx2"/>
          </a:solidFill>
          <a:latin typeface="Tahoma"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ea typeface="MS PGothic" panose="020B0600070205080204" pitchFamily="3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ea typeface="MS PGothic" panose="020B0600070205080204" pitchFamily="3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532D17F8-E349-4F11-99B7-683ECB70CE93}" type="slidenum">
              <a:rPr lang="en-US" smtClean="0">
                <a:latin typeface="Arial" panose="020B0604020202020204" pitchFamily="34" charset="0"/>
                <a:ea typeface="MS PGothic" panose="020B0600070205080204" pitchFamily="34" charset="-128"/>
                <a:cs typeface="Arial" pitchFamily="34" charset="0"/>
              </a:rPr>
              <a:pPr/>
              <a:t>‹#›</a:t>
            </a:fld>
            <a:endParaRPr lang="en-US" smtClean="0">
              <a:latin typeface="Arial" panose="020B0604020202020204"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3880880800"/>
      </p:ext>
    </p:extLst>
  </p:cSld>
  <p:clrMap bg1="lt1" tx1="dk1" bg2="lt2" tx2="dk2" accent1="accent1" accent2="accent2" accent3="accent3" accent4="accent4" accent5="accent5" accent6="accent6" hlink="hlink" folHlink="folHlink"/>
  <p:sldLayoutIdLst>
    <p:sldLayoutId id="2147502726" r:id="rId1"/>
    <p:sldLayoutId id="2147502727" r:id="rId2"/>
    <p:sldLayoutId id="2147502728" r:id="rId3"/>
    <p:sldLayoutId id="2147502729" r:id="rId4"/>
    <p:sldLayoutId id="2147502730" r:id="rId5"/>
    <p:sldLayoutId id="2147502731" r:id="rId6"/>
    <p:sldLayoutId id="2147502732" r:id="rId7"/>
    <p:sldLayoutId id="2147502733" r:id="rId8"/>
    <p:sldLayoutId id="2147502734" r:id="rId9"/>
    <p:sldLayoutId id="2147502735" r:id="rId10"/>
    <p:sldLayoutId id="2147502736" r:id="rId11"/>
    <p:sldLayoutId id="2147502737" r:id="rId12"/>
    <p:sldLayoutId id="2147502738" r:id="rId13"/>
    <p:sldLayoutId id="2147502739" r:id="rId14"/>
    <p:sldLayoutId id="214750274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126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126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50">
                <a:solidFill>
                  <a:srgbClr val="000000"/>
                </a:solidFill>
                <a:latin typeface="Times New Roman" panose="02020603050405020304" pitchFamily="18" charset="0"/>
              </a:defRPr>
            </a:lvl1pPr>
          </a:lstStyle>
          <a:p>
            <a:pPr>
              <a:defRPr/>
            </a:pPr>
            <a:fld id="{1EEA7F81-9A6A-4DA8-899A-8FDF9AFF968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845756950"/>
      </p:ext>
    </p:extLst>
  </p:cSld>
  <p:clrMap bg1="lt1" tx1="dk1" bg2="lt2" tx2="dk2" accent1="accent1" accent2="accent2" accent3="accent3" accent4="accent4" accent5="accent5" accent6="accent6" hlink="hlink" folHlink="folHlink"/>
  <p:sldLayoutIdLst>
    <p:sldLayoutId id="2147502787" r:id="rId1"/>
    <p:sldLayoutId id="2147502788" r:id="rId2"/>
    <p:sldLayoutId id="2147502789" r:id="rId3"/>
    <p:sldLayoutId id="2147502790" r:id="rId4"/>
    <p:sldLayoutId id="2147502791" r:id="rId5"/>
    <p:sldLayoutId id="2147502792" r:id="rId6"/>
    <p:sldLayoutId id="2147502793" r:id="rId7"/>
    <p:sldLayoutId id="2147502794" r:id="rId8"/>
    <p:sldLayoutId id="2147502795" r:id="rId9"/>
    <p:sldLayoutId id="2147502796" r:id="rId10"/>
    <p:sldLayoutId id="2147502797" r:id="rId11"/>
    <p:sldLayoutId id="2147502798" r:id="rId12"/>
    <p:sldLayoutId id="2147502799" r:id="rId13"/>
    <p:sldLayoutId id="2147502800" r:id="rId14"/>
  </p:sldLayoutIdLst>
  <p:timing>
    <p:tnLst>
      <p:par>
        <p:cTn id="1" dur="indefinite" restart="never" nodeType="tmRoot"/>
      </p:par>
    </p:tnLst>
  </p:timing>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sz="1800"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191991424"/>
      </p:ext>
    </p:extLst>
  </p:cSld>
  <p:clrMap bg1="lt1" tx1="dk1" bg2="lt2" tx2="dk2" accent1="accent1" accent2="accent2" accent3="accent3" accent4="accent4" accent5="accent5" accent6="accent6" hlink="hlink" folHlink="folHlink"/>
  <p:sldLayoutIdLst>
    <p:sldLayoutId id="2147502902" r:id="rId1"/>
    <p:sldLayoutId id="2147502903" r:id="rId2"/>
    <p:sldLayoutId id="2147502904" r:id="rId3"/>
    <p:sldLayoutId id="2147502905" r:id="rId4"/>
    <p:sldLayoutId id="2147502906" r:id="rId5"/>
    <p:sldLayoutId id="2147502907" r:id="rId6"/>
    <p:sldLayoutId id="2147502908" r:id="rId7"/>
    <p:sldLayoutId id="2147502909" r:id="rId8"/>
    <p:sldLayoutId id="2147502910" r:id="rId9"/>
    <p:sldLayoutId id="2147502911" r:id="rId10"/>
    <p:sldLayoutId id="21475029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BF2E7874-2054-47F9-8C77-C8B8CC31EE8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565" r:id="rId1"/>
    <p:sldLayoutId id="2147497566" r:id="rId2"/>
    <p:sldLayoutId id="2147497567" r:id="rId3"/>
    <p:sldLayoutId id="2147497568" r:id="rId4"/>
    <p:sldLayoutId id="2147497569" r:id="rId5"/>
    <p:sldLayoutId id="2147497570" r:id="rId6"/>
    <p:sldLayoutId id="2147497571" r:id="rId7"/>
    <p:sldLayoutId id="2147497572" r:id="rId8"/>
    <p:sldLayoutId id="2147497573" r:id="rId9"/>
    <p:sldLayoutId id="2147497574" r:id="rId10"/>
    <p:sldLayoutId id="2147497575" r:id="rId11"/>
    <p:sldLayoutId id="2147497576" r:id="rId12"/>
    <p:sldLayoutId id="2147497577" r:id="rId13"/>
    <p:sldLayoutId id="214749757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CD5107E-C921-4A5D-98E2-371A4E792720}" type="datetimeFigureOut">
              <a:rPr lang="en-US"/>
              <a:pPr>
                <a:defRPr/>
              </a:pPr>
              <a:t>5/25/2015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BC0B38BB-9DFB-469A-988D-102F5C46646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836" r:id="rId1"/>
    <p:sldLayoutId id="2147497837" r:id="rId2"/>
    <p:sldLayoutId id="2147497838" r:id="rId3"/>
    <p:sldLayoutId id="2147497839" r:id="rId4"/>
    <p:sldLayoutId id="2147497840" r:id="rId5"/>
    <p:sldLayoutId id="2147497841" r:id="rId6"/>
    <p:sldLayoutId id="2147497842" r:id="rId7"/>
    <p:sldLayoutId id="2147497843" r:id="rId8"/>
    <p:sldLayoutId id="2147497844" r:id="rId9"/>
    <p:sldLayoutId id="2147497845" r:id="rId10"/>
    <p:sldLayoutId id="21474978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346E22-880A-425A-95D2-0236A2BDB724}" type="slidenum">
              <a:rPr lang="en-US" smtClean="0">
                <a:latin typeface="Arial" panose="020B0604020202020204" pitchFamily="34" charset="0"/>
                <a:cs typeface="Arial" pitchFamily="34" charset="0"/>
              </a:rPr>
              <a:pPr/>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126815574"/>
      </p:ext>
    </p:extLst>
  </p:cSld>
  <p:clrMap bg1="lt1" tx1="dk1" bg2="lt2" tx2="dk2" accent1="accent1" accent2="accent2" accent3="accent3" accent4="accent4" accent5="accent5" accent6="accent6" hlink="hlink" folHlink="folHlink"/>
  <p:sldLayoutIdLst>
    <p:sldLayoutId id="2147498951" r:id="rId1"/>
    <p:sldLayoutId id="2147498952" r:id="rId2"/>
    <p:sldLayoutId id="2147498953" r:id="rId3"/>
    <p:sldLayoutId id="2147498954" r:id="rId4"/>
    <p:sldLayoutId id="2147498955" r:id="rId5"/>
    <p:sldLayoutId id="2147498956" r:id="rId6"/>
    <p:sldLayoutId id="2147498957" r:id="rId7"/>
    <p:sldLayoutId id="2147498958" r:id="rId8"/>
    <p:sldLayoutId id="2147498959" r:id="rId9"/>
    <p:sldLayoutId id="2147498960" r:id="rId10"/>
    <p:sldLayoutId id="2147498961" r:id="rId11"/>
    <p:sldLayoutId id="2147498962" r:id="rId12"/>
    <p:sldLayoutId id="2147498963" r:id="rId13"/>
    <p:sldLayoutId id="214749896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532D17F8-E349-4F11-99B7-683ECB70CE93}" type="slidenum">
              <a:rPr lang="en-US" smtClean="0">
                <a:latin typeface="Arial" panose="020B0604020202020204" pitchFamily="34" charset="0"/>
                <a:cs typeface="Arial" pitchFamily="34" charset="0"/>
              </a:rPr>
              <a:pPr/>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2516064141"/>
      </p:ext>
    </p:extLst>
  </p:cSld>
  <p:clrMap bg1="lt1" tx1="dk1" bg2="lt2" tx2="dk2" accent1="accent1" accent2="accent2" accent3="accent3" accent4="accent4" accent5="accent5" accent6="accent6" hlink="hlink" folHlink="folHlink"/>
  <p:sldLayoutIdLst>
    <p:sldLayoutId id="2147498996" r:id="rId1"/>
    <p:sldLayoutId id="2147498997" r:id="rId2"/>
    <p:sldLayoutId id="2147498998" r:id="rId3"/>
    <p:sldLayoutId id="2147498999" r:id="rId4"/>
    <p:sldLayoutId id="2147499000" r:id="rId5"/>
    <p:sldLayoutId id="2147499001" r:id="rId6"/>
    <p:sldLayoutId id="2147499002" r:id="rId7"/>
    <p:sldLayoutId id="2147499003" r:id="rId8"/>
    <p:sldLayoutId id="2147499004" r:id="rId9"/>
    <p:sldLayoutId id="2147499005" r:id="rId10"/>
    <p:sldLayoutId id="2147499006" r:id="rId11"/>
    <p:sldLayoutId id="2147499007" r:id="rId12"/>
    <p:sldLayoutId id="2147499008" r:id="rId13"/>
    <p:sldLayoutId id="2147499009" r:id="rId14"/>
    <p:sldLayoutId id="214749901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8780DCD-CC38-475E-83AB-61AFA51A8354}" type="slidenum">
              <a:rPr lang="en-US" smtClean="0">
                <a:latin typeface="Arial" panose="020B0604020202020204" pitchFamily="34" charset="0"/>
                <a:cs typeface="Arial" pitchFamily="34" charset="0"/>
              </a:rPr>
              <a:pPr/>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2038661246"/>
      </p:ext>
    </p:extLst>
  </p:cSld>
  <p:clrMap bg1="lt1" tx1="dk1" bg2="lt2" tx2="dk2" accent1="accent1" accent2="accent2" accent3="accent3" accent4="accent4" accent5="accent5" accent6="accent6" hlink="hlink" folHlink="folHlink"/>
  <p:sldLayoutIdLst>
    <p:sldLayoutId id="2147499012" r:id="rId1"/>
    <p:sldLayoutId id="2147499013" r:id="rId2"/>
    <p:sldLayoutId id="2147499014" r:id="rId3"/>
    <p:sldLayoutId id="2147499015" r:id="rId4"/>
    <p:sldLayoutId id="2147499016" r:id="rId5"/>
    <p:sldLayoutId id="2147499017" r:id="rId6"/>
    <p:sldLayoutId id="2147499018" r:id="rId7"/>
    <p:sldLayoutId id="2147499019" r:id="rId8"/>
    <p:sldLayoutId id="2147499020" r:id="rId9"/>
    <p:sldLayoutId id="2147499021" r:id="rId10"/>
    <p:sldLayoutId id="2147499022" r:id="rId11"/>
    <p:sldLayoutId id="2147499023" r:id="rId12"/>
    <p:sldLayoutId id="2147499024" r:id="rId13"/>
    <p:sldLayoutId id="2147499025" r:id="rId14"/>
    <p:sldLayoutId id="214749902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6FA090D-ECA4-45C2-818F-D528D6845EA6}" type="slidenum">
              <a:rPr lang="en-US" smtClean="0">
                <a:latin typeface="Arial" panose="020B0604020202020204" pitchFamily="34" charset="0"/>
                <a:cs typeface="Arial" pitchFamily="34" charset="0"/>
              </a:rPr>
              <a:pPr/>
              <a:t>‹#›</a:t>
            </a:fld>
            <a:endParaRPr lang="en-US" smtClean="0">
              <a:latin typeface="Arial" panose="020B0604020202020204" pitchFamily="34" charset="0"/>
              <a:cs typeface="Arial" pitchFamily="34" charset="0"/>
            </a:endParaRPr>
          </a:p>
        </p:txBody>
      </p:sp>
    </p:spTree>
    <p:extLst>
      <p:ext uri="{BB962C8B-B14F-4D97-AF65-F5344CB8AC3E}">
        <p14:creationId xmlns:p14="http://schemas.microsoft.com/office/powerpoint/2010/main" val="1288168907"/>
      </p:ext>
    </p:extLst>
  </p:cSld>
  <p:clrMap bg1="lt1" tx1="dk1" bg2="lt2" tx2="dk2" accent1="accent1" accent2="accent2" accent3="accent3" accent4="accent4" accent5="accent5" accent6="accent6" hlink="hlink" folHlink="folHlink"/>
  <p:sldLayoutIdLst>
    <p:sldLayoutId id="2147499195" r:id="rId1"/>
    <p:sldLayoutId id="2147499196" r:id="rId2"/>
    <p:sldLayoutId id="2147499197" r:id="rId3"/>
    <p:sldLayoutId id="2147499198" r:id="rId4"/>
    <p:sldLayoutId id="2147499199" r:id="rId5"/>
    <p:sldLayoutId id="2147499200" r:id="rId6"/>
    <p:sldLayoutId id="2147499201" r:id="rId7"/>
    <p:sldLayoutId id="2147499202" r:id="rId8"/>
    <p:sldLayoutId id="2147499203" r:id="rId9"/>
    <p:sldLayoutId id="2147499204" r:id="rId10"/>
    <p:sldLayoutId id="2147499205" r:id="rId11"/>
    <p:sldLayoutId id="2147499206" r:id="rId12"/>
    <p:sldLayoutId id="2147499207" r:id="rId13"/>
    <p:sldLayoutId id="214749920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329.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hyperlink" Target="http://tec-variety.com/TEC-VARIETY-Chinese.pdf" TargetMode="External"/><Relationship Id="rId2" Type="http://schemas.openxmlformats.org/officeDocument/2006/relationships/hyperlink" Target="http://tec-variety.com/" TargetMode="External"/><Relationship Id="rId1" Type="http://schemas.openxmlformats.org/officeDocument/2006/relationships/slideLayout" Target="../slideLayouts/slideLayout1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85.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http://flipgrid.com/#429f88c5" TargetMode="Externa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hyperlink" Target="https://www.coursera.org/course/pythonlearn" TargetMode="External"/><Relationship Id="rId7" Type="http://schemas.openxmlformats.org/officeDocument/2006/relationships/image" Target="../media/image46.png"/><Relationship Id="rId2" Type="http://schemas.openxmlformats.org/officeDocument/2006/relationships/hyperlink" Target="http://www.youtube.com/watch?v=JzNHvmSv8TI" TargetMode="External"/><Relationship Id="rId1" Type="http://schemas.openxmlformats.org/officeDocument/2006/relationships/slideLayout" Target="../slideLayouts/slideLayout29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inside.iub.edu/features/videos/2014-05-29-inub-vid-cib.shtml" TargetMode="External"/><Relationship Id="rId1" Type="http://schemas.openxmlformats.org/officeDocument/2006/relationships/slideLayout" Target="../slideLayouts/slideLayout14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hyperlink" Target="http://vocaroo.com/i/s1KQTNmlB3Na" TargetMode="External"/><Relationship Id="rId2" Type="http://schemas.openxmlformats.org/officeDocument/2006/relationships/hyperlink" Target="http://vocaroo.com/" TargetMode="External"/><Relationship Id="rId1" Type="http://schemas.openxmlformats.org/officeDocument/2006/relationships/slideLayout" Target="../slideLayouts/slideLayout13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facebook.com/groups/830496290323899/" TargetMode="External"/><Relationship Id="rId1" Type="http://schemas.openxmlformats.org/officeDocument/2006/relationships/slideLayout" Target="../slideLayouts/slideLayout26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ed.ted.com/lessons/want-to-be-an-activist-start-with-your-toys-mckenna-pope#watch" TargetMode="External"/><Relationship Id="rId1" Type="http://schemas.openxmlformats.org/officeDocument/2006/relationships/slideLayout" Target="../slideLayouts/slideLayout26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www.nytimes.com/2012/03/11/nyregion/a-teenage-master-of-languages-finds-online-fellowship.html?_r=1&amp;pagewanted=all" TargetMode="External"/><Relationship Id="rId2" Type="http://schemas.openxmlformats.org/officeDocument/2006/relationships/notesSlide" Target="../notesSlides/notesSlide1.xml"/><Relationship Id="rId1" Type="http://schemas.openxmlformats.org/officeDocument/2006/relationships/slideLayout" Target="../slideLayouts/slideLayout391.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espn.go.com/sports/endurance/story/_/id/8979487/fauja-singh-101-caps-career-10k-hong-kong" TargetMode="External"/><Relationship Id="rId7" Type="http://schemas.openxmlformats.org/officeDocument/2006/relationships/image" Target="../media/image55.png"/><Relationship Id="rId2" Type="http://schemas.openxmlformats.org/officeDocument/2006/relationships/hyperlink" Target="http://www.cnn.com/2014/12/17/health/healthy-aging/index.html?hpt=hp_t2" TargetMode="External"/><Relationship Id="rId1" Type="http://schemas.openxmlformats.org/officeDocument/2006/relationships/slideLayout" Target="../slideLayouts/slideLayout50.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http://www.chinadaily.com.cn/china/2015-05/25/content_20805854.ht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hyperlink" Target="http://www.sfgate.com/news/science/article/Goofy-dinosaur-blends-Barney-and-Jar-Jar-Binks-5840093.php" TargetMode="External"/><Relationship Id="rId7" Type="http://schemas.openxmlformats.org/officeDocument/2006/relationships/image" Target="../media/image59.png"/><Relationship Id="rId2" Type="http://schemas.openxmlformats.org/officeDocument/2006/relationships/hyperlink" Target="http://www.usatoday.com/story/tech/2014/09/04/dinosaur-skeleton-discovered/15031803/" TargetMode="External"/><Relationship Id="rId1" Type="http://schemas.openxmlformats.org/officeDocument/2006/relationships/slideLayout" Target="../slideLayouts/slideLayout263.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hyperlink" Target="http://www.cnn.com/2015/01/30/asia/china-dragon-dinosaur/index.html" TargetMode="External"/><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espn.go.com/sports/endurance/story/_/id/8979487/fauja-singh-101-caps-career-10k-hong-kong" TargetMode="External"/><Relationship Id="rId1" Type="http://schemas.openxmlformats.org/officeDocument/2006/relationships/slideLayout" Target="../slideLayouts/slideLayout50.xml"/><Relationship Id="rId5" Type="http://schemas.openxmlformats.org/officeDocument/2006/relationships/image" Target="../media/image64.jp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hyperlink" Target="http://www.biography.com/people/ada-lovelace-20825323" TargetMode="External"/><Relationship Id="rId2" Type="http://schemas.openxmlformats.org/officeDocument/2006/relationships/hyperlink" Target="http://www.biography.com/people/steve-jobs-9354805" TargetMode="External"/><Relationship Id="rId1" Type="http://schemas.openxmlformats.org/officeDocument/2006/relationships/slideLayout" Target="../slideLayouts/slideLayout169.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en.wikipedia.org/wiki/Vannevar_Bush" TargetMode="External"/><Relationship Id="rId1" Type="http://schemas.openxmlformats.org/officeDocument/2006/relationships/slideLayout" Target="../slideLayouts/slideLayout169.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7.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bbc.com/news/world-asia-23497559" TargetMode="External"/><Relationship Id="rId1" Type="http://schemas.openxmlformats.org/officeDocument/2006/relationships/slideLayout" Target="../slideLayouts/slideLayout7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4.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dropbox.com/s/tcsr5oae2lcgwuk/20_Time_in_Education-Cockrum_and_Rasnake.mov?n=57312573" TargetMode="External"/><Relationship Id="rId1" Type="http://schemas.openxmlformats.org/officeDocument/2006/relationships/slideLayout" Target="../slideLayouts/slideLayout322.xml"/><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6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connectedcourses.net/thecourse/why-we-need-a-why/" TargetMode="External"/><Relationship Id="rId1" Type="http://schemas.openxmlformats.org/officeDocument/2006/relationships/slideLayout" Target="../slideLayouts/slideLayout263.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hyperlink" Target="http://hurdinsuranceagency.com/thebigsleep/" TargetMode="External"/><Relationship Id="rId2" Type="http://schemas.openxmlformats.org/officeDocument/2006/relationships/hyperlink" Target="http://r685glossary.shutterfly.com/" TargetMode="External"/><Relationship Id="rId1" Type="http://schemas.openxmlformats.org/officeDocument/2006/relationships/slideLayout" Target="../slideLayouts/slideLayout36.xml"/><Relationship Id="rId5" Type="http://schemas.openxmlformats.org/officeDocument/2006/relationships/image" Target="../media/image91.png"/><Relationship Id="rId4" Type="http://schemas.openxmlformats.org/officeDocument/2006/relationships/hyperlink" Target="http://learningplanet.shutterfly.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pinterest.com/jennifertwebeck/emerging-learning-technologies/" TargetMode="External"/><Relationship Id="rId1" Type="http://schemas.openxmlformats.org/officeDocument/2006/relationships/slideLayout" Target="../slideLayouts/slideLayout322.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facebook.com/JennyBELTT/timeline" TargetMode="External"/><Relationship Id="rId1" Type="http://schemas.openxmlformats.org/officeDocument/2006/relationships/slideLayout" Target="../slideLayouts/slideLayout322.xml"/></Relationships>
</file>

<file path=ppt/slides/_rels/slide34.xml.rels><?xml version="1.0" encoding="UTF-8" standalone="yes"?>
<Relationships xmlns="http://schemas.openxmlformats.org/package/2006/relationships"><Relationship Id="rId8" Type="http://schemas.openxmlformats.org/officeDocument/2006/relationships/image" Target="../media/image100.83B210D0"/><Relationship Id="rId3" Type="http://schemas.openxmlformats.org/officeDocument/2006/relationships/hyperlink" Target="https://connect.iu.edu/p259wpiabg9/" TargetMode="External"/><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32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1.xml"/><Relationship Id="rId5" Type="http://schemas.openxmlformats.org/officeDocument/2006/relationships/image" Target="../media/image105.jpe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hyperlink" Target="http://blogs.elon.edu/technology/6-collaborative-writing-applications-for-group-projects-or-papers/" TargetMode="External"/><Relationship Id="rId7" Type="http://schemas.openxmlformats.org/officeDocument/2006/relationships/image" Target="../media/image109.png"/><Relationship Id="rId2" Type="http://schemas.openxmlformats.org/officeDocument/2006/relationships/hyperlink" Target="http://meetingwords.com/" TargetMode="External"/><Relationship Id="rId1" Type="http://schemas.openxmlformats.org/officeDocument/2006/relationships/slideLayout" Target="../slideLayouts/slideLayout9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hyperlink" Target="https://todaysmeet.com/R678_Emerging_Learning_Technologies" TargetMode="External"/><Relationship Id="rId2" Type="http://schemas.openxmlformats.org/officeDocument/2006/relationships/hyperlink" Target="https://todaysmeet.com/" TargetMode="External"/><Relationship Id="rId1" Type="http://schemas.openxmlformats.org/officeDocument/2006/relationships/slideLayout" Target="../slideLayouts/slideLayout322.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hyperlink" Target="https://connect.iu.edu/p259wpiabg9/" TargetMode="External"/><Relationship Id="rId1" Type="http://schemas.openxmlformats.org/officeDocument/2006/relationships/slideLayout" Target="../slideLayouts/slideLayout405.xml"/><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hyperlink" Target="https://connect.iu.edu/p4bytsoronh/" TargetMode="External"/><Relationship Id="rId2" Type="http://schemas.openxmlformats.org/officeDocument/2006/relationships/hyperlink" Target="https://connect.iu.edu/p2ie1yx6z6x/" TargetMode="External"/><Relationship Id="rId1" Type="http://schemas.openxmlformats.org/officeDocument/2006/relationships/slideLayout" Target="../slideLayouts/slideLayout296.xml"/><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50.xml"/><Relationship Id="rId7" Type="http://schemas.openxmlformats.org/officeDocument/2006/relationships/hyperlink" Target="http://www.google.com/url?sa=i&amp;rct=j&amp;q=&amp;esrc=s&amp;frm=1&amp;source=images&amp;cd=&amp;cad=rja&amp;docid=-FhnY0TIRBSe5M&amp;tbnid=TuAYGdJOQgjHvM:&amp;ved=0CAUQjRw&amp;url=http://metropolitician.blogs.com/scribblings_of_the_metrop/2008/04/korean-foreign.html&amp;ei=pqUvUueNGcPXyAGw2IHACA&amp;bvm=bv.51773540,d.aWc&amp;psig=AFQjCNG3WoOq-3j2YT45CRO5Fzn5PA-c5A&amp;ust=1378940580857375" TargetMode="Externa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71.png"/><Relationship Id="rId1" Type="http://schemas.openxmlformats.org/officeDocument/2006/relationships/slideLayout" Target="../slideLayouts/slideLayout357.xml"/></Relationships>
</file>

<file path=ppt/slides/_rels/slide42.xml.rels><?xml version="1.0" encoding="UTF-8" standalone="yes"?>
<Relationships xmlns="http://schemas.openxmlformats.org/package/2006/relationships"><Relationship Id="rId3" Type="http://schemas.openxmlformats.org/officeDocument/2006/relationships/hyperlink" Target="http://joyceways.com/" TargetMode="External"/><Relationship Id="rId2" Type="http://schemas.openxmlformats.org/officeDocument/2006/relationships/hyperlink" Target="http://digitaldubliners.com/" TargetMode="External"/><Relationship Id="rId1" Type="http://schemas.openxmlformats.org/officeDocument/2006/relationships/slideLayout" Target="../slideLayouts/slideLayout285.xml"/><Relationship Id="rId5" Type="http://schemas.openxmlformats.org/officeDocument/2006/relationships/image" Target="../media/image118.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8.xm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todayscampus.com/article/Keith_Hampson_Interviews_Josh_Keller_on__Interactive_Graphics_for_Higher_Education" TargetMode="External"/><Relationship Id="rId1" Type="http://schemas.openxmlformats.org/officeDocument/2006/relationships/slideLayout" Target="../slideLayouts/slideLayout263.xml"/><Relationship Id="rId5" Type="http://schemas.openxmlformats.org/officeDocument/2006/relationships/image" Target="../media/image123.jp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maps.google.com/gallery/" TargetMode="External"/><Relationship Id="rId1" Type="http://schemas.openxmlformats.org/officeDocument/2006/relationships/slideLayout" Target="../slideLayouts/slideLayout263.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ww.globalforestwatch.org/map/3/-3.72/27.00/ALL/grayscale/loss/596" TargetMode="External"/><Relationship Id="rId1" Type="http://schemas.openxmlformats.org/officeDocument/2006/relationships/slideLayout" Target="../slideLayouts/slideLayout263.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chronicle.com/blogs/wiredcampus/harvard-and-mit-release-visualization-tools-for-trove-of-mooc-data/50631?cid=pm&amp;utm_source=pm&amp;utm_medium=en" TargetMode="External"/><Relationship Id="rId1" Type="http://schemas.openxmlformats.org/officeDocument/2006/relationships/slideLayout" Target="../slideLayouts/slideLayout27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vocabulary.com/" TargetMode="External"/><Relationship Id="rId1" Type="http://schemas.openxmlformats.org/officeDocument/2006/relationships/slideLayout" Target="../slideLayouts/slideLayout248.xml"/><Relationship Id="rId5" Type="http://schemas.openxmlformats.org/officeDocument/2006/relationships/image" Target="../media/image134.png"/><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usatoday.com/story/tech/2015/03/15/sxsw-geek-girls-chic-technology-gender-gap/24808699/" TargetMode="External"/><Relationship Id="rId1" Type="http://schemas.openxmlformats.org/officeDocument/2006/relationships/slideLayout" Target="../slideLayouts/slideLayout75.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audio" Target="../media/audio1.wav"/></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Bcr3_aZT_xQ&amp;feature=youtu.be" TargetMode="External"/><Relationship Id="rId2" Type="http://schemas.openxmlformats.org/officeDocument/2006/relationships/hyperlink" Target="https://www.youtube.com/watch?v=DYe85LMiq5w" TargetMode="External"/><Relationship Id="rId1" Type="http://schemas.openxmlformats.org/officeDocument/2006/relationships/slideLayout" Target="../slideLayouts/slideLayout32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www.washingtonpost.com/news/morning-mix/wp/2014/07/10/scholarly-journal-retracts-60-articles-smashes-peer-review-ring" TargetMode="External"/><Relationship Id="rId1" Type="http://schemas.openxmlformats.org/officeDocument/2006/relationships/slideLayout" Target="../slideLayouts/slideLayout322.xml"/><Relationship Id="rId5" Type="http://schemas.openxmlformats.org/officeDocument/2006/relationships/image" Target="../media/image142.png"/><Relationship Id="rId4" Type="http://schemas.openxmlformats.org/officeDocument/2006/relationships/image" Target="../media/image141.jpeg"/></Relationships>
</file>

<file path=ppt/slides/_rels/slide52.xml.rels><?xml version="1.0" encoding="UTF-8" standalone="yes"?>
<Relationships xmlns="http://schemas.openxmlformats.org/package/2006/relationships"><Relationship Id="rId3" Type="http://schemas.openxmlformats.org/officeDocument/2006/relationships/hyperlink" Target="https://soundcloud.com/sxswedu/cage-match-the-massive-open" TargetMode="External"/><Relationship Id="rId2" Type="http://schemas.openxmlformats.org/officeDocument/2006/relationships/hyperlink" Target="http://chronicle.com/blogs/wiredcampus/at-south-by-southwest-education-event-tensions-divide-entrepreneurs-and-educators/42777" TargetMode="External"/><Relationship Id="rId1" Type="http://schemas.openxmlformats.org/officeDocument/2006/relationships/slideLayout" Target="../slideLayouts/slideLayout248.xml"/><Relationship Id="rId5" Type="http://schemas.openxmlformats.org/officeDocument/2006/relationships/image" Target="../media/image143.jpeg"/><Relationship Id="rId4" Type="http://schemas.openxmlformats.org/officeDocument/2006/relationships/hyperlink" Target="http://chronicle.com/blogs/wiredcampus/files/2013/03/cage_match.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png"/><Relationship Id="rId1" Type="http://schemas.openxmlformats.org/officeDocument/2006/relationships/slideLayout" Target="../slideLayouts/slideLayout310.xml"/></Relationships>
</file>

<file path=ppt/slides/_rels/slide54.xml.rels><?xml version="1.0" encoding="UTF-8" standalone="yes"?>
<Relationships xmlns="http://schemas.openxmlformats.org/package/2006/relationships"><Relationship Id="rId3" Type="http://schemas.openxmlformats.org/officeDocument/2006/relationships/hyperlink" Target="http://myapp.is/r685final" TargetMode="External"/><Relationship Id="rId7" Type="http://schemas.openxmlformats.org/officeDocument/2006/relationships/image" Target="../media/image149.png"/><Relationship Id="rId2" Type="http://schemas.openxmlformats.org/officeDocument/2006/relationships/hyperlink" Target="http://www.theappbuilder.com/" TargetMode="External"/><Relationship Id="rId1" Type="http://schemas.openxmlformats.org/officeDocument/2006/relationships/slideLayout" Target="../slideLayouts/slideLayout37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www.youtube.com/watch?v=7Q429lqxZaU&amp;feature=youtu.be" TargetMode="External"/><Relationship Id="rId7" Type="http://schemas.openxmlformats.org/officeDocument/2006/relationships/image" Target="../media/image151.png"/><Relationship Id="rId2" Type="http://schemas.openxmlformats.org/officeDocument/2006/relationships/hyperlink" Target="http://www.youtube.com/watch?v=_-TURzHO0aU" TargetMode="External"/><Relationship Id="rId1" Type="http://schemas.openxmlformats.org/officeDocument/2006/relationships/slideLayout" Target="../slideLayouts/slideLayout376.xml"/><Relationship Id="rId6" Type="http://schemas.openxmlformats.org/officeDocument/2006/relationships/image" Target="../media/image150.png"/><Relationship Id="rId11" Type="http://schemas.openxmlformats.org/officeDocument/2006/relationships/image" Target="../media/image155.jpeg"/><Relationship Id="rId5" Type="http://schemas.openxmlformats.org/officeDocument/2006/relationships/hyperlink" Target="https://www.youtube.com/watch?v=MJ3GUDICIGw" TargetMode="External"/><Relationship Id="rId10" Type="http://schemas.openxmlformats.org/officeDocument/2006/relationships/image" Target="../media/image154.png"/><Relationship Id="rId4" Type="http://schemas.openxmlformats.org/officeDocument/2006/relationships/hyperlink" Target="http://www.youtube.com/watch?v=8cmCFWi9lW8" TargetMode="External"/><Relationship Id="rId9" Type="http://schemas.openxmlformats.org/officeDocument/2006/relationships/image" Target="../media/image153.png"/></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71.png"/><Relationship Id="rId1" Type="http://schemas.openxmlformats.org/officeDocument/2006/relationships/slideLayout" Target="../slideLayouts/slideLayout357.xml"/></Relationships>
</file>

<file path=ppt/slides/_rels/slide5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57.xml"/><Relationship Id="rId4" Type="http://schemas.openxmlformats.org/officeDocument/2006/relationships/image" Target="../media/image160.jpeg"/></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1.jpeg"/><Relationship Id="rId1" Type="http://schemas.openxmlformats.org/officeDocument/2006/relationships/slideLayout" Target="../slideLayouts/slideLayout5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5.png"/><Relationship Id="rId5" Type="http://schemas.openxmlformats.org/officeDocument/2006/relationships/image" Target="../media/image17.jpeg"/><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slideLayout" Target="../slideLayouts/slideLayout343.xml"/><Relationship Id="rId7" Type="http://schemas.openxmlformats.org/officeDocument/2006/relationships/hyperlink" Target="mailto:CJBonk@Indiana.edu" TargetMode="External"/><Relationship Id="rId12" Type="http://schemas.openxmlformats.org/officeDocument/2006/relationships/image" Target="../media/image7.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tec-variety.com/TEC-VARIETY-Chinese.pdf" TargetMode="External"/><Relationship Id="rId11" Type="http://schemas.openxmlformats.org/officeDocument/2006/relationships/image" Target="../media/image165.jpeg"/><Relationship Id="rId5" Type="http://schemas.openxmlformats.org/officeDocument/2006/relationships/audio" Target="../media/audio4.wav"/><Relationship Id="rId10" Type="http://schemas.openxmlformats.org/officeDocument/2006/relationships/image" Target="../media/image164.jpeg"/><Relationship Id="rId4" Type="http://schemas.openxmlformats.org/officeDocument/2006/relationships/audio" Target="../media/audio1.wav"/><Relationship Id="rId9" Type="http://schemas.openxmlformats.org/officeDocument/2006/relationships/image" Target="../media/image163.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21.jpeg"/><Relationship Id="rId2" Type="http://schemas.openxmlformats.org/officeDocument/2006/relationships/audio" Target="../media/audio2.wav"/><Relationship Id="rId1" Type="http://schemas.openxmlformats.org/officeDocument/2006/relationships/slideLayout" Target="../slideLayouts/slideLayout10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88925" y="651637"/>
            <a:ext cx="8347490" cy="1552579"/>
          </a:xfrm>
        </p:spPr>
        <p:txBody>
          <a:bodyPr/>
          <a:lstStyle/>
          <a:p>
            <a:pPr eaLnBrk="1" hangingPunct="1"/>
            <a:r>
              <a:rPr lang="en-US" b="1" dirty="0" smtClean="0">
                <a:solidFill>
                  <a:srgbClr val="0070C0"/>
                </a:solidFill>
                <a:latin typeface="Tahoma" panose="020B0604030504040204" pitchFamily="34" charset="0"/>
                <a:cs typeface="Tahoma" panose="020B0604030504040204" pitchFamily="34" charset="0"/>
              </a:rPr>
              <a:t>Engage Number One:</a:t>
            </a:r>
            <a:r>
              <a:rPr lang="en-US" sz="3300" b="1" dirty="0" smtClean="0">
                <a:solidFill>
                  <a:srgbClr val="FF0000"/>
                </a:solidFill>
                <a:latin typeface="Tahoma" panose="020B0604030504040204" pitchFamily="34" charset="0"/>
                <a:cs typeface="Tahoma" panose="020B0604030504040204" pitchFamily="34" charset="0"/>
              </a:rPr>
              <a:t/>
            </a:r>
            <a:br>
              <a:rPr lang="en-US" sz="3300" b="1" dirty="0" smtClean="0">
                <a:solidFill>
                  <a:srgbClr val="FF0000"/>
                </a:solidFill>
                <a:latin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cs typeface="Tahoma" panose="020B0604030504040204" pitchFamily="34" charset="0"/>
              </a:rPr>
              <a:t>TEC-VARIETY: A Model </a:t>
            </a:r>
            <a:r>
              <a:rPr lang="en-US" sz="3200" b="1" dirty="0" smtClean="0">
                <a:solidFill>
                  <a:srgbClr val="FF0000"/>
                </a:solidFill>
                <a:latin typeface="Tahoma" panose="020B0604030504040204" pitchFamily="34" charset="0"/>
                <a:cs typeface="Tahoma" panose="020B0604030504040204" pitchFamily="34" charset="0"/>
              </a:rPr>
              <a:t>for Motivating and Retaining Online </a:t>
            </a:r>
            <a:r>
              <a:rPr lang="en-US" sz="3200" b="1" dirty="0" smtClean="0">
                <a:solidFill>
                  <a:srgbClr val="FF0000"/>
                </a:solidFill>
                <a:latin typeface="Tahoma" panose="020B0604030504040204" pitchFamily="34" charset="0"/>
                <a:cs typeface="Tahoma" panose="020B0604030504040204" pitchFamily="34" charset="0"/>
              </a:rPr>
              <a:t>Learners</a:t>
            </a:r>
            <a:endParaRPr lang="en-US" sz="3200" b="1" dirty="0" smtClean="0">
              <a:solidFill>
                <a:srgbClr val="FF0000"/>
              </a:solidFill>
              <a:latin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457200" y="2636460"/>
            <a:ext cx="8458200" cy="1447800"/>
          </a:xfrm>
        </p:spPr>
        <p:txBody>
          <a:bodyPr/>
          <a:lstStyle/>
          <a:p>
            <a:pPr algn="ctr" eaLnBrk="1" hangingPunct="1">
              <a:buFontTx/>
              <a:buNone/>
            </a:pPr>
            <a:r>
              <a:rPr lang="en-US" altLang="en-US" sz="2800" b="1" dirty="0" smtClean="0">
                <a:latin typeface="Tahoma" pitchFamily="34" charset="0"/>
              </a:rPr>
              <a:t>Curtis J. Bonk, Professor, Indiana University</a:t>
            </a:r>
          </a:p>
          <a:p>
            <a:pPr algn="ctr" eaLnBrk="1" hangingPunct="1">
              <a:buFontTx/>
              <a:buNone/>
            </a:pPr>
            <a:r>
              <a:rPr lang="en-US" altLang="en-US" sz="2200" b="1" dirty="0" smtClean="0">
                <a:latin typeface="Tahoma" pitchFamily="34" charset="0"/>
              </a:rPr>
              <a:t>cjbonk@indiana.edu</a:t>
            </a:r>
          </a:p>
          <a:p>
            <a:pPr algn="ctr" eaLnBrk="1" hangingPunct="1">
              <a:buFontTx/>
              <a:buNone/>
            </a:pPr>
            <a:r>
              <a:rPr lang="en-US" altLang="en-US" sz="2200" b="1" dirty="0" smtClean="0">
                <a:latin typeface="Tahoma" pitchFamily="34" charset="0"/>
              </a:rPr>
              <a:t>http://mypage.iu.edu/~cjbonk/</a:t>
            </a: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12" name="Opening Credits Seasons 3 to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4595" y="3596897"/>
            <a:ext cx="487363" cy="487363"/>
          </a:xfrm>
          <a:prstGeom prst="rect">
            <a:avLst/>
          </a:prstGeom>
        </p:spPr>
      </p:pic>
      <p:pic>
        <p:nvPicPr>
          <p:cNvPr id="15" name="The Next Generation Main Titl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84595" y="2245047"/>
            <a:ext cx="487363" cy="487363"/>
          </a:xfrm>
          <a:prstGeom prst="rect">
            <a:avLst/>
          </a:prstGeom>
        </p:spPr>
      </p:pic>
      <p:pic>
        <p:nvPicPr>
          <p:cNvPr id="10" name="Picture 2" descr="http://www.justgabe.com/wp-content/uploads/2011/04/enga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 y="4646613"/>
            <a:ext cx="28956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justgabe.com/wp-content/uploads/2011/04/enga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660900"/>
            <a:ext cx="28956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35700" y="4675188"/>
            <a:ext cx="29083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71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6" name="picengage.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6" name="picengage.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6"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1195" fill="hold"/>
                                        <p:tgtEl>
                                          <p:spTgt spid="12"/>
                                        </p:tgtEl>
                                      </p:cBhvr>
                                    </p:cmd>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8643" fill="hold"/>
                                        <p:tgtEl>
                                          <p:spTgt spid="15"/>
                                        </p:tgtEl>
                                      </p:cBhvr>
                                    </p:cmd>
                                  </p:childTnLst>
                                </p:cTn>
                              </p:par>
                            </p:childTnLst>
                          </p:cTn>
                        </p:par>
                      </p:childTnLst>
                    </p:cTn>
                  </p:par>
                </p:childTnLst>
              </p:cTn>
              <p:nextCondLst>
                <p:cond evt="onClick" delay="0">
                  <p:tgtEl>
                    <p:spTgt spid="15"/>
                  </p:tgtEl>
                </p:cond>
              </p:nextCondLst>
            </p:seq>
            <p:audio>
              <p:cMediaNode vol="80000">
                <p:cTn id="28" fill="hold" display="0">
                  <p:stCondLst>
                    <p:cond delay="indefinite"/>
                  </p:stCondLst>
                  <p:endCondLst>
                    <p:cond evt="onStopAudio" delay="0">
                      <p:tgtEl>
                        <p:sldTgt/>
                      </p:tgtEl>
                    </p:cond>
                  </p:endCondLst>
                </p:cTn>
                <p:tgtEl>
                  <p:spTgt spid="12"/>
                </p:tgtEl>
              </p:cMediaNode>
            </p:audio>
            <p:audio>
              <p:cMediaNode vol="80000">
                <p:cTn id="29"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0" name="Rectangle 2"/>
          <p:cNvSpPr>
            <a:spLocks noGrp="1" noChangeArrowheads="1"/>
          </p:cNvSpPr>
          <p:nvPr>
            <p:ph type="title" idx="4294967295"/>
          </p:nvPr>
        </p:nvSpPr>
        <p:spPr>
          <a:xfrm>
            <a:off x="381000" y="381000"/>
            <a:ext cx="8229600" cy="1143000"/>
          </a:xfrm>
        </p:spPr>
        <p:txBody>
          <a:bodyPr anchorCtr="1"/>
          <a:lstStyle/>
          <a:p>
            <a:pPr eaLnBrk="1" hangingPunct="1"/>
            <a:r>
              <a:rPr lang="en-US" sz="3600" b="1" dirty="0" smtClean="0">
                <a:solidFill>
                  <a:srgbClr val="FF0000"/>
                </a:solidFill>
                <a:latin typeface="Tahoma" panose="020B0604030504040204" pitchFamily="34" charset="0"/>
              </a:rPr>
              <a:t>Framework: TEC-VARIETY for</a:t>
            </a:r>
            <a:br>
              <a:rPr lang="en-US" sz="3600" b="1" dirty="0" smtClean="0">
                <a:solidFill>
                  <a:srgbClr val="FF0000"/>
                </a:solidFill>
                <a:latin typeface="Tahoma" panose="020B0604030504040204" pitchFamily="34" charset="0"/>
              </a:rPr>
            </a:br>
            <a:r>
              <a:rPr lang="en-US" sz="3600" b="1" dirty="0" smtClean="0">
                <a:solidFill>
                  <a:srgbClr val="FF0000"/>
                </a:solidFill>
                <a:latin typeface="Tahoma" panose="020B0604030504040204" pitchFamily="34" charset="0"/>
              </a:rPr>
              <a:t>Online Motivation and Retention</a:t>
            </a:r>
          </a:p>
        </p:txBody>
      </p:sp>
      <p:sp>
        <p:nvSpPr>
          <p:cNvPr id="380931" name="Rectangle 3"/>
          <p:cNvSpPr>
            <a:spLocks noGrp="1" noChangeArrowheads="1"/>
          </p:cNvSpPr>
          <p:nvPr>
            <p:ph type="body" sz="half" idx="4294967295"/>
          </p:nvPr>
        </p:nvSpPr>
        <p:spPr>
          <a:xfrm>
            <a:off x="457200" y="1600200"/>
            <a:ext cx="8305800" cy="5257800"/>
          </a:xfrm>
        </p:spPr>
        <p:txBody>
          <a:bodyPr/>
          <a:lstStyle/>
          <a:p>
            <a:pPr marL="533400" indent="-533400" eaLnBrk="1" hangingPunct="1">
              <a:lnSpc>
                <a:spcPct val="80000"/>
              </a:lnSpc>
              <a:buClr>
                <a:srgbClr val="FF0000"/>
              </a:buClr>
              <a:buFontTx/>
              <a:buAutoNum type="arabicPeriod"/>
            </a:pPr>
            <a:r>
              <a:rPr lang="en-US" altLang="zh-CN" sz="2400" b="1" smtClean="0">
                <a:solidFill>
                  <a:srgbClr val="FF0000"/>
                </a:solidFill>
                <a:latin typeface="Tahoma" panose="020B0604030504040204" pitchFamily="34" charset="0"/>
              </a:rPr>
              <a:t>T</a:t>
            </a:r>
            <a:r>
              <a:rPr lang="en-US" altLang="zh-CN" sz="2400" b="1" smtClean="0">
                <a:latin typeface="Tahoma" panose="020B0604030504040204" pitchFamily="34" charset="0"/>
              </a:rPr>
              <a:t>one/Climate: Psych Safety, Comfort, Belonging</a:t>
            </a:r>
          </a:p>
          <a:p>
            <a:pPr marL="533400" indent="-533400" eaLnBrk="1" hangingPunct="1">
              <a:lnSpc>
                <a:spcPct val="80000"/>
              </a:lnSpc>
              <a:buClr>
                <a:srgbClr val="FF0000"/>
              </a:buClr>
              <a:buFontTx/>
              <a:buAutoNum type="arabicPeriod"/>
            </a:pPr>
            <a:r>
              <a:rPr lang="en-US" altLang="zh-CN" sz="2400" b="1" smtClean="0">
                <a:solidFill>
                  <a:srgbClr val="FF0000"/>
                </a:solidFill>
                <a:latin typeface="Tahoma" panose="020B0604030504040204" pitchFamily="34" charset="0"/>
              </a:rPr>
              <a:t>E</a:t>
            </a:r>
            <a:r>
              <a:rPr lang="en-US" altLang="zh-CN" sz="2400" b="1" smtClean="0">
                <a:latin typeface="Tahoma" panose="020B0604030504040204" pitchFamily="34" charset="0"/>
              </a:rPr>
              <a:t>ncouragement, Feedback: Responsive, Supports</a:t>
            </a:r>
          </a:p>
          <a:p>
            <a:pPr marL="533400" indent="-533400" eaLnBrk="1" hangingPunct="1">
              <a:lnSpc>
                <a:spcPct val="80000"/>
              </a:lnSpc>
              <a:buClr>
                <a:srgbClr val="FF0000"/>
              </a:buClr>
              <a:buFontTx/>
              <a:buAutoNum type="arabicPeriod"/>
            </a:pPr>
            <a:r>
              <a:rPr lang="en-US" altLang="zh-CN" sz="2400" b="1" smtClean="0">
                <a:solidFill>
                  <a:srgbClr val="FF0000"/>
                </a:solidFill>
                <a:latin typeface="Tahoma" panose="020B0604030504040204" pitchFamily="34" charset="0"/>
              </a:rPr>
              <a:t>C</a:t>
            </a:r>
            <a:r>
              <a:rPr lang="en-US" altLang="zh-CN" sz="2400" b="1" smtClean="0">
                <a:latin typeface="Tahoma" panose="020B0604030504040204" pitchFamily="34" charset="0"/>
              </a:rPr>
              <a:t>uriosity: Fun, Fantasy, Control</a:t>
            </a:r>
          </a:p>
          <a:p>
            <a:pPr marL="533400" indent="-533400" eaLnBrk="1" hangingPunct="1">
              <a:lnSpc>
                <a:spcPct val="80000"/>
              </a:lnSpc>
              <a:buClr>
                <a:schemeClr val="tx1"/>
              </a:buClr>
              <a:buFontTx/>
              <a:buNone/>
            </a:pPr>
            <a:r>
              <a:rPr lang="en-US" altLang="zh-CN" sz="2400" b="1" smtClean="0">
                <a:latin typeface="Tahoma" panose="020B0604030504040204" pitchFamily="34" charset="0"/>
              </a:rPr>
              <a:t>       …</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V</a:t>
            </a:r>
            <a:r>
              <a:rPr lang="en-US" altLang="zh-CN" sz="2400" b="1" smtClean="0">
                <a:latin typeface="Tahoma" panose="020B0604030504040204" pitchFamily="34" charset="0"/>
              </a:rPr>
              <a:t>ariety: Novelty, Intrigue, Unknowns</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A</a:t>
            </a:r>
            <a:r>
              <a:rPr lang="en-US" altLang="zh-CN" sz="2400" b="1" smtClean="0">
                <a:latin typeface="Tahoma" panose="020B0604030504040204" pitchFamily="34" charset="0"/>
              </a:rPr>
              <a:t>utonomy: Choice: Flexibility, Opportunities</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R</a:t>
            </a:r>
            <a:r>
              <a:rPr lang="en-US" altLang="zh-CN" sz="2400" b="1" smtClean="0">
                <a:latin typeface="Tahoma" panose="020B0604030504040204" pitchFamily="34" charset="0"/>
              </a:rPr>
              <a:t>elevance: Meaningful, Authentic, Interesting</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I</a:t>
            </a:r>
            <a:r>
              <a:rPr lang="en-US" altLang="zh-CN" sz="2400" b="1" smtClean="0">
                <a:latin typeface="Tahoma" panose="020B0604030504040204" pitchFamily="34" charset="0"/>
              </a:rPr>
              <a:t>nteractive: Collaborative, Team-Based, Community</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E</a:t>
            </a:r>
            <a:r>
              <a:rPr lang="en-US" altLang="zh-CN" sz="2400" b="1" smtClean="0">
                <a:latin typeface="Tahoma" panose="020B0604030504040204" pitchFamily="34" charset="0"/>
              </a:rPr>
              <a:t>ngagement: Effort, Involvement, Excitement</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T</a:t>
            </a:r>
            <a:r>
              <a:rPr lang="en-US" altLang="zh-CN" sz="2400" b="1" smtClean="0">
                <a:latin typeface="Tahoma" panose="020B0604030504040204" pitchFamily="34" charset="0"/>
              </a:rPr>
              <a:t>ension: Challenge, Dissonance, Controversy</a:t>
            </a:r>
          </a:p>
          <a:p>
            <a:pPr marL="533400" indent="-533400" eaLnBrk="1" hangingPunct="1">
              <a:lnSpc>
                <a:spcPct val="80000"/>
              </a:lnSpc>
              <a:buClr>
                <a:srgbClr val="FF0000"/>
              </a:buClr>
              <a:buFontTx/>
              <a:buAutoNum type="arabicPeriod" startAt="4"/>
            </a:pPr>
            <a:r>
              <a:rPr lang="en-US" altLang="zh-CN" sz="2400" b="1" smtClean="0">
                <a:solidFill>
                  <a:srgbClr val="FF0000"/>
                </a:solidFill>
                <a:latin typeface="Tahoma" panose="020B0604030504040204" pitchFamily="34" charset="0"/>
              </a:rPr>
              <a:t>Y</a:t>
            </a:r>
            <a:r>
              <a:rPr lang="en-US" altLang="zh-CN" sz="2400" b="1" smtClean="0">
                <a:latin typeface="Tahoma" panose="020B0604030504040204" pitchFamily="34" charset="0"/>
              </a:rPr>
              <a:t>ields Products: Goal Driven, Products, Success, Ownership</a:t>
            </a:r>
            <a:endParaRPr lang="en-US" sz="2400" b="1" smtClean="0">
              <a:latin typeface="Tahoma" panose="020B0604030504040204" pitchFamily="34" charset="0"/>
            </a:endParaRPr>
          </a:p>
        </p:txBody>
      </p:sp>
    </p:spTree>
    <p:extLst>
      <p:ext uri="{BB962C8B-B14F-4D97-AF65-F5344CB8AC3E}">
        <p14:creationId xmlns:p14="http://schemas.microsoft.com/office/powerpoint/2010/main" val="192348846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533400"/>
            <a:ext cx="8686800" cy="2286000"/>
          </a:xfrm>
        </p:spPr>
        <p:txBody>
          <a:bodyPr/>
          <a:lstStyle/>
          <a:p>
            <a:pPr eaLnBrk="1" hangingPunct="1"/>
            <a:r>
              <a:rPr lang="en-US" sz="4000" b="1" dirty="0" smtClean="0">
                <a:solidFill>
                  <a:srgbClr val="FF0000"/>
                </a:solidFill>
                <a:latin typeface="Tahoma" panose="020B0604030504040204" pitchFamily="34" charset="0"/>
                <a:cs typeface="Tahoma" panose="020B0604030504040204" pitchFamily="34" charset="0"/>
              </a:rPr>
              <a:t>Education 3.0?</a:t>
            </a:r>
            <a:r>
              <a:rPr lang="en-US" sz="3600" b="1" dirty="0" smtClean="0">
                <a:solidFill>
                  <a:srgbClr val="FF0000"/>
                </a:solidFill>
                <a:latin typeface="Tahoma" panose="020B0604030504040204" pitchFamily="34" charset="0"/>
                <a:cs typeface="Tahoma" panose="020B0604030504040204" pitchFamily="34" charset="0"/>
              </a:rPr>
              <a:t/>
            </a:r>
            <a:br>
              <a:rPr 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cs typeface="Tahoma" panose="020B0604030504040204" pitchFamily="34" charset="0"/>
              </a:rPr>
              <a:t>Introducing the free “TEC-VARIETY” Framework…</a:t>
            </a:r>
            <a:r>
              <a:rPr lang="en-US" b="1" dirty="0">
                <a:solidFill>
                  <a:srgbClr val="FF0000"/>
                </a:solidFill>
                <a:latin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cs typeface="Tahoma" panose="020B0604030504040204" pitchFamily="34" charset="0"/>
                <a:hlinkClick r:id="rId2"/>
              </a:rPr>
              <a:t>http://tec-variety.com</a:t>
            </a:r>
            <a:r>
              <a:rPr lang="en-US" sz="2400" b="1" dirty="0" smtClean="0">
                <a:solidFill>
                  <a:srgbClr val="FF0000"/>
                </a:solidFill>
                <a:latin typeface="Tahoma" panose="020B0604030504040204" pitchFamily="34" charset="0"/>
                <a:cs typeface="Tahoma" panose="020B0604030504040204" pitchFamily="34" charset="0"/>
                <a:hlinkClick r:id="rId2"/>
              </a:rPr>
              <a:t>/</a:t>
            </a:r>
            <a:r>
              <a:rPr lang="en-US" sz="2400" b="1" dirty="0" smtClean="0">
                <a:solidFill>
                  <a:srgbClr val="FF0000"/>
                </a:solidFill>
                <a:latin typeface="Tahoma" panose="020B0604030504040204" pitchFamily="34" charset="0"/>
                <a:cs typeface="Tahoma" panose="020B0604030504040204" pitchFamily="34" charset="0"/>
              </a:rPr>
              <a:t> </a:t>
            </a:r>
            <a:r>
              <a:rPr lang="en-US" sz="2400" b="1" dirty="0">
                <a:solidFill>
                  <a:srgbClr val="FF0000"/>
                </a:solidFill>
                <a:latin typeface="Tahoma" panose="020B0604030504040204" pitchFamily="34" charset="0"/>
                <a:cs typeface="Tahoma" panose="020B0604030504040204" pitchFamily="34" charset="0"/>
              </a:rPr>
              <a:t/>
            </a:r>
            <a:br>
              <a:rPr lang="en-US" sz="2400" b="1" dirty="0">
                <a:solidFill>
                  <a:srgbClr val="FF0000"/>
                </a:solidFill>
                <a:latin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cs typeface="Tahoma" panose="020B0604030504040204" pitchFamily="34" charset="0"/>
                <a:hlinkClick r:id="rId3"/>
              </a:rPr>
              <a:t>http://</a:t>
            </a:r>
            <a:r>
              <a:rPr lang="en-US" sz="2400" b="1" dirty="0" smtClean="0">
                <a:solidFill>
                  <a:srgbClr val="FF0000"/>
                </a:solidFill>
                <a:latin typeface="Tahoma" panose="020B0604030504040204" pitchFamily="34" charset="0"/>
                <a:cs typeface="Tahoma" panose="020B0604030504040204" pitchFamily="34" charset="0"/>
                <a:hlinkClick r:id="rId3"/>
              </a:rPr>
              <a:t>tec-variety.com/TEC-VARIETY-Chinese.pdf</a:t>
            </a:r>
            <a:r>
              <a:rPr lang="en-US" sz="2400" b="1" dirty="0" smtClean="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6600"/>
            <a:ext cx="2592435" cy="3581400"/>
          </a:xfrm>
          <a:prstGeom prst="rect">
            <a:avLst/>
          </a:prstGeom>
        </p:spPr>
      </p:pic>
      <p:pic>
        <p:nvPicPr>
          <p:cNvPr id="6" name="Picture 5"/>
          <p:cNvPicPr>
            <a:picLocks noChangeAspect="1"/>
          </p:cNvPicPr>
          <p:nvPr/>
        </p:nvPicPr>
        <p:blipFill>
          <a:blip r:embed="rId5"/>
          <a:stretch>
            <a:fillRect/>
          </a:stretch>
        </p:blipFill>
        <p:spPr>
          <a:xfrm>
            <a:off x="2971800" y="3200400"/>
            <a:ext cx="6092171" cy="2819400"/>
          </a:xfrm>
          <a:prstGeom prst="rect">
            <a:avLst/>
          </a:prstGeom>
        </p:spPr>
      </p:pic>
      <p:pic>
        <p:nvPicPr>
          <p:cNvPr id="2" name="Picture 1"/>
          <p:cNvPicPr>
            <a:picLocks noChangeAspect="1"/>
          </p:cNvPicPr>
          <p:nvPr/>
        </p:nvPicPr>
        <p:blipFill rotWithShape="1">
          <a:blip r:embed="rId6"/>
          <a:srcRect l="13522" t="33773" r="17894" b="7124"/>
          <a:stretch/>
        </p:blipFill>
        <p:spPr>
          <a:xfrm>
            <a:off x="3048000" y="3268384"/>
            <a:ext cx="6096000" cy="3346822"/>
          </a:xfrm>
          <a:prstGeom prst="rect">
            <a:avLst/>
          </a:prstGeom>
        </p:spPr>
      </p:pic>
    </p:spTree>
    <p:extLst>
      <p:ext uri="{BB962C8B-B14F-4D97-AF65-F5344CB8AC3E}">
        <p14:creationId xmlns:p14="http://schemas.microsoft.com/office/powerpoint/2010/main" val="1754996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457200"/>
            <a:ext cx="8915400" cy="6400800"/>
            <a:chOff x="2340" y="3612"/>
            <a:chExt cx="9000" cy="5388"/>
          </a:xfrm>
        </p:grpSpPr>
        <p:grpSp>
          <p:nvGrpSpPr>
            <p:cNvPr id="100364" name="Group 3"/>
            <p:cNvGrpSpPr>
              <a:grpSpLocks/>
            </p:cNvGrpSpPr>
            <p:nvPr/>
          </p:nvGrpSpPr>
          <p:grpSpPr bwMode="auto">
            <a:xfrm>
              <a:off x="2430" y="3771"/>
              <a:ext cx="8550" cy="1089"/>
              <a:chOff x="2430" y="1431"/>
              <a:chExt cx="8550" cy="1089"/>
            </a:xfrm>
          </p:grpSpPr>
          <p:sp>
            <p:nvSpPr>
              <p:cNvPr id="100384" name="Line 4"/>
              <p:cNvSpPr>
                <a:spLocks noChangeShapeType="1"/>
              </p:cNvSpPr>
              <p:nvPr/>
            </p:nvSpPr>
            <p:spPr bwMode="auto">
              <a:xfrm>
                <a:off x="4680" y="2250"/>
                <a:ext cx="5760" cy="0"/>
              </a:xfrm>
              <a:prstGeom prst="line">
                <a:avLst/>
              </a:prstGeom>
              <a:noFill/>
              <a:ln w="3810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eaLnBrk="1" hangingPunct="1"/>
                <a:endParaRPr lang="en-US" smtClean="0">
                  <a:solidFill>
                    <a:srgbClr val="000000"/>
                  </a:solidFill>
                  <a:latin typeface="Arial" panose="020B0604020202020204" pitchFamily="34" charset="0"/>
                  <a:cs typeface="Arial" panose="020B0604020202020204" pitchFamily="34" charset="0"/>
                </a:endParaRPr>
              </a:p>
            </p:txBody>
          </p:sp>
          <p:sp>
            <p:nvSpPr>
              <p:cNvPr id="100385" name="Text Box 5"/>
              <p:cNvSpPr txBox="1">
                <a:spLocks noChangeArrowheads="1"/>
              </p:cNvSpPr>
              <p:nvPr/>
            </p:nvSpPr>
            <p:spPr bwMode="auto">
              <a:xfrm>
                <a:off x="2430" y="1980"/>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3600" b="1" smtClean="0">
                    <a:solidFill>
                      <a:srgbClr val="000000"/>
                    </a:solidFill>
                    <a:latin typeface="Tahoma" panose="020B0604030504040204" pitchFamily="34" charset="0"/>
                    <a:ea typeface="Gulim" panose="020B0600000101010101" pitchFamily="34" charset="-127"/>
                    <a:cs typeface="Tahoma" panose="020B0604030504040204" pitchFamily="34" charset="0"/>
                  </a:rPr>
                  <a:t>1. Risk</a:t>
                </a:r>
                <a:endParaRPr lang="en-US" sz="3600" b="1" smtClean="0">
                  <a:solidFill>
                    <a:srgbClr val="000000"/>
                  </a:solidFill>
                  <a:latin typeface="Tahoma" panose="020B0604030504040204" pitchFamily="34" charset="0"/>
                  <a:ea typeface="Gulim" panose="020B0600000101010101" pitchFamily="34" charset="-127"/>
                  <a:cs typeface="Tahoma" panose="020B0604030504040204" pitchFamily="34" charset="0"/>
                </a:endParaRPr>
              </a:p>
            </p:txBody>
          </p:sp>
          <p:sp>
            <p:nvSpPr>
              <p:cNvPr id="100386" name="Text Box 6"/>
              <p:cNvSpPr txBox="1">
                <a:spLocks noChangeArrowheads="1"/>
              </p:cNvSpPr>
              <p:nvPr/>
            </p:nvSpPr>
            <p:spPr bwMode="auto">
              <a:xfrm>
                <a:off x="4215" y="1431"/>
                <a:ext cx="1260"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mtClean="0">
                  <a:solidFill>
                    <a:srgbClr val="000000"/>
                  </a:solidFill>
                </a:endParaRPr>
              </a:p>
            </p:txBody>
          </p:sp>
          <p:sp>
            <p:nvSpPr>
              <p:cNvPr id="100387" name="Text Box 7"/>
              <p:cNvSpPr txBox="1">
                <a:spLocks noChangeArrowheads="1"/>
              </p:cNvSpPr>
              <p:nvPr/>
            </p:nvSpPr>
            <p:spPr bwMode="auto">
              <a:xfrm>
                <a:off x="9720" y="1620"/>
                <a:ext cx="12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400" smtClean="0">
                  <a:solidFill>
                    <a:srgbClr val="000000"/>
                  </a:solidFill>
                  <a:latin typeface="Times New Roman" panose="02020603050405020304" pitchFamily="18" charset="0"/>
                </a:endParaRPr>
              </a:p>
            </p:txBody>
          </p:sp>
          <p:sp>
            <p:nvSpPr>
              <p:cNvPr id="100388" name="Text Box 8"/>
              <p:cNvSpPr txBox="1">
                <a:spLocks noChangeArrowheads="1"/>
              </p:cNvSpPr>
              <p:nvPr/>
            </p:nvSpPr>
            <p:spPr bwMode="auto">
              <a:xfrm>
                <a:off x="6945" y="1455"/>
                <a:ext cx="16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mtClean="0">
                  <a:solidFill>
                    <a:srgbClr val="000000"/>
                  </a:solidFill>
                </a:endParaRPr>
              </a:p>
            </p:txBody>
          </p:sp>
        </p:grpSp>
        <p:grpSp>
          <p:nvGrpSpPr>
            <p:cNvPr id="100365" name="Group 9"/>
            <p:cNvGrpSpPr>
              <a:grpSpLocks/>
            </p:cNvGrpSpPr>
            <p:nvPr/>
          </p:nvGrpSpPr>
          <p:grpSpPr bwMode="auto">
            <a:xfrm>
              <a:off x="2430" y="5147"/>
              <a:ext cx="8730" cy="984"/>
              <a:chOff x="2430" y="2436"/>
              <a:chExt cx="8730" cy="984"/>
            </a:xfrm>
          </p:grpSpPr>
          <p:sp>
            <p:nvSpPr>
              <p:cNvPr id="100380" name="Text Box 10"/>
              <p:cNvSpPr txBox="1">
                <a:spLocks noChangeArrowheads="1"/>
              </p:cNvSpPr>
              <p:nvPr/>
            </p:nvSpPr>
            <p:spPr bwMode="auto">
              <a:xfrm>
                <a:off x="2430" y="2880"/>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3600" b="1" smtClean="0">
                    <a:solidFill>
                      <a:srgbClr val="000000"/>
                    </a:solidFill>
                    <a:latin typeface="Tahoma" panose="020B0604030504040204" pitchFamily="34" charset="0"/>
                    <a:ea typeface="Gulim" panose="020B0600000101010101" pitchFamily="34" charset="-127"/>
                    <a:cs typeface="Tahoma" panose="020B0604030504040204" pitchFamily="34" charset="0"/>
                  </a:rPr>
                  <a:t>2. Time</a:t>
                </a:r>
                <a:endParaRPr lang="en-US" sz="3600" b="1" smtClean="0">
                  <a:solidFill>
                    <a:srgbClr val="000000"/>
                  </a:solidFill>
                  <a:latin typeface="Tahoma" panose="020B0604030504040204" pitchFamily="34" charset="0"/>
                  <a:ea typeface="Gulim" panose="020B0600000101010101" pitchFamily="34" charset="-127"/>
                  <a:cs typeface="Tahoma" panose="020B0604030504040204" pitchFamily="34" charset="0"/>
                </a:endParaRPr>
              </a:p>
            </p:txBody>
          </p:sp>
          <p:sp>
            <p:nvSpPr>
              <p:cNvPr id="100381" name="Line 11"/>
              <p:cNvSpPr>
                <a:spLocks noChangeShapeType="1"/>
              </p:cNvSpPr>
              <p:nvPr/>
            </p:nvSpPr>
            <p:spPr bwMode="auto">
              <a:xfrm>
                <a:off x="4680" y="3180"/>
                <a:ext cx="5760" cy="0"/>
              </a:xfrm>
              <a:prstGeom prst="line">
                <a:avLst/>
              </a:prstGeom>
              <a:noFill/>
              <a:ln w="3810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eaLnBrk="1" hangingPunct="1"/>
                <a:endParaRPr lang="en-US" smtClean="0">
                  <a:solidFill>
                    <a:srgbClr val="000000"/>
                  </a:solidFill>
                  <a:latin typeface="Arial" panose="020B0604020202020204" pitchFamily="34" charset="0"/>
                  <a:cs typeface="Arial" panose="020B0604020202020204" pitchFamily="34" charset="0"/>
                </a:endParaRPr>
              </a:p>
            </p:txBody>
          </p:sp>
          <p:sp>
            <p:nvSpPr>
              <p:cNvPr id="100382" name="Text Box 12"/>
              <p:cNvSpPr txBox="1">
                <a:spLocks noChangeArrowheads="1"/>
              </p:cNvSpPr>
              <p:nvPr/>
            </p:nvSpPr>
            <p:spPr bwMode="auto">
              <a:xfrm>
                <a:off x="9360" y="2490"/>
                <a:ext cx="1800"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b="1" smtClean="0">
                    <a:solidFill>
                      <a:srgbClr val="000000"/>
                    </a:solidFill>
                    <a:latin typeface="Tahoma" panose="020B0604030504040204" pitchFamily="34" charset="0"/>
                    <a:ea typeface="Gulim" panose="020B0600000101010101" pitchFamily="34" charset="-127"/>
                    <a:cs typeface="Tahoma" panose="020B0604030504040204" pitchFamily="34" charset="0"/>
                  </a:rPr>
                  <a:t>Extensive Planning</a:t>
                </a:r>
                <a:endParaRPr lang="en-US" sz="2000" b="1" smtClean="0">
                  <a:solidFill>
                    <a:srgbClr val="000000"/>
                  </a:solidFill>
                  <a:latin typeface="Tahoma" panose="020B0604030504040204" pitchFamily="34" charset="0"/>
                  <a:ea typeface="Gulim" panose="020B0600000101010101" pitchFamily="34" charset="-127"/>
                  <a:cs typeface="Tahoma" panose="020B0604030504040204" pitchFamily="34" charset="0"/>
                </a:endParaRPr>
              </a:p>
            </p:txBody>
          </p:sp>
          <p:sp>
            <p:nvSpPr>
              <p:cNvPr id="100383" name="Text Box 13"/>
              <p:cNvSpPr txBox="1">
                <a:spLocks noChangeArrowheads="1"/>
              </p:cNvSpPr>
              <p:nvPr/>
            </p:nvSpPr>
            <p:spPr bwMode="auto">
              <a:xfrm>
                <a:off x="3900" y="2436"/>
                <a:ext cx="2295" cy="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b="1" smtClean="0">
                    <a:solidFill>
                      <a:srgbClr val="000000"/>
                    </a:solidFill>
                    <a:latin typeface="Tahoma" panose="020B0604030504040204" pitchFamily="34" charset="0"/>
                    <a:ea typeface="Gulim" panose="020B0600000101010101" pitchFamily="34" charset="-127"/>
                    <a:cs typeface="Tahoma" panose="020B0604030504040204" pitchFamily="34" charset="0"/>
                  </a:rPr>
                  <a:t>Easy to Embed</a:t>
                </a:r>
                <a:endParaRPr lang="en-US" sz="2000" b="1" smtClean="0">
                  <a:solidFill>
                    <a:srgbClr val="000000"/>
                  </a:solidFill>
                  <a:latin typeface="Tahoma" panose="020B0604030504040204" pitchFamily="34" charset="0"/>
                  <a:ea typeface="Gulim" panose="020B0600000101010101" pitchFamily="34" charset="-127"/>
                  <a:cs typeface="Tahoma" panose="020B0604030504040204" pitchFamily="34" charset="0"/>
                </a:endParaRPr>
              </a:p>
            </p:txBody>
          </p:sp>
        </p:grpSp>
        <p:grpSp>
          <p:nvGrpSpPr>
            <p:cNvPr id="100366" name="Group 14"/>
            <p:cNvGrpSpPr>
              <a:grpSpLocks/>
            </p:cNvGrpSpPr>
            <p:nvPr/>
          </p:nvGrpSpPr>
          <p:grpSpPr bwMode="auto">
            <a:xfrm>
              <a:off x="2340" y="6306"/>
              <a:ext cx="8715" cy="1181"/>
              <a:chOff x="2340" y="3293"/>
              <a:chExt cx="8715" cy="1181"/>
            </a:xfrm>
          </p:grpSpPr>
          <p:sp>
            <p:nvSpPr>
              <p:cNvPr id="100375" name="Text Box 15"/>
              <p:cNvSpPr txBox="1">
                <a:spLocks noChangeArrowheads="1"/>
              </p:cNvSpPr>
              <p:nvPr/>
            </p:nvSpPr>
            <p:spPr bwMode="auto">
              <a:xfrm>
                <a:off x="2340" y="3934"/>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3600" b="1" smtClean="0">
                    <a:solidFill>
                      <a:srgbClr val="000000"/>
                    </a:solidFill>
                    <a:latin typeface="Tahoma" panose="020B0604030504040204" pitchFamily="34" charset="0"/>
                    <a:ea typeface="Gulim" panose="020B0600000101010101" pitchFamily="34" charset="-127"/>
                    <a:cs typeface="Tahoma" panose="020B0604030504040204" pitchFamily="34" charset="0"/>
                  </a:rPr>
                  <a:t>3. Cost</a:t>
                </a:r>
                <a:endParaRPr lang="en-US" sz="3600" b="1" smtClean="0">
                  <a:solidFill>
                    <a:srgbClr val="000000"/>
                  </a:solidFill>
                  <a:latin typeface="Tahoma" panose="020B0604030504040204" pitchFamily="34" charset="0"/>
                  <a:ea typeface="Gulim" panose="020B0600000101010101" pitchFamily="34" charset="-127"/>
                  <a:cs typeface="Tahoma" panose="020B0604030504040204" pitchFamily="34" charset="0"/>
                </a:endParaRPr>
              </a:p>
            </p:txBody>
          </p:sp>
          <p:sp>
            <p:nvSpPr>
              <p:cNvPr id="100376" name="Line 16"/>
              <p:cNvSpPr>
                <a:spLocks noChangeShapeType="1"/>
              </p:cNvSpPr>
              <p:nvPr/>
            </p:nvSpPr>
            <p:spPr bwMode="auto">
              <a:xfrm>
                <a:off x="4680" y="4110"/>
                <a:ext cx="5760" cy="0"/>
              </a:xfrm>
              <a:prstGeom prst="line">
                <a:avLst/>
              </a:prstGeom>
              <a:noFill/>
              <a:ln w="3810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eaLnBrk="1" hangingPunct="1"/>
                <a:endParaRPr lang="en-US" smtClean="0">
                  <a:solidFill>
                    <a:srgbClr val="000000"/>
                  </a:solidFill>
                  <a:latin typeface="Arial" panose="020B0604020202020204" pitchFamily="34" charset="0"/>
                  <a:cs typeface="Arial" panose="020B0604020202020204" pitchFamily="34" charset="0"/>
                </a:endParaRPr>
              </a:p>
            </p:txBody>
          </p:sp>
          <p:sp>
            <p:nvSpPr>
              <p:cNvPr id="100377" name="Text Box 17"/>
              <p:cNvSpPr txBox="1">
                <a:spLocks noChangeArrowheads="1"/>
              </p:cNvSpPr>
              <p:nvPr/>
            </p:nvSpPr>
            <p:spPr bwMode="auto">
              <a:xfrm>
                <a:off x="3955" y="3293"/>
                <a:ext cx="18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b="1" smtClean="0">
                    <a:solidFill>
                      <a:srgbClr val="000000"/>
                    </a:solidFill>
                    <a:latin typeface="Tahoma" panose="020B0604030504040204" pitchFamily="34" charset="0"/>
                    <a:ea typeface="Gulim" panose="020B0600000101010101" pitchFamily="34" charset="-127"/>
                    <a:cs typeface="Tahoma" panose="020B0604030504040204" pitchFamily="34" charset="0"/>
                  </a:rPr>
                  <a:t>Free or Inexpensive</a:t>
                </a:r>
              </a:p>
              <a:p>
                <a:pPr eaLnBrk="1" hangingPunct="1"/>
                <a:endParaRPr lang="en-US" sz="2000" smtClean="0">
                  <a:solidFill>
                    <a:srgbClr val="000000"/>
                  </a:solidFill>
                  <a:ea typeface="Gulim" panose="020B0600000101010101" pitchFamily="34" charset="-127"/>
                  <a:cs typeface="Tahoma" panose="020B0604030504040204" pitchFamily="34" charset="0"/>
                </a:endParaRPr>
              </a:p>
            </p:txBody>
          </p:sp>
          <p:sp>
            <p:nvSpPr>
              <p:cNvPr id="100378" name="Text Box 18"/>
              <p:cNvSpPr txBox="1">
                <a:spLocks noChangeArrowheads="1"/>
              </p:cNvSpPr>
              <p:nvPr/>
            </p:nvSpPr>
            <p:spPr bwMode="auto">
              <a:xfrm>
                <a:off x="9263" y="3405"/>
                <a:ext cx="179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b="1" smtClean="0">
                    <a:solidFill>
                      <a:srgbClr val="000000"/>
                    </a:solidFill>
                    <a:latin typeface="Tahoma" panose="020B0604030504040204" pitchFamily="34" charset="0"/>
                    <a:ea typeface="Gulim" panose="020B0600000101010101" pitchFamily="34" charset="-127"/>
                    <a:cs typeface="Tahoma" panose="020B0604030504040204" pitchFamily="34" charset="0"/>
                  </a:rPr>
                  <a:t>Enterprise Licenses</a:t>
                </a:r>
              </a:p>
              <a:p>
                <a:pPr eaLnBrk="1" hangingPunct="1"/>
                <a:endParaRPr lang="en-US" sz="2000" smtClean="0">
                  <a:solidFill>
                    <a:srgbClr val="000000"/>
                  </a:solidFill>
                  <a:ea typeface="Gulim" panose="020B0600000101010101" pitchFamily="34" charset="-127"/>
                  <a:cs typeface="Tahoma" panose="020B0604030504040204" pitchFamily="34" charset="0"/>
                </a:endParaRPr>
              </a:p>
            </p:txBody>
          </p:sp>
          <p:sp>
            <p:nvSpPr>
              <p:cNvPr id="100379" name="Text Box 19"/>
              <p:cNvSpPr txBox="1">
                <a:spLocks noChangeArrowheads="1"/>
              </p:cNvSpPr>
              <p:nvPr/>
            </p:nvSpPr>
            <p:spPr bwMode="auto">
              <a:xfrm>
                <a:off x="6660" y="3420"/>
                <a:ext cx="21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mtClean="0">
                  <a:solidFill>
                    <a:srgbClr val="000000"/>
                  </a:solidFill>
                </a:endParaRPr>
              </a:p>
            </p:txBody>
          </p:sp>
        </p:grpSp>
        <p:grpSp>
          <p:nvGrpSpPr>
            <p:cNvPr id="100367" name="Group 20"/>
            <p:cNvGrpSpPr>
              <a:grpSpLocks/>
            </p:cNvGrpSpPr>
            <p:nvPr/>
          </p:nvGrpSpPr>
          <p:grpSpPr bwMode="auto">
            <a:xfrm>
              <a:off x="2340" y="7800"/>
              <a:ext cx="8820" cy="1020"/>
              <a:chOff x="2340" y="4560"/>
              <a:chExt cx="8820" cy="1020"/>
            </a:xfrm>
          </p:grpSpPr>
          <p:sp>
            <p:nvSpPr>
              <p:cNvPr id="100369" name="Text Box 21"/>
              <p:cNvSpPr txBox="1">
                <a:spLocks noChangeArrowheads="1"/>
              </p:cNvSpPr>
              <p:nvPr/>
            </p:nvSpPr>
            <p:spPr bwMode="auto">
              <a:xfrm>
                <a:off x="2340" y="4734"/>
                <a:ext cx="2525"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smtClean="0">
                    <a:solidFill>
                      <a:srgbClr val="000000"/>
                    </a:solidFill>
                    <a:latin typeface="Tahoma" panose="020B0604030504040204" pitchFamily="34" charset="0"/>
                    <a:ea typeface="Gulim" panose="020B0600000101010101" pitchFamily="34" charset="-127"/>
                    <a:cs typeface="Tahoma" panose="020B0604030504040204" pitchFamily="34" charset="0"/>
                  </a:rPr>
                  <a:t>4. Student-Centered</a:t>
                </a:r>
                <a:endParaRPr lang="en-US" sz="2400" b="1" smtClean="0">
                  <a:solidFill>
                    <a:srgbClr val="000000"/>
                  </a:solidFill>
                  <a:latin typeface="Tahoma" panose="020B0604030504040204" pitchFamily="34" charset="0"/>
                  <a:ea typeface="Gulim" panose="020B0600000101010101" pitchFamily="34" charset="-127"/>
                  <a:cs typeface="Tahoma" panose="020B0604030504040204" pitchFamily="34" charset="0"/>
                </a:endParaRPr>
              </a:p>
            </p:txBody>
          </p:sp>
          <p:sp>
            <p:nvSpPr>
              <p:cNvPr id="100370" name="Line 22"/>
              <p:cNvSpPr>
                <a:spLocks noChangeShapeType="1"/>
              </p:cNvSpPr>
              <p:nvPr/>
            </p:nvSpPr>
            <p:spPr bwMode="auto">
              <a:xfrm>
                <a:off x="4680" y="5040"/>
                <a:ext cx="5760" cy="0"/>
              </a:xfrm>
              <a:prstGeom prst="line">
                <a:avLst/>
              </a:prstGeom>
              <a:noFill/>
              <a:ln w="3810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eaLnBrk="1" hangingPunct="1"/>
                <a:endParaRPr lang="en-US" smtClean="0">
                  <a:solidFill>
                    <a:srgbClr val="000000"/>
                  </a:solidFill>
                  <a:latin typeface="Arial" panose="020B0604020202020204" pitchFamily="34" charset="0"/>
                  <a:cs typeface="Arial" panose="020B0604020202020204" pitchFamily="34" charset="0"/>
                </a:endParaRPr>
              </a:p>
            </p:txBody>
          </p:sp>
          <p:sp>
            <p:nvSpPr>
              <p:cNvPr id="100371" name="Text Box 23"/>
              <p:cNvSpPr txBox="1">
                <a:spLocks noChangeArrowheads="1"/>
              </p:cNvSpPr>
              <p:nvPr/>
            </p:nvSpPr>
            <p:spPr bwMode="auto">
              <a:xfrm>
                <a:off x="4140" y="4560"/>
                <a:ext cx="18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2800" smtClean="0">
                  <a:solidFill>
                    <a:srgbClr val="000000"/>
                  </a:solidFill>
                </a:endParaRPr>
              </a:p>
            </p:txBody>
          </p:sp>
          <p:sp>
            <p:nvSpPr>
              <p:cNvPr id="100372" name="Text Box 24"/>
              <p:cNvSpPr txBox="1">
                <a:spLocks noChangeArrowheads="1"/>
              </p:cNvSpPr>
              <p:nvPr/>
            </p:nvSpPr>
            <p:spPr bwMode="auto">
              <a:xfrm>
                <a:off x="9360" y="5040"/>
                <a:ext cx="18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3600" b="1" smtClean="0">
                    <a:solidFill>
                      <a:srgbClr val="000000"/>
                    </a:solidFill>
                    <a:latin typeface="Tahoma" panose="020B0604030504040204" pitchFamily="34" charset="0"/>
                    <a:ea typeface="Gulim" panose="020B0600000101010101" pitchFamily="34" charset="-127"/>
                    <a:cs typeface="Tahoma" panose="020B0604030504040204" pitchFamily="34" charset="0"/>
                  </a:rPr>
                  <a:t>High</a:t>
                </a:r>
              </a:p>
              <a:p>
                <a:pPr eaLnBrk="1" hangingPunct="1"/>
                <a:endParaRPr lang="en-US" smtClean="0">
                  <a:solidFill>
                    <a:srgbClr val="000000"/>
                  </a:solidFill>
                  <a:ea typeface="Gulim" panose="020B0600000101010101" pitchFamily="34" charset="-127"/>
                  <a:cs typeface="Tahoma" panose="020B0604030504040204" pitchFamily="34" charset="0"/>
                </a:endParaRPr>
              </a:p>
            </p:txBody>
          </p:sp>
          <p:sp>
            <p:nvSpPr>
              <p:cNvPr id="100373" name="Text Box 25"/>
              <p:cNvSpPr txBox="1">
                <a:spLocks noChangeArrowheads="1"/>
              </p:cNvSpPr>
              <p:nvPr/>
            </p:nvSpPr>
            <p:spPr bwMode="auto">
              <a:xfrm>
                <a:off x="4140" y="5040"/>
                <a:ext cx="180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3600" b="1" smtClean="0">
                    <a:solidFill>
                      <a:srgbClr val="000000"/>
                    </a:solidFill>
                    <a:latin typeface="Tahoma" panose="020B0604030504040204" pitchFamily="34" charset="0"/>
                    <a:ea typeface="Gulim" panose="020B0600000101010101" pitchFamily="34" charset="-127"/>
                    <a:cs typeface="Tahoma" panose="020B0604030504040204" pitchFamily="34" charset="0"/>
                  </a:rPr>
                  <a:t>Low</a:t>
                </a:r>
              </a:p>
              <a:p>
                <a:pPr eaLnBrk="1" hangingPunct="1"/>
                <a:endParaRPr lang="en-US" smtClean="0">
                  <a:solidFill>
                    <a:srgbClr val="000000"/>
                  </a:solidFill>
                  <a:ea typeface="Gulim" panose="020B0600000101010101" pitchFamily="34" charset="-127"/>
                  <a:cs typeface="Tahoma" panose="020B0604030504040204" pitchFamily="34" charset="0"/>
                </a:endParaRPr>
              </a:p>
            </p:txBody>
          </p:sp>
          <p:sp>
            <p:nvSpPr>
              <p:cNvPr id="100374" name="Text Box 26"/>
              <p:cNvSpPr txBox="1">
                <a:spLocks noChangeArrowheads="1"/>
              </p:cNvSpPr>
              <p:nvPr/>
            </p:nvSpPr>
            <p:spPr bwMode="auto">
              <a:xfrm>
                <a:off x="9360" y="4575"/>
                <a:ext cx="180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2800" smtClean="0">
                  <a:solidFill>
                    <a:srgbClr val="000000"/>
                  </a:solidFill>
                </a:endParaRPr>
              </a:p>
            </p:txBody>
          </p:sp>
        </p:grpSp>
        <p:sp>
          <p:nvSpPr>
            <p:cNvPr id="100368" name="Rectangle 27"/>
            <p:cNvSpPr>
              <a:spLocks noChangeArrowheads="1"/>
            </p:cNvSpPr>
            <p:nvPr/>
          </p:nvSpPr>
          <p:spPr bwMode="auto">
            <a:xfrm>
              <a:off x="2340" y="3612"/>
              <a:ext cx="9000" cy="5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mtClean="0">
                <a:solidFill>
                  <a:srgbClr val="000000"/>
                </a:solidFill>
              </a:endParaRPr>
            </a:p>
          </p:txBody>
        </p:sp>
      </p:grpSp>
      <p:sp>
        <p:nvSpPr>
          <p:cNvPr id="100355" name="Text Box 28"/>
          <p:cNvSpPr txBox="1">
            <a:spLocks noChangeArrowheads="1"/>
          </p:cNvSpPr>
          <p:nvPr/>
        </p:nvSpPr>
        <p:spPr bwMode="auto">
          <a:xfrm>
            <a:off x="2041525" y="752475"/>
            <a:ext cx="180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smtClean="0">
                <a:solidFill>
                  <a:srgbClr val="000000"/>
                </a:solidFill>
                <a:latin typeface="Tahoma" panose="020B0604030504040204" pitchFamily="34" charset="0"/>
                <a:cs typeface="Tahoma" panose="020B0604030504040204" pitchFamily="34" charset="0"/>
              </a:rPr>
              <a:t>Low Risk</a:t>
            </a:r>
          </a:p>
        </p:txBody>
      </p:sp>
      <p:sp>
        <p:nvSpPr>
          <p:cNvPr id="100356" name="Rectangle 29"/>
          <p:cNvSpPr>
            <a:spLocks noChangeArrowheads="1"/>
          </p:cNvSpPr>
          <p:nvPr/>
        </p:nvSpPr>
        <p:spPr bwMode="auto">
          <a:xfrm>
            <a:off x="6553200" y="762000"/>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smtClean="0">
                <a:solidFill>
                  <a:srgbClr val="000000"/>
                </a:solidFill>
                <a:latin typeface="Tahoma" panose="020B0604030504040204" pitchFamily="34" charset="0"/>
                <a:cs typeface="Tahoma" panose="020B0604030504040204" pitchFamily="34" charset="0"/>
              </a:rPr>
              <a:t>High Risk</a:t>
            </a:r>
          </a:p>
        </p:txBody>
      </p:sp>
      <p:sp>
        <p:nvSpPr>
          <p:cNvPr id="100357" name="Text Box 30"/>
          <p:cNvSpPr txBox="1">
            <a:spLocks noChangeArrowheads="1"/>
          </p:cNvSpPr>
          <p:nvPr/>
        </p:nvSpPr>
        <p:spPr bwMode="auto">
          <a:xfrm>
            <a:off x="1524000" y="5105400"/>
            <a:ext cx="3208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smtClean="0">
                <a:solidFill>
                  <a:srgbClr val="000000"/>
                </a:solidFill>
                <a:latin typeface="Tahoma" panose="020B0604030504040204" pitchFamily="34" charset="0"/>
                <a:cs typeface="Tahoma" panose="020B0604030504040204" pitchFamily="34" charset="0"/>
              </a:rPr>
              <a:t>Instructor-Focus</a:t>
            </a:r>
          </a:p>
        </p:txBody>
      </p:sp>
      <p:sp>
        <p:nvSpPr>
          <p:cNvPr id="100358" name="Rectangle 31"/>
          <p:cNvSpPr>
            <a:spLocks noChangeArrowheads="1"/>
          </p:cNvSpPr>
          <p:nvPr/>
        </p:nvSpPr>
        <p:spPr bwMode="auto">
          <a:xfrm>
            <a:off x="6096000" y="5181600"/>
            <a:ext cx="2795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smtClean="0">
                <a:solidFill>
                  <a:srgbClr val="000000"/>
                </a:solidFill>
                <a:latin typeface="Tahoma" panose="020B0604030504040204" pitchFamily="34" charset="0"/>
                <a:cs typeface="Tahoma" panose="020B0604030504040204" pitchFamily="34" charset="0"/>
              </a:rPr>
              <a:t>Student-Focus</a:t>
            </a:r>
          </a:p>
        </p:txBody>
      </p:sp>
      <p:pic>
        <p:nvPicPr>
          <p:cNvPr id="100359" name="Picture 32" descr="j031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5745163"/>
            <a:ext cx="16764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7" descr="pirate_parrot_on_computer_hg_cl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57200"/>
            <a:ext cx="1428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9" descr="computer_pirate_sword_h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110331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Picture 13" descr="chest_gold_sparkling_lg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429000"/>
            <a:ext cx="17526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39" descr="Alarm Clock Checking Time on Wristwatch Animated Clipart&#10;&#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828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432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C:\Users\Curtis\Pictures\2011-10-01 Gen X\Gen X 001.jpg"/>
          <p:cNvPicPr>
            <a:picLocks noChangeAspect="1" noChangeArrowheads="1"/>
          </p:cNvPicPr>
          <p:nvPr/>
        </p:nvPicPr>
        <p:blipFill>
          <a:blip r:embed="rId2" cstate="print">
            <a:extLst>
              <a:ext uri="{28A0092B-C50C-407E-A947-70E740481C1C}">
                <a14:useLocalDpi xmlns:a14="http://schemas.microsoft.com/office/drawing/2010/main" val="0"/>
              </a:ext>
            </a:extLst>
          </a:blip>
          <a:srcRect l="9804" t="89" b="49295"/>
          <a:stretch>
            <a:fillRect/>
          </a:stretch>
        </p:blipFill>
        <p:spPr bwMode="auto">
          <a:xfrm>
            <a:off x="1371600" y="1981200"/>
            <a:ext cx="6248400" cy="482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Title 2"/>
          <p:cNvSpPr>
            <a:spLocks noGrp="1"/>
          </p:cNvSpPr>
          <p:nvPr>
            <p:ph type="title"/>
          </p:nvPr>
        </p:nvSpPr>
        <p:spPr>
          <a:xfrm>
            <a:off x="457200" y="533400"/>
            <a:ext cx="8229600" cy="1143000"/>
          </a:xfrm>
        </p:spPr>
        <p:txBody>
          <a:bodyPr/>
          <a:lstStyle/>
          <a:p>
            <a:r>
              <a:rPr lang="en-US" altLang="en-US" b="1" dirty="0" smtClean="0">
                <a:solidFill>
                  <a:srgbClr val="FF0000"/>
                </a:solidFill>
                <a:latin typeface="Tahoma" panose="020B0604030504040204" pitchFamily="34" charset="0"/>
              </a:rPr>
              <a:t>Examples of TEC-VARIETY</a:t>
            </a:r>
            <a:endParaRPr lang="en-US" b="1" dirty="0" smtClean="0">
              <a:solidFill>
                <a:srgbClr val="FF0000"/>
              </a:solidFill>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1066800" y="1709622"/>
            <a:ext cx="6753225" cy="5064919"/>
          </a:xfrm>
          <a:prstGeom prst="rect">
            <a:avLst/>
          </a:prstGeom>
        </p:spPr>
      </p:pic>
    </p:spTree>
    <p:extLst>
      <p:ext uri="{BB962C8B-B14F-4D97-AF65-F5344CB8AC3E}">
        <p14:creationId xmlns:p14="http://schemas.microsoft.com/office/powerpoint/2010/main" val="8829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457200" y="274638"/>
            <a:ext cx="8305800" cy="1935162"/>
          </a:xfrm>
        </p:spPr>
        <p:txBody>
          <a:bodyPr/>
          <a:lstStyle/>
          <a:p>
            <a:r>
              <a:rPr lang="en-US" altLang="en-US" sz="3600" dirty="0" smtClean="0">
                <a:solidFill>
                  <a:srgbClr val="FF0000"/>
                </a:solidFill>
                <a:latin typeface="Tahoma" pitchFamily="34" charset="0"/>
                <a:cs typeface="Tahoma" pitchFamily="34" charset="0"/>
              </a:rPr>
              <a:t>1.</a:t>
            </a:r>
            <a:r>
              <a:rPr lang="en-US" altLang="en-US" sz="3600" dirty="0" smtClean="0">
                <a:latin typeface="Tahoma" pitchFamily="34" charset="0"/>
                <a:cs typeface="Tahoma" pitchFamily="34" charset="0"/>
              </a:rPr>
              <a:t> </a:t>
            </a:r>
            <a:r>
              <a:rPr lang="en-US" altLang="en-US" sz="3600" dirty="0" smtClean="0">
                <a:solidFill>
                  <a:srgbClr val="FF0000"/>
                </a:solidFill>
                <a:latin typeface="Tahoma" pitchFamily="34" charset="0"/>
                <a:cs typeface="Tahoma" pitchFamily="34" charset="0"/>
              </a:rPr>
              <a:t>T</a:t>
            </a:r>
            <a:r>
              <a:rPr lang="en-US" altLang="en-US" sz="3600" dirty="0" smtClean="0">
                <a:latin typeface="Tahoma" pitchFamily="34" charset="0"/>
                <a:cs typeface="Tahoma" pitchFamily="34" charset="0"/>
              </a:rPr>
              <a:t>one/Climate</a:t>
            </a:r>
            <a:r>
              <a:rPr lang="en-US" sz="3600" dirty="0" smtClean="0">
                <a:latin typeface="Tahoma" pitchFamily="34" charset="0"/>
                <a:cs typeface="Tahoma" pitchFamily="34" charset="0"/>
              </a:rPr>
              <a:t>: A. Threaded Video Discussions</a:t>
            </a:r>
            <a:r>
              <a:rPr lang="en-US" sz="3200" dirty="0" smtClean="0">
                <a:latin typeface="Tahoma" pitchFamily="34" charset="0"/>
                <a:cs typeface="Tahoma" pitchFamily="34" charset="0"/>
              </a:rPr>
              <a:t>, e.g., </a:t>
            </a:r>
            <a:r>
              <a:rPr lang="en-US" sz="3200" dirty="0" err="1" smtClean="0">
                <a:latin typeface="Tahoma" pitchFamily="34" charset="0"/>
                <a:cs typeface="Tahoma" pitchFamily="34" charset="0"/>
              </a:rPr>
              <a:t>Flipgrid</a:t>
            </a:r>
            <a:r>
              <a:rPr lang="en-US" sz="2400" dirty="0" smtClean="0">
                <a:latin typeface="Tahoma" pitchFamily="34" charset="0"/>
                <a:cs typeface="Tahoma" pitchFamily="34" charset="0"/>
              </a:rPr>
              <a:t/>
            </a:r>
            <a:br>
              <a:rPr lang="en-US" sz="2400" dirty="0" smtClean="0">
                <a:latin typeface="Tahoma" pitchFamily="34" charset="0"/>
                <a:cs typeface="Tahoma" pitchFamily="34" charset="0"/>
              </a:rPr>
            </a:br>
            <a:r>
              <a:rPr lang="en-US" sz="2400" dirty="0">
                <a:hlinkClick r:id="rId2"/>
              </a:rPr>
              <a:t>http://flipgrid.com/#</a:t>
            </a:r>
            <a:r>
              <a:rPr lang="en-US" sz="2400" dirty="0" smtClean="0">
                <a:hlinkClick r:id="rId2"/>
              </a:rPr>
              <a:t>429f88c5</a:t>
            </a:r>
            <a:r>
              <a:rPr lang="en-US" sz="2400" dirty="0" smtClean="0"/>
              <a:t>) </a:t>
            </a:r>
            <a:endParaRPr lang="en-US" sz="1300" dirty="0" smtClean="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26773" y="2180968"/>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2819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4267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4285" y="4572000"/>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8121741" y="4523508"/>
            <a:ext cx="1022259" cy="1048471"/>
          </a:xfrm>
          <a:prstGeom prst="rect">
            <a:avLst/>
          </a:prstGeom>
        </p:spPr>
      </p:pic>
      <p:pic>
        <p:nvPicPr>
          <p:cNvPr id="10" name="Picture 9"/>
          <p:cNvPicPr>
            <a:picLocks noChangeAspect="1"/>
          </p:cNvPicPr>
          <p:nvPr/>
        </p:nvPicPr>
        <p:blipFill>
          <a:blip r:embed="rId8"/>
          <a:stretch>
            <a:fillRect/>
          </a:stretch>
        </p:blipFill>
        <p:spPr>
          <a:xfrm>
            <a:off x="7086600" y="4438142"/>
            <a:ext cx="1280990" cy="1219201"/>
          </a:xfrm>
          <a:prstGeom prst="rect">
            <a:avLst/>
          </a:prstGeom>
        </p:spPr>
      </p:pic>
    </p:spTree>
    <p:extLst>
      <p:ext uri="{BB962C8B-B14F-4D97-AF65-F5344CB8AC3E}">
        <p14:creationId xmlns:p14="http://schemas.microsoft.com/office/powerpoint/2010/main" val="4062839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310243" y="609600"/>
            <a:ext cx="8534400" cy="1981200"/>
          </a:xfrm>
        </p:spPr>
        <p:txBody>
          <a:bodyPr/>
          <a:lstStyle/>
          <a:p>
            <a:pPr eaLnBrk="1" hangingPunct="1"/>
            <a:r>
              <a:rPr lang="en-US" altLang="en-US" sz="3600" dirty="0">
                <a:solidFill>
                  <a:srgbClr val="FF0000"/>
                </a:solidFill>
                <a:latin typeface="Tahoma" pitchFamily="34" charset="0"/>
                <a:cs typeface="Tahoma" pitchFamily="34" charset="0"/>
              </a:rPr>
              <a:t>1.</a:t>
            </a:r>
            <a:r>
              <a:rPr lang="en-US" altLang="en-US" sz="3600" dirty="0">
                <a:latin typeface="Tahoma" pitchFamily="34" charset="0"/>
                <a:cs typeface="Tahoma" pitchFamily="34" charset="0"/>
              </a:rPr>
              <a:t> </a:t>
            </a:r>
            <a:r>
              <a:rPr lang="en-US" altLang="en-US" sz="3600" dirty="0">
                <a:solidFill>
                  <a:srgbClr val="FF0000"/>
                </a:solidFill>
                <a:latin typeface="Tahoma" pitchFamily="34" charset="0"/>
                <a:cs typeface="Tahoma" pitchFamily="34" charset="0"/>
              </a:rPr>
              <a:t>T</a:t>
            </a:r>
            <a:r>
              <a:rPr lang="en-US" altLang="en-US" sz="3600" dirty="0">
                <a:latin typeface="Tahoma" pitchFamily="34" charset="0"/>
                <a:cs typeface="Tahoma" pitchFamily="34" charset="0"/>
              </a:rPr>
              <a:t>one/Climate</a:t>
            </a:r>
            <a:r>
              <a:rPr lang="en-US" sz="3600" dirty="0">
                <a:latin typeface="Tahoma" pitchFamily="34" charset="0"/>
                <a:cs typeface="Tahoma" pitchFamily="34" charset="0"/>
              </a:rPr>
              <a:t>: </a:t>
            </a:r>
            <a:r>
              <a:rPr lang="en-US" sz="3600" dirty="0" smtClean="0">
                <a:latin typeface="Tahoma" pitchFamily="34" charset="0"/>
                <a:cs typeface="Tahoma" pitchFamily="34" charset="0"/>
              </a:rPr>
              <a:t>B. </a:t>
            </a:r>
            <a:r>
              <a:rPr lang="en-US" sz="3600" dirty="0">
                <a:latin typeface="Tahoma" pitchFamily="34" charset="0"/>
                <a:cs typeface="Tahoma" pitchFamily="34" charset="0"/>
              </a:rPr>
              <a:t>Video </a:t>
            </a:r>
            <a:r>
              <a:rPr lang="en-US" sz="3600" dirty="0" smtClean="0">
                <a:latin typeface="Tahoma" pitchFamily="34" charset="0"/>
                <a:cs typeface="Tahoma" pitchFamily="34" charset="0"/>
              </a:rPr>
              <a:t>Introductions </a:t>
            </a:r>
            <a:r>
              <a:rPr lang="en-US" sz="2000" dirty="0" smtClean="0">
                <a:latin typeface="Tahoma" pitchFamily="34" charset="0"/>
                <a:cs typeface="Tahoma" pitchFamily="34" charset="0"/>
              </a:rPr>
              <a:t>(Office Hours in Other Countries)</a:t>
            </a:r>
            <a:r>
              <a:rPr lang="en-US" sz="1600" dirty="0" smtClean="0">
                <a:latin typeface="Tahoma" pitchFamily="34" charset="0"/>
                <a:cs typeface="Tahoma" pitchFamily="34" charset="0"/>
              </a:rPr>
              <a:t/>
            </a:r>
            <a:br>
              <a:rPr lang="en-US" sz="1600" dirty="0" smtClean="0">
                <a:latin typeface="Tahoma" pitchFamily="34" charset="0"/>
                <a:cs typeface="Tahoma" pitchFamily="34" charset="0"/>
              </a:rPr>
            </a:br>
            <a:r>
              <a:rPr lang="en-US" dirty="0" smtClean="0">
                <a:solidFill>
                  <a:schemeClr val="tx1"/>
                </a:solidFill>
                <a:latin typeface="Tahoma" pitchFamily="34" charset="0"/>
                <a:cs typeface="Tahoma" pitchFamily="34" charset="0"/>
              </a:rPr>
              <a:t>Chuck </a:t>
            </a:r>
            <a:r>
              <a:rPr lang="en-US" sz="1600" dirty="0" smtClean="0">
                <a:solidFill>
                  <a:schemeClr val="tx1"/>
                </a:solidFill>
                <a:latin typeface="Tahoma" pitchFamily="34" charset="0"/>
                <a:cs typeface="Tahoma" pitchFamily="34" charset="0"/>
              </a:rPr>
              <a:t>Severance, </a:t>
            </a:r>
            <a:r>
              <a:rPr lang="en-US" sz="1600" dirty="0" smtClean="0">
                <a:latin typeface="Tahoma" pitchFamily="34" charset="0"/>
                <a:cs typeface="Tahoma" pitchFamily="34" charset="0"/>
              </a:rPr>
              <a:t>U Michigan/Coursera) in Barcelona</a:t>
            </a:r>
            <a:br>
              <a:rPr lang="en-US" sz="1600" dirty="0" smtClean="0">
                <a:latin typeface="Tahoma" pitchFamily="34" charset="0"/>
                <a:cs typeface="Tahoma" pitchFamily="34" charset="0"/>
              </a:rPr>
            </a:br>
            <a:r>
              <a:rPr lang="en-US" sz="1600" dirty="0">
                <a:latin typeface="Tahoma" pitchFamily="34" charset="0"/>
                <a:cs typeface="Tahoma" pitchFamily="34" charset="0"/>
                <a:hlinkClick r:id="rId2"/>
              </a:rPr>
              <a:t>http://www.youtube.com/watch?v=JzNHvmSv8TI</a:t>
            </a:r>
            <a:r>
              <a:rPr lang="en-US" sz="1600" dirty="0">
                <a:latin typeface="Tahoma" pitchFamily="34" charset="0"/>
                <a:cs typeface="Tahoma" pitchFamily="34" charset="0"/>
              </a:rPr>
              <a:t>  </a:t>
            </a:r>
            <a:r>
              <a:rPr lang="en-US" sz="1600" dirty="0" smtClean="0">
                <a:latin typeface="Tahoma" pitchFamily="34" charset="0"/>
                <a:cs typeface="Tahoma" pitchFamily="34" charset="0"/>
              </a:rPr>
              <a:t/>
            </a:r>
            <a:br>
              <a:rPr lang="en-US" sz="1600" dirty="0" smtClean="0">
                <a:latin typeface="Tahoma" pitchFamily="34" charset="0"/>
                <a:cs typeface="Tahoma"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Chuck Severance, University of Michigan</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hlinkClick r:id="rId3"/>
              </a:rPr>
              <a:t>https://</a:t>
            </a:r>
            <a:r>
              <a:rPr lang="en-US" sz="1600" dirty="0" smtClean="0">
                <a:latin typeface="Tahoma" panose="020B0604030504040204" pitchFamily="34" charset="0"/>
                <a:ea typeface="Tahoma" panose="020B0604030504040204" pitchFamily="34" charset="0"/>
                <a:cs typeface="Tahoma" panose="020B0604030504040204" pitchFamily="34" charset="0"/>
                <a:hlinkClick r:id="rId3"/>
              </a:rPr>
              <a:t>www.coursera.org/course/pythonlearn</a:t>
            </a:r>
            <a:r>
              <a:rPr lang="en-US" sz="1600" dirty="0" smtClean="0">
                <a:latin typeface="Tahoma" panose="020B0604030504040204" pitchFamily="34" charset="0"/>
                <a:ea typeface="Tahoma" panose="020B0604030504040204" pitchFamily="34" charset="0"/>
                <a:cs typeface="Tahoma" panose="020B0604030504040204" pitchFamily="34" charset="0"/>
              </a:rPr>
              <a:t> </a:t>
            </a:r>
            <a:endParaRPr lang="en-US" sz="1600" dirty="0" smtClean="0"/>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rcRect l="5559" t="11671" r="6859" b="2477"/>
          <a:stretch>
            <a:fillRect/>
          </a:stretch>
        </p:blipFill>
        <p:spPr bwMode="auto">
          <a:xfrm>
            <a:off x="0" y="2854309"/>
            <a:ext cx="5195869" cy="372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5" cstate="print">
            <a:extLst>
              <a:ext uri="{28A0092B-C50C-407E-A947-70E740481C1C}">
                <a14:useLocalDpi xmlns:a14="http://schemas.microsoft.com/office/drawing/2010/main" val="0"/>
              </a:ext>
            </a:extLst>
          </a:blip>
          <a:srcRect l="-874" t="12201" r="1132" b="1939"/>
          <a:stretch>
            <a:fillRect/>
          </a:stretch>
        </p:blipFill>
        <p:spPr bwMode="auto">
          <a:xfrm>
            <a:off x="2597934" y="3185327"/>
            <a:ext cx="2432616" cy="152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cstate="print"/>
          <a:srcRect l="12500" t="19707" r="37921" b="6267"/>
          <a:stretch>
            <a:fillRect/>
          </a:stretch>
        </p:blipFill>
        <p:spPr bwMode="auto">
          <a:xfrm>
            <a:off x="5172316" y="3048000"/>
            <a:ext cx="3948131" cy="3168274"/>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l="12079" t="21175" r="38341" b="2007"/>
          <a:stretch>
            <a:fillRect/>
          </a:stretch>
        </p:blipFill>
        <p:spPr bwMode="auto">
          <a:xfrm>
            <a:off x="76200" y="4700148"/>
            <a:ext cx="2438400" cy="2030321"/>
          </a:xfrm>
          <a:prstGeom prst="rect">
            <a:avLst/>
          </a:prstGeom>
          <a:noFill/>
          <a:ln w="9525">
            <a:noFill/>
            <a:miter lim="800000"/>
            <a:headEnd/>
            <a:tailEnd/>
          </a:ln>
        </p:spPr>
      </p:pic>
    </p:spTree>
    <p:extLst>
      <p:ext uri="{BB962C8B-B14F-4D97-AF65-F5344CB8AC3E}">
        <p14:creationId xmlns:p14="http://schemas.microsoft.com/office/powerpoint/2010/main" val="4040185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2697162"/>
          </a:xfrm>
        </p:spPr>
        <p:txBody>
          <a:bodyPr rtlCol="0">
            <a:normAutofit/>
          </a:bodyPr>
          <a:lstStyle/>
          <a:p>
            <a:pPr eaLnBrk="1" fontAlgn="auto" hangingPunct="1">
              <a:spcAft>
                <a:spcPts val="0"/>
              </a:spcAft>
              <a:defRPr/>
            </a:pPr>
            <a:r>
              <a:rPr lang="en-US" altLang="zh-CN" b="1" dirty="0" smtClean="0">
                <a:solidFill>
                  <a:srgbClr val="FF0000"/>
                </a:solidFill>
                <a:latin typeface="Tahoma" pitchFamily="34" charset="0"/>
                <a:ea typeface="Tahoma" pitchFamily="34" charset="0"/>
                <a:cs typeface="Tahoma" pitchFamily="34" charset="0"/>
              </a:rPr>
              <a:t>2. E</a:t>
            </a:r>
            <a:r>
              <a:rPr lang="en-US" altLang="zh-CN" b="1" dirty="0" smtClean="0">
                <a:latin typeface="Tahoma" pitchFamily="34" charset="0"/>
                <a:ea typeface="Tahoma" pitchFamily="34" charset="0"/>
                <a:cs typeface="Tahoma" pitchFamily="34" charset="0"/>
              </a:rPr>
              <a:t>ncouragement, </a:t>
            </a:r>
            <a:r>
              <a:rPr lang="en-US" altLang="en-US" sz="3600" b="1" dirty="0" smtClean="0">
                <a:latin typeface="Tahoma" pitchFamily="34" charset="0"/>
                <a:ea typeface="Tahoma" pitchFamily="34" charset="0"/>
                <a:cs typeface="Tahoma" pitchFamily="34" charset="0"/>
              </a:rPr>
              <a:t>Feedback, etc.: A. </a:t>
            </a:r>
            <a:r>
              <a:rPr lang="en-US" sz="3200" b="1" dirty="0" smtClean="0">
                <a:latin typeface="Tahoma" panose="020B0604030504040204" pitchFamily="34" charset="0"/>
                <a:ea typeface="Tahoma" panose="020B0604030504040204" pitchFamily="34" charset="0"/>
                <a:cs typeface="Tahoma" panose="020B0604030504040204" pitchFamily="34" charset="0"/>
              </a:rPr>
              <a:t>Demonstrations </a:t>
            </a:r>
            <a:r>
              <a:rPr lang="en-US" sz="3200" b="1" dirty="0">
                <a:latin typeface="Tahoma" panose="020B0604030504040204" pitchFamily="34" charset="0"/>
                <a:ea typeface="Tahoma" panose="020B0604030504040204" pitchFamily="34" charset="0"/>
                <a:cs typeface="Tahoma" panose="020B0604030504040204" pitchFamily="34" charset="0"/>
              </a:rPr>
              <a:t>and </a:t>
            </a:r>
            <a:r>
              <a:rPr lang="en-US" sz="3200" b="1" dirty="0" smtClean="0">
                <a:latin typeface="Tahoma" panose="020B0604030504040204" pitchFamily="34" charset="0"/>
                <a:ea typeface="Tahoma" panose="020B0604030504040204" pitchFamily="34" charset="0"/>
                <a:cs typeface="Tahoma" panose="020B0604030504040204" pitchFamily="34" charset="0"/>
              </a:rPr>
              <a:t>Tutorials</a:t>
            </a:r>
            <a:r>
              <a:rPr lang="en-US" b="1" dirty="0" smtClean="0">
                <a:latin typeface="Tahoma" pitchFamily="34" charset="0"/>
                <a:ea typeface="Tahoma" pitchFamily="34" charset="0"/>
                <a:cs typeface="Tahoma" pitchFamily="34" charset="0"/>
              </a:rPr>
              <a:t/>
            </a:r>
            <a:br>
              <a:rPr lang="en-US" b="1" dirty="0" smtClean="0">
                <a:latin typeface="Tahoma" pitchFamily="34" charset="0"/>
                <a:ea typeface="Tahoma" pitchFamily="34" charset="0"/>
                <a:cs typeface="Tahoma"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Emerging technology specialist, IU UITS, </a:t>
            </a:r>
            <a:r>
              <a:rPr lang="en-US" sz="2200" b="1" dirty="0" err="1">
                <a:latin typeface="Tahoma" panose="020B0604030504040204" pitchFamily="34" charset="0"/>
                <a:ea typeface="Tahoma" panose="020B0604030504040204" pitchFamily="34" charset="0"/>
                <a:cs typeface="Tahoma" panose="020B0604030504040204" pitchFamily="34" charset="0"/>
              </a:rPr>
              <a:t>Nitocris</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smtClean="0">
                <a:latin typeface="Tahoma" panose="020B0604030504040204" pitchFamily="34" charset="0"/>
                <a:ea typeface="Tahoma" panose="020B0604030504040204" pitchFamily="34" charset="0"/>
                <a:cs typeface="Tahoma" panose="020B0604030504040204" pitchFamily="34" charset="0"/>
              </a:rPr>
              <a:t>Perez,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29, 2014</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http://inside.iub.edu/features/videos/2014-05-29-inub-vid-cib.shtml</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3"/>
          <a:srcRect l="22826" t="15874" r="27843" b="12892"/>
          <a:stretch/>
        </p:blipFill>
        <p:spPr>
          <a:xfrm>
            <a:off x="0" y="3021724"/>
            <a:ext cx="4574780" cy="3550575"/>
          </a:xfrm>
          <a:prstGeom prst="rect">
            <a:avLst/>
          </a:prstGeom>
        </p:spPr>
      </p:pic>
      <p:pic>
        <p:nvPicPr>
          <p:cNvPr id="6" name="Picture 5"/>
          <p:cNvPicPr>
            <a:picLocks noChangeAspect="1"/>
          </p:cNvPicPr>
          <p:nvPr/>
        </p:nvPicPr>
        <p:blipFill rotWithShape="1">
          <a:blip r:embed="rId4"/>
          <a:srcRect l="23036" t="17143" r="29357" b="11429"/>
          <a:stretch/>
        </p:blipFill>
        <p:spPr>
          <a:xfrm>
            <a:off x="4574781" y="2995448"/>
            <a:ext cx="4406614" cy="3553720"/>
          </a:xfrm>
          <a:prstGeom prst="rect">
            <a:avLst/>
          </a:prstGeom>
        </p:spPr>
      </p:pic>
    </p:spTree>
    <p:extLst>
      <p:ext uri="{BB962C8B-B14F-4D97-AF65-F5344CB8AC3E}">
        <p14:creationId xmlns:p14="http://schemas.microsoft.com/office/powerpoint/2010/main" val="2598573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itle 3"/>
          <p:cNvSpPr>
            <a:spLocks noGrp="1"/>
          </p:cNvSpPr>
          <p:nvPr>
            <p:ph type="title"/>
          </p:nvPr>
        </p:nvSpPr>
        <p:spPr>
          <a:xfrm>
            <a:off x="228600" y="685800"/>
            <a:ext cx="8763000" cy="2209800"/>
          </a:xfrm>
        </p:spPr>
        <p:txBody>
          <a:bodyPr/>
          <a:lstStyle/>
          <a:p>
            <a:r>
              <a:rPr lang="en-US" altLang="zh-CN" sz="4000" b="1" dirty="0" smtClean="0">
                <a:solidFill>
                  <a:srgbClr val="FF0000"/>
                </a:solidFill>
                <a:latin typeface="Tahoma" panose="020B0604030504040204" pitchFamily="34" charset="0"/>
                <a:ea typeface="SimSun" panose="02010600030101010101" pitchFamily="2" charset="-122"/>
                <a:cs typeface="Tahoma" panose="020B0604030504040204" pitchFamily="34" charset="0"/>
              </a:rPr>
              <a:t>2. E</a:t>
            </a:r>
            <a:r>
              <a:rPr lang="en-US" altLang="zh-CN" sz="4000" b="1" dirty="0" smtClean="0">
                <a:latin typeface="Tahoma" panose="020B0604030504040204" pitchFamily="34" charset="0"/>
                <a:ea typeface="SimSun" panose="02010600030101010101" pitchFamily="2" charset="-122"/>
                <a:cs typeface="Tahoma" panose="020B0604030504040204" pitchFamily="34" charset="0"/>
              </a:rPr>
              <a:t>ncouragement, </a:t>
            </a:r>
            <a:r>
              <a:rPr lang="en-US" altLang="en-US" sz="4000" b="1" dirty="0" smtClean="0">
                <a:latin typeface="Tahoma" panose="020B0604030504040204" pitchFamily="34" charset="0"/>
                <a:ea typeface="SimSun" panose="02010600030101010101" pitchFamily="2" charset="-122"/>
                <a:cs typeface="Tahoma" panose="020B0604030504040204" pitchFamily="34" charset="0"/>
              </a:rPr>
              <a:t>Feedback, etc.: </a:t>
            </a:r>
            <a:r>
              <a:rPr lang="en-US" altLang="en-US" sz="3200" b="1" dirty="0">
                <a:latin typeface="Tahoma" panose="020B0604030504040204" pitchFamily="34" charset="0"/>
                <a:ea typeface="SimSun" panose="02010600030101010101" pitchFamily="2" charset="-122"/>
                <a:cs typeface="Tahoma" panose="020B0604030504040204" pitchFamily="34" charset="0"/>
              </a:rPr>
              <a:t>B</a:t>
            </a:r>
            <a:r>
              <a:rPr lang="en-US" altLang="zh-CN" sz="3200" b="1" dirty="0" smtClean="0">
                <a:latin typeface="Tahoma" panose="020B0604030504040204" pitchFamily="34" charset="0"/>
                <a:ea typeface="SimSun" panose="02010600030101010101" pitchFamily="2" charset="-122"/>
                <a:cs typeface="Tahoma" panose="020B0604030504040204" pitchFamily="34" charset="0"/>
              </a:rPr>
              <a:t>. Voice/Audio Feedback</a:t>
            </a:r>
            <a:br>
              <a:rPr lang="en-US" altLang="zh-CN" sz="3200" b="1" dirty="0" smtClean="0">
                <a:latin typeface="Tahoma" panose="020B0604030504040204" pitchFamily="34" charset="0"/>
                <a:ea typeface="SimSun" panose="02010600030101010101" pitchFamily="2" charset="-122"/>
                <a:cs typeface="Tahoma" panose="020B0604030504040204" pitchFamily="34" charset="0"/>
              </a:rPr>
            </a:br>
            <a:r>
              <a:rPr lang="en-US" sz="2400" b="1" dirty="0" err="1" smtClean="0">
                <a:latin typeface="Tahoma" panose="020B0604030504040204" pitchFamily="34" charset="0"/>
                <a:ea typeface="SimSun" panose="02010600030101010101" pitchFamily="2" charset="-122"/>
                <a:cs typeface="Tahoma" panose="020B0604030504040204" pitchFamily="34" charset="0"/>
              </a:rPr>
              <a:t>Vocaroo</a:t>
            </a:r>
            <a:r>
              <a:rPr lang="en-US" sz="2400" b="1" dirty="0">
                <a:latin typeface="Tahoma" panose="020B0604030504040204" pitchFamily="34" charset="0"/>
                <a:ea typeface="SimSun" panose="02010600030101010101" pitchFamily="2" charset="-122"/>
                <a:cs typeface="Tahoma" panose="020B0604030504040204" pitchFamily="34" charset="0"/>
              </a:rPr>
              <a:t>:</a:t>
            </a:r>
            <a:r>
              <a:rPr lang="en-US" sz="2400" b="1" dirty="0" smtClean="0">
                <a:latin typeface="Tahoma" panose="020B0604030504040204" pitchFamily="34" charset="0"/>
                <a:ea typeface="SimSun" panose="02010600030101010101" pitchFamily="2" charset="-122"/>
                <a:cs typeface="Tahoma" panose="020B0604030504040204" pitchFamily="34" charset="0"/>
              </a:rPr>
              <a:t> </a:t>
            </a:r>
            <a:r>
              <a:rPr lang="en-US" sz="2400" b="1" dirty="0" smtClean="0">
                <a:latin typeface="Tahoma" panose="020B0604030504040204" pitchFamily="34" charset="0"/>
                <a:ea typeface="SimSun" panose="02010600030101010101" pitchFamily="2" charset="-122"/>
                <a:cs typeface="Tahoma" panose="020B0604030504040204" pitchFamily="34" charset="0"/>
                <a:hlinkClick r:id="rId2"/>
              </a:rPr>
              <a:t>http://vocaroo.com/</a:t>
            </a:r>
            <a:r>
              <a:rPr lang="en-US" sz="2400" b="1" dirty="0" smtClean="0">
                <a:latin typeface="Tahoma" panose="020B0604030504040204" pitchFamily="34" charset="0"/>
                <a:ea typeface="SimSun" panose="02010600030101010101" pitchFamily="2" charset="-122"/>
                <a:cs typeface="Tahoma" panose="020B0604030504040204" pitchFamily="34" charset="0"/>
              </a:rPr>
              <a:t> </a:t>
            </a:r>
            <a:br>
              <a:rPr lang="en-US" sz="2400" b="1" dirty="0" smtClean="0">
                <a:latin typeface="Tahoma" panose="020B0604030504040204" pitchFamily="34" charset="0"/>
                <a:ea typeface="SimSun" panose="02010600030101010101" pitchFamily="2" charset="-122"/>
                <a:cs typeface="Tahoma" panose="020B0604030504040204" pitchFamily="34" charset="0"/>
              </a:rPr>
            </a:br>
            <a:r>
              <a:rPr lang="en-US" sz="1800" b="1" dirty="0">
                <a:latin typeface="Tahoma" panose="020B0604030504040204" pitchFamily="34" charset="0"/>
                <a:ea typeface="SimSun" panose="02010600030101010101" pitchFamily="2" charset="-122"/>
                <a:cs typeface="Tahoma" panose="020B0604030504040204" pitchFamily="34" charset="0"/>
                <a:hlinkClick r:id="rId3"/>
              </a:rPr>
              <a:t>http://</a:t>
            </a:r>
            <a:r>
              <a:rPr lang="en-US" sz="1800" b="1" dirty="0" smtClean="0">
                <a:latin typeface="Tahoma" panose="020B0604030504040204" pitchFamily="34" charset="0"/>
                <a:ea typeface="SimSun" panose="02010600030101010101" pitchFamily="2" charset="-122"/>
                <a:cs typeface="Tahoma" panose="020B0604030504040204" pitchFamily="34" charset="0"/>
                <a:hlinkClick r:id="rId3"/>
              </a:rPr>
              <a:t>vocaroo.com/i/s1KQTNmlB3Na</a:t>
            </a:r>
            <a:r>
              <a:rPr lang="en-US" sz="1800" b="1" dirty="0" smtClean="0">
                <a:latin typeface="Tahoma" panose="020B0604030504040204" pitchFamily="34" charset="0"/>
                <a:ea typeface="SimSun" panose="02010600030101010101" pitchFamily="2" charset="-122"/>
                <a:cs typeface="Tahoma" panose="020B0604030504040204" pitchFamily="34" charset="0"/>
              </a:rPr>
              <a:t> </a:t>
            </a:r>
            <a:r>
              <a:rPr lang="en-US" sz="2400" b="1" dirty="0" smtClean="0">
                <a:latin typeface="Tahoma" panose="020B0604030504040204" pitchFamily="34" charset="0"/>
                <a:ea typeface="SimSun" panose="02010600030101010101" pitchFamily="2" charset="-122"/>
                <a:cs typeface="Tahoma" panose="020B0604030504040204" pitchFamily="34" charset="0"/>
              </a:rPr>
              <a:t/>
            </a:r>
            <a:br>
              <a:rPr lang="en-US" sz="2400" b="1" dirty="0" smtClean="0">
                <a:latin typeface="Tahoma" panose="020B0604030504040204" pitchFamily="34" charset="0"/>
                <a:ea typeface="SimSun" panose="02010600030101010101" pitchFamily="2" charset="-122"/>
                <a:cs typeface="Tahoma" panose="020B0604030504040204" pitchFamily="34" charset="0"/>
              </a:rPr>
            </a:br>
            <a:r>
              <a:rPr lang="en-US" sz="2000" b="1" dirty="0" smtClean="0">
                <a:latin typeface="Tahoma" panose="020B0604030504040204" pitchFamily="34" charset="0"/>
                <a:ea typeface="SimSun" panose="02010600030101010101" pitchFamily="2" charset="-122"/>
                <a:cs typeface="Tahoma" panose="020B0604030504040204" pitchFamily="34" charset="0"/>
              </a:rPr>
              <a:t>(Recorded by Curt Bonk for the Open University of China)</a:t>
            </a:r>
          </a:p>
        </p:txBody>
      </p:sp>
      <p:pic>
        <p:nvPicPr>
          <p:cNvPr id="385027" name="Picture 2"/>
          <p:cNvPicPr>
            <a:picLocks noChangeAspect="1" noChangeArrowheads="1"/>
          </p:cNvPicPr>
          <p:nvPr/>
        </p:nvPicPr>
        <p:blipFill>
          <a:blip r:embed="rId4">
            <a:extLst>
              <a:ext uri="{28A0092B-C50C-407E-A947-70E740481C1C}">
                <a14:useLocalDpi xmlns:a14="http://schemas.microsoft.com/office/drawing/2010/main" val="0"/>
              </a:ext>
            </a:extLst>
          </a:blip>
          <a:srcRect l="30582" t="22414" r="29568" b="17242"/>
          <a:stretch>
            <a:fillRect/>
          </a:stretch>
        </p:blipFill>
        <p:spPr bwMode="auto">
          <a:xfrm>
            <a:off x="2514600" y="3117791"/>
            <a:ext cx="4594918" cy="3740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406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08" y="685800"/>
            <a:ext cx="8305800" cy="1905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4, 2014</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altLang="zh-CN" sz="3600" b="1" dirty="0">
                <a:solidFill>
                  <a:srgbClr val="FF0000"/>
                </a:solidFill>
                <a:latin typeface="Tahoma" pitchFamily="34" charset="0"/>
                <a:ea typeface="Tahoma" pitchFamily="34" charset="0"/>
                <a:cs typeface="Tahoma" pitchFamily="34" charset="0"/>
              </a:rPr>
              <a:t>2. E</a:t>
            </a:r>
            <a:r>
              <a:rPr lang="en-US" altLang="zh-CN" sz="3600" b="1" dirty="0">
                <a:latin typeface="Tahoma" pitchFamily="34" charset="0"/>
                <a:ea typeface="Tahoma" pitchFamily="34" charset="0"/>
                <a:cs typeface="Tahoma" pitchFamily="34" charset="0"/>
              </a:rPr>
              <a:t>ncouragement, </a:t>
            </a:r>
            <a:r>
              <a:rPr lang="en-US" altLang="en-US" sz="3600" b="1" dirty="0">
                <a:latin typeface="Tahoma" pitchFamily="34" charset="0"/>
                <a:ea typeface="Tahoma" pitchFamily="34" charset="0"/>
                <a:cs typeface="Tahoma" pitchFamily="34" charset="0"/>
              </a:rPr>
              <a:t>Feedback, etc.: </a:t>
            </a:r>
            <a:r>
              <a:rPr lang="en-US" altLang="en-US" sz="3600" b="1" dirty="0">
                <a:latin typeface="Tahoma" pitchFamily="34" charset="0"/>
                <a:ea typeface="Tahoma" pitchFamily="34" charset="0"/>
                <a:cs typeface="Tahoma" pitchFamily="34" charset="0"/>
              </a:rPr>
              <a:t>C</a:t>
            </a:r>
            <a:r>
              <a:rPr lang="en-US" altLang="en-US" sz="3600" b="1" dirty="0" smtClean="0">
                <a:latin typeface="Tahoma" pitchFamily="34" charset="0"/>
                <a:ea typeface="Tahoma" pitchFamily="34" charset="0"/>
                <a:cs typeface="Tahoma" pitchFamily="34" charset="0"/>
              </a:rPr>
              <a:t>. </a:t>
            </a:r>
            <a:r>
              <a:rPr lang="en-US" sz="2800" b="1" dirty="0" smtClean="0">
                <a:latin typeface="Tahoma" panose="020B0604030504040204" pitchFamily="34" charset="0"/>
                <a:ea typeface="Tahoma" panose="020B0604030504040204" pitchFamily="34" charset="0"/>
                <a:cs typeface="Tahoma" panose="020B0604030504040204" pitchFamily="34" charset="0"/>
              </a:rPr>
              <a:t>Class Facebook Group</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Dr. Bonk's creative fun time group (R546</a:t>
            </a:r>
            <a:r>
              <a:rPr lang="en-US" sz="2000" b="1" dirty="0" smtClean="0">
                <a:latin typeface="Tahoma" panose="020B0604030504040204" pitchFamily="34" charset="0"/>
                <a:ea typeface="Tahoma" panose="020B0604030504040204" pitchFamily="34" charset="0"/>
                <a:cs typeface="Tahoma" panose="020B0604030504040204" pitchFamily="34" charset="0"/>
              </a:rPr>
              <a:t>)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https://www.facebook.com/groups/830496290323899</a:t>
            </a: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2000" b="1" dirty="0" smtClean="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2872" t="15824" r="2089" b="1541"/>
          <a:stretch/>
        </p:blipFill>
        <p:spPr>
          <a:xfrm>
            <a:off x="762000" y="2937468"/>
            <a:ext cx="7590817" cy="3920532"/>
          </a:xfrm>
          <a:prstGeom prst="rect">
            <a:avLst/>
          </a:prstGeom>
        </p:spPr>
      </p:pic>
    </p:spTree>
    <p:extLst>
      <p:ext uri="{BB962C8B-B14F-4D97-AF65-F5344CB8AC3E}">
        <p14:creationId xmlns:p14="http://schemas.microsoft.com/office/powerpoint/2010/main" val="1225148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04905" cy="1447800"/>
          </a:xfrm>
        </p:spPr>
        <p:txBody>
          <a:bodyPr/>
          <a:lstStyle/>
          <a:p>
            <a:r>
              <a:rPr lang="en-US" altLang="zh-CN" sz="3600" b="1" dirty="0">
                <a:solidFill>
                  <a:srgbClr val="FF0000"/>
                </a:solidFill>
                <a:latin typeface="Tahoma" panose="020B0604030504040204" pitchFamily="34" charset="0"/>
                <a:ea typeface="SimSun" panose="02010600030101010101" pitchFamily="2" charset="-122"/>
                <a:cs typeface="Tahoma" panose="020B0604030504040204" pitchFamily="34" charset="0"/>
              </a:rPr>
              <a:t>2. E</a:t>
            </a:r>
            <a:r>
              <a:rPr lang="en-US" altLang="zh-CN" sz="3600" b="1" dirty="0">
                <a:latin typeface="Tahoma" panose="020B0604030504040204" pitchFamily="34" charset="0"/>
                <a:ea typeface="SimSun" panose="02010600030101010101" pitchFamily="2" charset="-122"/>
                <a:cs typeface="Tahoma" panose="020B0604030504040204" pitchFamily="34" charset="0"/>
              </a:rPr>
              <a:t>ncouragement, </a:t>
            </a:r>
            <a:r>
              <a:rPr lang="en-US" altLang="en-US" sz="3600" b="1" dirty="0">
                <a:latin typeface="Tahoma" panose="020B0604030504040204" pitchFamily="34" charset="0"/>
                <a:ea typeface="SimSun" panose="02010600030101010101" pitchFamily="2" charset="-122"/>
                <a:cs typeface="Tahoma" panose="020B0604030504040204" pitchFamily="34" charset="0"/>
              </a:rPr>
              <a:t>Feedback, etc.: </a:t>
            </a:r>
            <a:r>
              <a:rPr lang="en-US" altLang="en-US" sz="3200" b="1" dirty="0">
                <a:latin typeface="Tahoma" panose="020B0604030504040204" pitchFamily="34" charset="0"/>
              </a:rPr>
              <a:t>D</a:t>
            </a:r>
            <a:r>
              <a:rPr lang="en-US" altLang="en-US" sz="3200" b="1" dirty="0" smtClean="0">
                <a:latin typeface="Tahoma" panose="020B0604030504040204" pitchFamily="34" charset="0"/>
              </a:rPr>
              <a:t>. </a:t>
            </a:r>
            <a:r>
              <a:rPr lang="en-US" altLang="zh-CN" sz="2800" b="1" dirty="0" smtClean="0">
                <a:latin typeface="Tahoma" pitchFamily="34" charset="0"/>
                <a:ea typeface="Tahoma" pitchFamily="34" charset="0"/>
                <a:cs typeface="Tahoma" pitchFamily="34" charset="0"/>
              </a:rPr>
              <a:t>Videos and Online Quizzes </a:t>
            </a:r>
            <a:br>
              <a:rPr lang="en-US" altLang="zh-CN" sz="2800" b="1" dirty="0" smtClean="0">
                <a:latin typeface="Tahoma" pitchFamily="34" charset="0"/>
                <a:ea typeface="Tahoma" pitchFamily="34" charset="0"/>
                <a:cs typeface="Tahoma" pitchFamily="34" charset="0"/>
              </a:rPr>
            </a:br>
            <a:r>
              <a:rPr lang="en-US" altLang="zh-CN" sz="2400" b="1" dirty="0" smtClean="0">
                <a:latin typeface="Tahoma" pitchFamily="34" charset="0"/>
                <a:ea typeface="Tahoma" pitchFamily="34" charset="0"/>
                <a:cs typeface="Tahoma" pitchFamily="34" charset="0"/>
              </a:rPr>
              <a:t>(e.g., </a:t>
            </a:r>
            <a:r>
              <a:rPr lang="en-US" sz="2400" b="1" dirty="0" smtClean="0">
                <a:latin typeface="Tahoma" panose="020B0604030504040204" pitchFamily="34" charset="0"/>
                <a:ea typeface="Tahoma" panose="020B0604030504040204" pitchFamily="34" charset="0"/>
                <a:cs typeface="Tahoma" panose="020B0604030504040204" pitchFamily="34" charset="0"/>
              </a:rPr>
              <a:t>Want </a:t>
            </a:r>
            <a:r>
              <a:rPr lang="en-US" sz="2400" b="1" dirty="0">
                <a:latin typeface="Tahoma" panose="020B0604030504040204" pitchFamily="34" charset="0"/>
                <a:ea typeface="Tahoma" panose="020B0604030504040204" pitchFamily="34" charset="0"/>
                <a:cs typeface="Tahoma" panose="020B0604030504040204" pitchFamily="34" charset="0"/>
              </a:rPr>
              <a:t>to be an activist? Start with your toys - McKenna Pope , </a:t>
            </a:r>
            <a:r>
              <a:rPr lang="en-US" sz="2400" b="1" dirty="0" err="1" smtClean="0">
                <a:latin typeface="Tahoma" panose="020B0604030504040204" pitchFamily="34" charset="0"/>
                <a:ea typeface="Tahoma" panose="020B0604030504040204" pitchFamily="34" charset="0"/>
                <a:cs typeface="Tahoma" panose="020B0604030504040204" pitchFamily="34" charset="0"/>
              </a:rPr>
              <a:t>TEDEd</a:t>
            </a:r>
            <a:r>
              <a:rPr lang="en-US" sz="2400" b="1" dirty="0" smtClean="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100" b="1" dirty="0" smtClean="0">
                <a:latin typeface="Tahoma" panose="020B0604030504040204" pitchFamily="34" charset="0"/>
                <a:ea typeface="Tahoma" panose="020B0604030504040204" pitchFamily="34" charset="0"/>
                <a:cs typeface="Tahoma" panose="020B0604030504040204" pitchFamily="34" charset="0"/>
                <a:hlinkClick r:id="rId2"/>
              </a:rPr>
              <a:t>ed.ted.com/lessons/want-to-be-an-activist-start-with-your-toys-mckenna-pope#watch</a:t>
            </a:r>
            <a:r>
              <a:rPr lang="en-US" sz="1100" b="1" dirty="0" smtClean="0">
                <a:latin typeface="Tahoma" panose="020B0604030504040204" pitchFamily="34" charset="0"/>
                <a:ea typeface="Tahoma" panose="020B0604030504040204" pitchFamily="34" charset="0"/>
                <a:cs typeface="Tahoma" panose="020B0604030504040204" pitchFamily="34" charset="0"/>
              </a:rPr>
              <a:t>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l="4053" t="15190" r="2729" b="3798"/>
          <a:stretch/>
        </p:blipFill>
        <p:spPr>
          <a:xfrm>
            <a:off x="76200" y="2594650"/>
            <a:ext cx="6096000" cy="4240696"/>
          </a:xfrm>
          <a:prstGeom prst="rect">
            <a:avLst/>
          </a:prstGeom>
        </p:spPr>
      </p:pic>
      <p:pic>
        <p:nvPicPr>
          <p:cNvPr id="4" name="Picture 3"/>
          <p:cNvPicPr>
            <a:picLocks noChangeAspect="1"/>
          </p:cNvPicPr>
          <p:nvPr/>
        </p:nvPicPr>
        <p:blipFill rotWithShape="1">
          <a:blip r:embed="rId4"/>
          <a:srcRect l="1960" t="9795" r="1999" b="5728"/>
          <a:stretch/>
        </p:blipFill>
        <p:spPr>
          <a:xfrm>
            <a:off x="5486400" y="2777804"/>
            <a:ext cx="3630538" cy="2556195"/>
          </a:xfrm>
          <a:prstGeom prst="rect">
            <a:avLst/>
          </a:prstGeom>
        </p:spPr>
      </p:pic>
    </p:spTree>
    <p:extLst>
      <p:ext uri="{BB962C8B-B14F-4D97-AF65-F5344CB8AC3E}">
        <p14:creationId xmlns:p14="http://schemas.microsoft.com/office/powerpoint/2010/main" val="2564217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304800" y="306954"/>
            <a:ext cx="8839200" cy="1936638"/>
          </a:xfrm>
        </p:spPr>
        <p:txBody>
          <a:bodyPr/>
          <a:lstStyle/>
          <a:p>
            <a:r>
              <a:rPr lang="en-US" sz="4000" dirty="0">
                <a:solidFill>
                  <a:srgbClr val="FF0000"/>
                </a:solidFill>
                <a:latin typeface="Tahoma" panose="020B0604030504040204" pitchFamily="34" charset="0"/>
                <a:cs typeface="Tahoma" panose="020B0604030504040204" pitchFamily="34" charset="0"/>
              </a:rPr>
              <a:t>Learning is </a:t>
            </a:r>
            <a:r>
              <a:rPr lang="en-US" sz="4000" dirty="0" smtClean="0">
                <a:solidFill>
                  <a:srgbClr val="FF0000"/>
                </a:solidFill>
                <a:latin typeface="Tahoma" panose="020B0604030504040204" pitchFamily="34" charset="0"/>
                <a:cs typeface="Tahoma" panose="020B0604030504040204" pitchFamily="34" charset="0"/>
              </a:rPr>
              <a:t>More Self-Directed</a:t>
            </a:r>
            <a:r>
              <a:rPr lang="en-US" sz="2800" dirty="0" smtClean="0">
                <a:solidFill>
                  <a:srgbClr val="FF0000"/>
                </a:solidFill>
                <a:latin typeface="Tahoma" pitchFamily="34" charset="0"/>
                <a:cs typeface="Tahoma" pitchFamily="34" charset="0"/>
              </a:rPr>
              <a:t/>
            </a:r>
            <a:br>
              <a:rPr lang="en-US" sz="2800" dirty="0" smtClean="0">
                <a:solidFill>
                  <a:srgbClr val="FF0000"/>
                </a:solidFill>
                <a:latin typeface="Tahoma" pitchFamily="34" charset="0"/>
                <a:cs typeface="Tahoma" pitchFamily="34" charset="0"/>
              </a:rPr>
            </a:br>
            <a:r>
              <a:rPr lang="en-US" sz="2700" dirty="0" smtClean="0">
                <a:latin typeface="Tahoma" panose="020B0604030504040204" pitchFamily="34" charset="0"/>
                <a:cs typeface="Tahoma" panose="020B0604030504040204" pitchFamily="34" charset="0"/>
              </a:rPr>
              <a:t>Online Learning </a:t>
            </a:r>
            <a:r>
              <a:rPr lang="en-US" sz="2700" dirty="0">
                <a:latin typeface="Tahoma" panose="020B0604030504040204" pitchFamily="34" charset="0"/>
                <a:cs typeface="Tahoma" panose="020B0604030504040204" pitchFamily="34" charset="0"/>
              </a:rPr>
              <a:t>Polyglots</a:t>
            </a:r>
            <a:r>
              <a:rPr lang="en-US" dirty="0" smtClean="0">
                <a:latin typeface="Tahoma" panose="020B0604030504040204" pitchFamily="34" charset="0"/>
                <a:cs typeface="Tahoma" panose="020B0604030504040204" pitchFamily="34" charset="0"/>
              </a:rPr>
              <a:t/>
            </a:r>
            <a:br>
              <a:rPr lang="en-US" dirty="0" smtClean="0">
                <a:latin typeface="Tahoma" panose="020B0604030504040204" pitchFamily="34" charset="0"/>
                <a:cs typeface="Tahoma" panose="020B0604030504040204" pitchFamily="34" charset="0"/>
              </a:rPr>
            </a:br>
            <a:r>
              <a:rPr lang="en-US" sz="600" i="1" dirty="0">
                <a:hlinkClick r:id="rId3"/>
              </a:rPr>
              <a:t>http://www.nytimes.com/2012/03/11/nyregion/a-teenage-master-of-languages-finds-online-fellowship.html?_r=1&amp;pagewanted=all</a:t>
            </a:r>
            <a:r>
              <a:rPr lang="en-US" sz="600" i="1" dirty="0"/>
              <a:t> </a:t>
            </a:r>
            <a:endParaRPr lang="en-US" sz="600" dirty="0"/>
          </a:p>
        </p:txBody>
      </p:sp>
      <p:pic>
        <p:nvPicPr>
          <p:cNvPr id="212995" name="Picture 2" descr="http://graphics8.nytimes.com/images/2012/03/11/nyregion/11POLYGLOT/11POLYGLOT-pop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225" y="2202570"/>
            <a:ext cx="3914775" cy="34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Box 4"/>
          <p:cNvSpPr txBox="1">
            <a:spLocks noChangeArrowheads="1"/>
          </p:cNvSpPr>
          <p:nvPr/>
        </p:nvSpPr>
        <p:spPr bwMode="auto">
          <a:xfrm>
            <a:off x="533400" y="5791200"/>
            <a:ext cx="75737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dirty="0">
                <a:solidFill>
                  <a:srgbClr val="000000"/>
                </a:solidFill>
                <a:latin typeface="Tahoma" panose="020B0604030504040204" pitchFamily="34" charset="0"/>
                <a:cs typeface="Tahoma" panose="020B0604030504040204" pitchFamily="34" charset="0"/>
              </a:rPr>
              <a:t>Timothy posts videos of himself speaking several languages on YouTube.</a:t>
            </a:r>
          </a:p>
        </p:txBody>
      </p:sp>
      <p:pic>
        <p:nvPicPr>
          <p:cNvPr id="21299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12857" t="34509" r="41341" b="11401"/>
          <a:stretch>
            <a:fillRect/>
          </a:stretch>
        </p:blipFill>
        <p:spPr bwMode="auto">
          <a:xfrm>
            <a:off x="0" y="2134798"/>
            <a:ext cx="4957937" cy="355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893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2667000"/>
          </a:xfrm>
        </p:spPr>
        <p:txBody>
          <a:bodyPr rtlCol="0">
            <a:normAutofit fontScale="90000"/>
          </a:bodyPr>
          <a:lstStyle/>
          <a:p>
            <a:pPr eaLnBrk="1" fontAlgn="auto" hangingPunct="1">
              <a:spcAft>
                <a:spcPts val="0"/>
              </a:spcAft>
              <a:defRPr/>
            </a:pPr>
            <a:r>
              <a:rPr lang="en-US" altLang="zh-CN" b="1" dirty="0" smtClean="0">
                <a:solidFill>
                  <a:srgbClr val="FF0000"/>
                </a:solidFill>
                <a:latin typeface="Tahoma" pitchFamily="34" charset="0"/>
                <a:ea typeface="Tahoma" pitchFamily="34" charset="0"/>
                <a:cs typeface="Tahoma" pitchFamily="34" charset="0"/>
              </a:rPr>
              <a:t>May 25, 2015</a:t>
            </a:r>
            <a:br>
              <a:rPr lang="en-US" altLang="zh-CN" b="1" dirty="0" smtClean="0">
                <a:solidFill>
                  <a:srgbClr val="FF0000"/>
                </a:solidFill>
                <a:latin typeface="Tahoma" pitchFamily="34" charset="0"/>
                <a:ea typeface="Tahoma" pitchFamily="34" charset="0"/>
                <a:cs typeface="Tahoma" pitchFamily="34" charset="0"/>
              </a:rPr>
            </a:br>
            <a:r>
              <a:rPr lang="en-US" altLang="zh-CN" b="1" dirty="0" smtClean="0">
                <a:solidFill>
                  <a:srgbClr val="FF0000"/>
                </a:solidFill>
                <a:latin typeface="Tahoma" pitchFamily="34" charset="0"/>
                <a:ea typeface="Tahoma" pitchFamily="34" charset="0"/>
                <a:cs typeface="Tahoma" pitchFamily="34" charset="0"/>
              </a:rPr>
              <a:t>3. C</a:t>
            </a:r>
            <a:r>
              <a:rPr lang="en-US" altLang="zh-CN" b="1" dirty="0" smtClean="0">
                <a:latin typeface="Tahoma" pitchFamily="34" charset="0"/>
                <a:ea typeface="Tahoma" pitchFamily="34" charset="0"/>
                <a:cs typeface="Tahoma" pitchFamily="34" charset="0"/>
              </a:rPr>
              <a:t>uriosity, Fun:</a:t>
            </a:r>
            <a:r>
              <a:rPr lang="en-US" altLang="zh-CN" sz="3600" b="1" dirty="0" smtClean="0">
                <a:latin typeface="Tahoma" pitchFamily="34" charset="0"/>
                <a:ea typeface="Tahoma" pitchFamily="34" charset="0"/>
                <a:cs typeface="Tahoma" pitchFamily="34" charset="0"/>
              </a:rPr>
              <a:t/>
            </a:r>
            <a:br>
              <a:rPr lang="en-US" altLang="zh-CN" sz="3600" b="1" dirty="0" smtClean="0">
                <a:latin typeface="Tahoma" pitchFamily="34" charset="0"/>
                <a:ea typeface="Tahoma" pitchFamily="34" charset="0"/>
                <a:cs typeface="Tahoma" pitchFamily="34" charset="0"/>
              </a:rPr>
            </a:br>
            <a:r>
              <a:rPr lang="en-US" altLang="zh-CN" sz="3600" b="1" dirty="0" smtClean="0">
                <a:latin typeface="Tahoma" pitchFamily="34" charset="0"/>
                <a:ea typeface="Tahoma" pitchFamily="34" charset="0"/>
                <a:cs typeface="Tahoma" pitchFamily="34" charset="0"/>
              </a:rPr>
              <a:t>A. </a:t>
            </a:r>
            <a:r>
              <a:rPr lang="en-US" altLang="zh-CN" sz="3600" b="1" dirty="0" smtClean="0">
                <a:latin typeface="Tahoma" pitchFamily="34" charset="0"/>
                <a:ea typeface="Tahoma" pitchFamily="34" charset="0"/>
                <a:cs typeface="Tahoma" pitchFamily="34" charset="0"/>
              </a:rPr>
              <a:t>Something in the News </a:t>
            </a:r>
            <a:r>
              <a:rPr lang="en-US" altLang="zh-CN" sz="2800" b="1" dirty="0" smtClean="0">
                <a:latin typeface="Tahoma" pitchFamily="34" charset="0"/>
                <a:ea typeface="Tahoma" pitchFamily="34" charset="0"/>
                <a:cs typeface="Tahoma" pitchFamily="34" charset="0"/>
              </a:rPr>
              <a:t/>
            </a:r>
            <a:br>
              <a:rPr lang="en-US" altLang="zh-CN" sz="2800" b="1" dirty="0" smtClean="0">
                <a:latin typeface="Tahoma" pitchFamily="34" charset="0"/>
                <a:ea typeface="Tahoma" pitchFamily="34" charset="0"/>
                <a:cs typeface="Tahoma" pitchFamily="34" charset="0"/>
              </a:rPr>
            </a:br>
            <a:r>
              <a:rPr lang="en-US" altLang="zh-CN" sz="2000" b="1" dirty="0" smtClean="0">
                <a:latin typeface="Tahoma" pitchFamily="34" charset="0"/>
                <a:ea typeface="Tahoma" pitchFamily="34" charset="0"/>
                <a:cs typeface="Tahoma" pitchFamily="34" charset="0"/>
              </a:rPr>
              <a:t>(e.g</a:t>
            </a:r>
            <a:r>
              <a:rPr lang="en-US" altLang="zh-CN" sz="2000" b="1" dirty="0">
                <a:latin typeface="Tahoma" pitchFamily="34" charset="0"/>
                <a:ea typeface="Tahoma" pitchFamily="34" charset="0"/>
                <a:cs typeface="Tahoma"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Chinese universities move up in world </a:t>
            </a:r>
            <a:r>
              <a:rPr lang="en-US" sz="2000" b="1" dirty="0" smtClean="0">
                <a:latin typeface="Tahoma" panose="020B0604030504040204" pitchFamily="34" charset="0"/>
                <a:ea typeface="Tahoma" panose="020B0604030504040204" pitchFamily="34" charset="0"/>
                <a:cs typeface="Tahoma" panose="020B0604030504040204" pitchFamily="34" charset="0"/>
              </a:rPr>
              <a:t>rankings, China Daily)</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GB" sz="1200" b="1" u="sng" dirty="0">
                <a:latin typeface="Tahoma" panose="020B0604030504040204" pitchFamily="34" charset="0"/>
                <a:ea typeface="Tahoma" panose="020B0604030504040204" pitchFamily="34" charset="0"/>
                <a:cs typeface="Tahoma" panose="020B0604030504040204" pitchFamily="34" charset="0"/>
                <a:hlinkClick r:id="rId2"/>
              </a:rPr>
              <a:t>http://www.cnn.com/2014/12/17/health/healthy-aging/index.html?hpt=hp_t2</a:t>
            </a:r>
            <a:r>
              <a:rPr lang="en-GB" sz="1200" b="1" u="sng" dirty="0">
                <a:latin typeface="Tahoma" panose="020B0604030504040204" pitchFamily="34" charset="0"/>
                <a:ea typeface="Tahoma" panose="020B0604030504040204" pitchFamily="34" charset="0"/>
                <a:cs typeface="Tahoma" panose="020B0604030504040204" pitchFamily="34" charset="0"/>
              </a:rPr>
              <a:t> </a:t>
            </a:r>
            <a:r>
              <a:rPr lang="en-US" sz="1000" b="1" dirty="0">
                <a:latin typeface="Tahoma" pitchFamily="34" charset="0"/>
                <a:ea typeface="Tahoma" pitchFamily="34" charset="0"/>
                <a:cs typeface="Tahoma" pitchFamily="34" charset="0"/>
              </a:rPr>
              <a:t/>
            </a:r>
            <a:br>
              <a:rPr lang="en-US" sz="1000" b="1" dirty="0">
                <a:latin typeface="Tahoma" pitchFamily="34" charset="0"/>
                <a:ea typeface="Tahoma" pitchFamily="34" charset="0"/>
                <a:cs typeface="Tahoma" pitchFamily="34" charset="0"/>
              </a:rPr>
            </a:br>
            <a:r>
              <a:rPr lang="en-US" sz="1000" b="1" dirty="0">
                <a:latin typeface="Tahoma" pitchFamily="34" charset="0"/>
                <a:ea typeface="Tahoma" pitchFamily="34" charset="0"/>
                <a:cs typeface="Tahoma" pitchFamily="34" charset="0"/>
                <a:hlinkClick r:id="rId3"/>
              </a:rPr>
              <a:t>http://espn.go.com/sports/endurance/story/_/id/8979487/fauja-singh-101-caps-career-10k-hong-kong</a:t>
            </a:r>
            <a:r>
              <a:rPr lang="en-US" sz="1000" b="1" dirty="0">
                <a:latin typeface="Tahoma" pitchFamily="34" charset="0"/>
                <a:ea typeface="Tahoma" pitchFamily="34" charset="0"/>
                <a:cs typeface="Tahoma" pitchFamily="34" charset="0"/>
              </a:rPr>
              <a:t> </a:t>
            </a:r>
            <a:br>
              <a:rPr lang="en-US" sz="1000" b="1" dirty="0">
                <a:latin typeface="Tahoma" pitchFamily="34" charset="0"/>
                <a:ea typeface="Tahoma" pitchFamily="34" charset="0"/>
                <a:cs typeface="Tahoma" pitchFamily="34" charset="0"/>
              </a:rPr>
            </a:br>
            <a:r>
              <a:rPr lang="en-US" sz="1000" b="1" dirty="0">
                <a:latin typeface="Tahoma" pitchFamily="34" charset="0"/>
                <a:ea typeface="Tahoma" pitchFamily="34" charset="0"/>
                <a:cs typeface="Tahoma" pitchFamily="34" charset="0"/>
                <a:hlinkClick r:id="rId4"/>
              </a:rPr>
              <a:t>http://</a:t>
            </a:r>
            <a:r>
              <a:rPr lang="en-US" sz="1000" b="1" dirty="0" smtClean="0">
                <a:latin typeface="Tahoma" pitchFamily="34" charset="0"/>
                <a:ea typeface="Tahoma" pitchFamily="34" charset="0"/>
                <a:cs typeface="Tahoma" pitchFamily="34" charset="0"/>
                <a:hlinkClick r:id="rId4"/>
              </a:rPr>
              <a:t>www.chinadaily.com.cn/china/2015-05/25/content_20805854.htm</a:t>
            </a:r>
            <a:r>
              <a:rPr lang="en-US" sz="1000" b="1" dirty="0" smtClean="0">
                <a:latin typeface="Tahoma" pitchFamily="34" charset="0"/>
                <a:ea typeface="Tahoma" pitchFamily="34" charset="0"/>
                <a:cs typeface="Tahoma" pitchFamily="34" charset="0"/>
              </a:rPr>
              <a:t> </a:t>
            </a:r>
            <a:endParaRPr lang="en-US" sz="1000" dirty="0">
              <a:latin typeface="Tahoma" pitchFamily="34" charset="0"/>
              <a:ea typeface="Tahoma" pitchFamily="34" charset="0"/>
              <a:cs typeface="Tahoma"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l="15237" t="21765" r="39047" b="2940"/>
          <a:stretch>
            <a:fillRect/>
          </a:stretch>
        </p:blipFill>
        <p:spPr bwMode="auto">
          <a:xfrm>
            <a:off x="5636173" y="3201714"/>
            <a:ext cx="3502572" cy="350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news.bbcimg.co.uk/media/images/66044000/jpg/_66044483_jex_1613238_de2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5267416"/>
            <a:ext cx="2489454" cy="14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7"/>
          <a:srcRect l="9946" t="31329" r="36649" b="1582"/>
          <a:stretch/>
        </p:blipFill>
        <p:spPr>
          <a:xfrm>
            <a:off x="4310233" y="3526431"/>
            <a:ext cx="3520148" cy="3331569"/>
          </a:xfrm>
          <a:prstGeom prst="rect">
            <a:avLst/>
          </a:prstGeom>
        </p:spPr>
      </p:pic>
      <p:pic>
        <p:nvPicPr>
          <p:cNvPr id="3" name="Picture 2"/>
          <p:cNvPicPr>
            <a:picLocks noChangeAspect="1"/>
          </p:cNvPicPr>
          <p:nvPr/>
        </p:nvPicPr>
        <p:blipFill rotWithShape="1">
          <a:blip r:embed="rId8"/>
          <a:srcRect l="5777" t="16389" r="30981" b="15730"/>
          <a:stretch/>
        </p:blipFill>
        <p:spPr>
          <a:xfrm>
            <a:off x="347833" y="2970486"/>
            <a:ext cx="3962400" cy="3733800"/>
          </a:xfrm>
          <a:prstGeom prst="rect">
            <a:avLst/>
          </a:prstGeom>
        </p:spPr>
      </p:pic>
    </p:spTree>
    <p:extLst>
      <p:ext uri="{BB962C8B-B14F-4D97-AF65-F5344CB8AC3E}">
        <p14:creationId xmlns:p14="http://schemas.microsoft.com/office/powerpoint/2010/main" val="2778741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9218"/>
            <a:ext cx="8458200" cy="2653761"/>
          </a:xfrm>
        </p:spPr>
        <p:txBody>
          <a:bodyPr/>
          <a:lstStyle/>
          <a:p>
            <a:r>
              <a:rPr lang="en-US" altLang="zh-CN" sz="3200" b="1" dirty="0">
                <a:solidFill>
                  <a:srgbClr val="FF0000"/>
                </a:solidFill>
                <a:latin typeface="Tahoma" pitchFamily="34" charset="0"/>
                <a:ea typeface="Tahoma" pitchFamily="34" charset="0"/>
                <a:cs typeface="Tahoma" pitchFamily="34" charset="0"/>
              </a:rPr>
              <a:t>3. C</a:t>
            </a:r>
            <a:r>
              <a:rPr lang="en-US" altLang="zh-CN" sz="3200" b="1" dirty="0">
                <a:latin typeface="Tahoma" pitchFamily="34" charset="0"/>
                <a:ea typeface="Tahoma" pitchFamily="34" charset="0"/>
                <a:cs typeface="Tahoma" pitchFamily="34" charset="0"/>
              </a:rPr>
              <a:t>uriosity, Fun:</a:t>
            </a:r>
            <a:br>
              <a:rPr lang="en-US" altLang="zh-CN" sz="3200" b="1" dirty="0">
                <a:latin typeface="Tahoma" pitchFamily="34" charset="0"/>
                <a:ea typeface="Tahoma" pitchFamily="34" charset="0"/>
                <a:cs typeface="Tahoma" pitchFamily="34" charset="0"/>
              </a:rPr>
            </a:br>
            <a:r>
              <a:rPr lang="en-US" altLang="zh-CN" sz="3200" b="1" dirty="0">
                <a:latin typeface="Tahoma" pitchFamily="34" charset="0"/>
                <a:ea typeface="Tahoma" pitchFamily="34" charset="0"/>
                <a:cs typeface="Tahoma" pitchFamily="34" charset="0"/>
              </a:rPr>
              <a:t>B</a:t>
            </a:r>
            <a:r>
              <a:rPr lang="en-US" altLang="zh-CN" sz="3200" b="1" dirty="0" smtClean="0">
                <a:latin typeface="Tahoma" pitchFamily="34" charset="0"/>
                <a:ea typeface="Tahoma" pitchFamily="34" charset="0"/>
                <a:cs typeface="Tahoma" pitchFamily="34" charset="0"/>
              </a:rPr>
              <a:t>. </a:t>
            </a:r>
            <a:r>
              <a:rPr lang="en-US" altLang="zh-CN" sz="3200" b="1" dirty="0">
                <a:latin typeface="Tahoma" pitchFamily="34" charset="0"/>
                <a:ea typeface="Tahoma" pitchFamily="34" charset="0"/>
                <a:cs typeface="Tahoma" pitchFamily="34" charset="0"/>
              </a:rPr>
              <a:t>Something in the News </a:t>
            </a:r>
            <a:r>
              <a:rPr lang="en-US" altLang="zh-CN" sz="2400" b="1" dirty="0" smtClean="0">
                <a:latin typeface="Tahoma" pitchFamily="34" charset="0"/>
                <a:ea typeface="Tahoma" pitchFamily="34" charset="0"/>
                <a:cs typeface="Tahoma" pitchFamily="34" charset="0"/>
              </a:rPr>
              <a:t/>
            </a:r>
            <a:br>
              <a:rPr lang="en-US" altLang="zh-CN" sz="2400" b="1" dirty="0" smtClean="0">
                <a:latin typeface="Tahoma" pitchFamily="34" charset="0"/>
                <a:ea typeface="Tahoma" pitchFamily="34" charset="0"/>
                <a:cs typeface="Tahoma"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New </a:t>
            </a:r>
            <a:r>
              <a:rPr lang="en-US" sz="2000" b="1" dirty="0">
                <a:latin typeface="Tahoma" panose="020B0604030504040204" pitchFamily="34" charset="0"/>
                <a:ea typeface="Tahoma" panose="020B0604030504040204" pitchFamily="34" charset="0"/>
                <a:cs typeface="Tahoma" panose="020B0604030504040204" pitchFamily="34" charset="0"/>
              </a:rPr>
              <a:t>'massive' dinosaur skeleton discovered, USA Today,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5, 2014 </a:t>
            </a: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Dreadnoughtus</a:t>
            </a:r>
            <a:r>
              <a:rPr lang="en-US" sz="2000" b="1" dirty="0">
                <a:latin typeface="Tahoma" panose="020B0604030504040204" pitchFamily="34" charset="0"/>
                <a:ea typeface="Tahoma" panose="020B0604030504040204" pitchFamily="34" charset="0"/>
                <a:cs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http://www.usatoday.com/story/tech/2014/09/04/dinosaur-skeleton-discovered/15031803</a:t>
            </a:r>
            <a:r>
              <a:rPr lang="en-US" sz="105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050" b="1" dirty="0" smtClean="0">
                <a:latin typeface="Tahoma" panose="020B0604030504040204" pitchFamily="34" charset="0"/>
                <a:ea typeface="Tahoma" panose="020B0604030504040204" pitchFamily="34" charset="0"/>
                <a:cs typeface="Tahoma" panose="020B0604030504040204" pitchFamily="34" charset="0"/>
              </a:rPr>
              <a:t>  </a:t>
            </a:r>
            <a:br>
              <a:rPr lang="en-US" sz="1050" b="1" dirty="0" smtClean="0">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23, </a:t>
            </a:r>
            <a:r>
              <a:rPr lang="en-US"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2014: </a:t>
            </a:r>
            <a:r>
              <a:rPr lang="en-US" sz="1600" b="1" dirty="0" smtClean="0">
                <a:latin typeface="Tahoma" panose="020B0604030504040204" pitchFamily="34" charset="0"/>
                <a:ea typeface="Tahoma" panose="020B0604030504040204" pitchFamily="34" charset="0"/>
                <a:cs typeface="Tahoma" panose="020B0604030504040204" pitchFamily="34" charset="0"/>
              </a:rPr>
              <a:t>Goofy </a:t>
            </a:r>
            <a:r>
              <a:rPr lang="en-US" sz="1600" b="1" dirty="0">
                <a:latin typeface="Tahoma" panose="020B0604030504040204" pitchFamily="34" charset="0"/>
                <a:ea typeface="Tahoma" panose="020B0604030504040204" pitchFamily="34" charset="0"/>
                <a:cs typeface="Tahoma" panose="020B0604030504040204" pitchFamily="34" charset="0"/>
              </a:rPr>
              <a:t>dinosaur blends Barney and Jar </a:t>
            </a:r>
            <a:r>
              <a:rPr lang="en-US" sz="1600" b="1" dirty="0" err="1">
                <a:latin typeface="Tahoma" panose="020B0604030504040204" pitchFamily="34" charset="0"/>
                <a:ea typeface="Tahoma" panose="020B0604030504040204" pitchFamily="34" charset="0"/>
                <a:cs typeface="Tahoma" panose="020B0604030504040204" pitchFamily="34" charset="0"/>
              </a:rPr>
              <a:t>Jar</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Binks</a:t>
            </a:r>
            <a:r>
              <a:rPr lang="en-US" sz="1600" b="1" dirty="0">
                <a:latin typeface="Tahoma" panose="020B0604030504040204" pitchFamily="34" charset="0"/>
                <a:ea typeface="Tahoma" panose="020B0604030504040204" pitchFamily="34" charset="0"/>
                <a:cs typeface="Tahoma" panose="020B0604030504040204" pitchFamily="34" charset="0"/>
              </a:rPr>
              <a:t>, SF </a:t>
            </a:r>
            <a:r>
              <a:rPr lang="en-US" sz="1600" b="1" dirty="0" smtClean="0">
                <a:latin typeface="Tahoma" panose="020B0604030504040204" pitchFamily="34" charset="0"/>
                <a:ea typeface="Tahoma" panose="020B0604030504040204" pitchFamily="34" charset="0"/>
                <a:cs typeface="Tahoma" panose="020B0604030504040204" pitchFamily="34" charset="0"/>
              </a:rPr>
              <a:t>Gate</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hlinkClick r:id="rId3"/>
              </a:rPr>
              <a:t>http://www.sfgate.com/news/science/article/Goofy-dinosaur-blends-Barney-and-Jar-Jar-Binks-5840093.php</a:t>
            </a:r>
            <a:r>
              <a:rPr lang="en-US" sz="800" dirty="0">
                <a:latin typeface="Tahoma" panose="020B0604030504040204" pitchFamily="34" charset="0"/>
                <a:ea typeface="Tahoma" panose="020B0604030504040204" pitchFamily="34" charset="0"/>
                <a:cs typeface="Tahoma" panose="020B0604030504040204" pitchFamily="34" charset="0"/>
              </a:rPr>
              <a:t> </a:t>
            </a:r>
            <a:r>
              <a:rPr lang="en-US" sz="800" dirty="0" smtClean="0">
                <a:latin typeface="Tahoma" panose="020B0604030504040204" pitchFamily="34" charset="0"/>
                <a:ea typeface="Tahoma" panose="020B0604030504040204" pitchFamily="34" charset="0"/>
                <a:cs typeface="Tahoma" panose="020B0604030504040204" pitchFamily="34" charset="0"/>
              </a:rPr>
              <a:t/>
            </a:r>
            <a:br>
              <a:rPr lang="en-US" sz="800" dirty="0" smtClean="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rPr>
              <a:t>Incredible 50-foot 'dragon' dinosaur unearthed by Chinese farmers</a:t>
            </a:r>
            <a:br>
              <a:rPr lang="en-US" sz="800" b="1" dirty="0">
                <a:latin typeface="Tahoma" panose="020B0604030504040204" pitchFamily="34" charset="0"/>
                <a:ea typeface="Tahoma" panose="020B0604030504040204" pitchFamily="34" charset="0"/>
                <a:cs typeface="Tahoma" panose="020B0604030504040204" pitchFamily="34" charset="0"/>
              </a:rPr>
            </a:br>
            <a:r>
              <a:rPr lang="en-US" sz="1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20, 2015: </a:t>
            </a:r>
            <a:r>
              <a:rPr lang="en-US" sz="1800" b="1" dirty="0" smtClean="0">
                <a:latin typeface="Tahoma" panose="020B0604030504040204" pitchFamily="34" charset="0"/>
                <a:ea typeface="Tahoma" panose="020B0604030504040204" pitchFamily="34" charset="0"/>
                <a:cs typeface="Tahoma" panose="020B0604030504040204" pitchFamily="34" charset="0"/>
              </a:rPr>
              <a:t>Naomi </a:t>
            </a:r>
            <a:r>
              <a:rPr lang="en-US" sz="1800" b="1" dirty="0">
                <a:latin typeface="Tahoma" panose="020B0604030504040204" pitchFamily="34" charset="0"/>
                <a:ea typeface="Tahoma" panose="020B0604030504040204" pitchFamily="34" charset="0"/>
                <a:cs typeface="Tahoma" panose="020B0604030504040204" pitchFamily="34" charset="0"/>
              </a:rPr>
              <a:t>Ng, for CNN </a:t>
            </a:r>
            <a:r>
              <a:rPr lang="en-US" sz="100" dirty="0">
                <a:latin typeface="Tahoma" panose="020B0604030504040204" pitchFamily="34" charset="0"/>
                <a:ea typeface="Tahoma" panose="020B0604030504040204" pitchFamily="34" charset="0"/>
                <a:cs typeface="Tahoma" panose="020B0604030504040204" pitchFamily="34" charset="0"/>
              </a:rPr>
              <a:t/>
            </a:r>
            <a:br>
              <a:rPr lang="en-US" sz="100"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hlinkClick r:id="rId4"/>
              </a:rPr>
              <a:t>http://www.cnn.com/2015/01/30/asia/china-dragon-dinosaur/index.html</a:t>
            </a:r>
            <a:r>
              <a:rPr lang="en-US" sz="800"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5"/>
          <a:srcRect l="9536" t="17605" r="9934" b="3854"/>
          <a:stretch/>
        </p:blipFill>
        <p:spPr>
          <a:xfrm>
            <a:off x="132142" y="3029537"/>
            <a:ext cx="4953000" cy="37799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739" y="3352799"/>
            <a:ext cx="4174791" cy="3133397"/>
          </a:xfrm>
          <a:prstGeom prst="rect">
            <a:avLst/>
          </a:prstGeom>
        </p:spPr>
      </p:pic>
      <p:pic>
        <p:nvPicPr>
          <p:cNvPr id="8" name="Picture 7"/>
          <p:cNvPicPr>
            <a:picLocks noChangeAspect="1"/>
          </p:cNvPicPr>
          <p:nvPr/>
        </p:nvPicPr>
        <p:blipFill rotWithShape="1">
          <a:blip r:embed="rId7"/>
          <a:srcRect l="5472" t="18182" r="8071" b="6291"/>
          <a:stretch/>
        </p:blipFill>
        <p:spPr>
          <a:xfrm>
            <a:off x="102913" y="3119586"/>
            <a:ext cx="4982229" cy="340557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819" y="3119586"/>
            <a:ext cx="3680093" cy="3446918"/>
          </a:xfrm>
          <a:prstGeom prst="rect">
            <a:avLst/>
          </a:prstGeom>
        </p:spPr>
      </p:pic>
      <p:pic>
        <p:nvPicPr>
          <p:cNvPr id="10" name="Picture 9"/>
          <p:cNvPicPr>
            <a:picLocks noChangeAspect="1"/>
          </p:cNvPicPr>
          <p:nvPr/>
        </p:nvPicPr>
        <p:blipFill rotWithShape="1">
          <a:blip r:embed="rId9"/>
          <a:srcRect l="33190" t="48095" r="11809" b="2395"/>
          <a:stretch/>
        </p:blipFill>
        <p:spPr>
          <a:xfrm>
            <a:off x="-18535" y="3065732"/>
            <a:ext cx="6190735" cy="3735788"/>
          </a:xfrm>
          <a:prstGeom prst="rect">
            <a:avLst/>
          </a:prstGeom>
        </p:spPr>
      </p:pic>
    </p:spTree>
    <p:extLst>
      <p:ext uri="{BB962C8B-B14F-4D97-AF65-F5344CB8AC3E}">
        <p14:creationId xmlns:p14="http://schemas.microsoft.com/office/powerpoint/2010/main" val="17445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2667000"/>
          </a:xfrm>
        </p:spPr>
        <p:txBody>
          <a:bodyPr rtlCol="0">
            <a:normAutofit/>
          </a:bodyPr>
          <a:lstStyle/>
          <a:p>
            <a:pPr eaLnBrk="1" fontAlgn="auto" hangingPunct="1">
              <a:spcAft>
                <a:spcPts val="0"/>
              </a:spcAft>
              <a:defRPr/>
            </a:pPr>
            <a:r>
              <a:rPr lang="en-US" altLang="zh-CN" b="1" dirty="0" smtClean="0">
                <a:solidFill>
                  <a:srgbClr val="FF0000"/>
                </a:solidFill>
                <a:latin typeface="Tahoma" pitchFamily="34" charset="0"/>
                <a:ea typeface="Tahoma" pitchFamily="34" charset="0"/>
                <a:cs typeface="Tahoma" pitchFamily="34" charset="0"/>
              </a:rPr>
              <a:t>3. C</a:t>
            </a:r>
            <a:r>
              <a:rPr lang="en-US" altLang="zh-CN" b="1" dirty="0" smtClean="0">
                <a:latin typeface="Tahoma" pitchFamily="34" charset="0"/>
                <a:ea typeface="Tahoma" pitchFamily="34" charset="0"/>
                <a:cs typeface="Tahoma" pitchFamily="34" charset="0"/>
              </a:rPr>
              <a:t>uriosity, Fun:</a:t>
            </a:r>
            <a:r>
              <a:rPr lang="en-US" altLang="zh-CN" sz="3600" b="1" dirty="0" smtClean="0">
                <a:latin typeface="Tahoma" pitchFamily="34" charset="0"/>
                <a:ea typeface="Tahoma" pitchFamily="34" charset="0"/>
                <a:cs typeface="Tahoma" pitchFamily="34" charset="0"/>
              </a:rPr>
              <a:t/>
            </a:r>
            <a:br>
              <a:rPr lang="en-US" altLang="zh-CN" sz="3600" b="1" dirty="0" smtClean="0">
                <a:latin typeface="Tahoma" pitchFamily="34" charset="0"/>
                <a:ea typeface="Tahoma" pitchFamily="34" charset="0"/>
                <a:cs typeface="Tahoma" pitchFamily="34" charset="0"/>
              </a:rPr>
            </a:br>
            <a:r>
              <a:rPr lang="en-US" altLang="zh-CN" sz="3600" b="1" dirty="0" smtClean="0">
                <a:latin typeface="Tahoma" pitchFamily="34" charset="0"/>
                <a:ea typeface="Tahoma" pitchFamily="34" charset="0"/>
                <a:cs typeface="Tahoma" pitchFamily="34" charset="0"/>
              </a:rPr>
              <a:t>C. </a:t>
            </a:r>
            <a:r>
              <a:rPr lang="en-US" altLang="zh-CN" sz="3600" b="1" dirty="0" smtClean="0">
                <a:latin typeface="Tahoma" pitchFamily="34" charset="0"/>
                <a:ea typeface="Tahoma" pitchFamily="34" charset="0"/>
                <a:cs typeface="Tahoma" pitchFamily="34" charset="0"/>
              </a:rPr>
              <a:t>Something in the News </a:t>
            </a:r>
            <a:r>
              <a:rPr lang="en-US" altLang="zh-CN" sz="2800" b="1" dirty="0" smtClean="0">
                <a:latin typeface="Tahoma" pitchFamily="34" charset="0"/>
                <a:ea typeface="Tahoma" pitchFamily="34" charset="0"/>
                <a:cs typeface="Tahoma" pitchFamily="34" charset="0"/>
              </a:rPr>
              <a:t/>
            </a:r>
            <a:br>
              <a:rPr lang="en-US" altLang="zh-CN" sz="2800" b="1" dirty="0" smtClean="0">
                <a:latin typeface="Tahoma" pitchFamily="34" charset="0"/>
                <a:ea typeface="Tahoma" pitchFamily="34" charset="0"/>
                <a:cs typeface="Tahoma" pitchFamily="34" charset="0"/>
              </a:rPr>
            </a:br>
            <a:r>
              <a:rPr lang="en-US" altLang="zh-CN" sz="2200" b="1" dirty="0" smtClean="0">
                <a:latin typeface="Tahoma" pitchFamily="34" charset="0"/>
                <a:ea typeface="Tahoma" pitchFamily="34" charset="0"/>
                <a:cs typeface="Tahoma" pitchFamily="34" charset="0"/>
              </a:rPr>
              <a:t>(e.g., </a:t>
            </a:r>
            <a:r>
              <a:rPr lang="en-US" sz="2200" b="1" dirty="0" smtClean="0">
                <a:latin typeface="Tahoma" pitchFamily="34" charset="0"/>
                <a:ea typeface="Tahoma" pitchFamily="34" charset="0"/>
                <a:cs typeface="Tahoma" pitchFamily="34" charset="0"/>
              </a:rPr>
              <a:t>This may be the oldest surviving Photo of a human, November 7, 2014, CNN, Brandon Griggs; </a:t>
            </a:r>
            <a:r>
              <a:rPr lang="en-US" sz="2400" b="1" dirty="0">
                <a:latin typeface="Tahoma" panose="020B0604030504040204" pitchFamily="34" charset="0"/>
                <a:ea typeface="Tahoma" panose="020B0604030504040204" pitchFamily="34" charset="0"/>
                <a:cs typeface="Tahoma" panose="020B0604030504040204" pitchFamily="34" charset="0"/>
              </a:rPr>
              <a:t>But this image, taken in Paris, France, in 1838</a:t>
            </a:r>
            <a:r>
              <a:rPr lang="en-US" sz="2200" b="1" dirty="0" smtClean="0">
                <a:latin typeface="Tahoma" pitchFamily="34" charset="0"/>
                <a:ea typeface="Tahoma" pitchFamily="34" charset="0"/>
                <a:cs typeface="Tahoma" pitchFamily="34" charset="0"/>
              </a:rPr>
              <a:t>)</a:t>
            </a:r>
            <a:r>
              <a:rPr lang="en-US" b="1" dirty="0" smtClean="0">
                <a:latin typeface="Tahoma" pitchFamily="34" charset="0"/>
                <a:ea typeface="Tahoma" pitchFamily="34" charset="0"/>
                <a:cs typeface="Tahoma" pitchFamily="34" charset="0"/>
              </a:rPr>
              <a:t/>
            </a:r>
            <a:br>
              <a:rPr lang="en-US" b="1" dirty="0" smtClean="0">
                <a:latin typeface="Tahoma" pitchFamily="34" charset="0"/>
                <a:ea typeface="Tahoma" pitchFamily="34" charset="0"/>
                <a:cs typeface="Tahoma" pitchFamily="34" charset="0"/>
              </a:rPr>
            </a:br>
            <a:r>
              <a:rPr lang="en-US" sz="1000" b="1" dirty="0">
                <a:latin typeface="Tahoma" pitchFamily="34" charset="0"/>
                <a:ea typeface="Tahoma" pitchFamily="34" charset="0"/>
                <a:cs typeface="Tahoma" pitchFamily="34" charset="0"/>
                <a:hlinkClick r:id="rId2"/>
              </a:rPr>
              <a:t>http://</a:t>
            </a:r>
            <a:r>
              <a:rPr lang="en-US" sz="1000" b="1" dirty="0" smtClean="0">
                <a:latin typeface="Tahoma" pitchFamily="34" charset="0"/>
                <a:ea typeface="Tahoma" pitchFamily="34" charset="0"/>
                <a:cs typeface="Tahoma" pitchFamily="34" charset="0"/>
                <a:hlinkClick r:id="rId2"/>
              </a:rPr>
              <a:t>www.cnn.com/2014/11/06/living/oldest-photograph-human-daguerre/index.html?hpt=hp_t4 </a:t>
            </a:r>
            <a:r>
              <a:rPr lang="en-US" sz="1000" b="1" dirty="0" err="1" smtClean="0">
                <a:latin typeface="Tahoma" pitchFamily="34" charset="0"/>
                <a:ea typeface="Tahoma" pitchFamily="34" charset="0"/>
                <a:cs typeface="Tahoma" pitchFamily="34" charset="0"/>
                <a:hlinkClick r:id="rId2"/>
              </a:rPr>
              <a:t>kong</a:t>
            </a:r>
            <a:r>
              <a:rPr lang="en-US" sz="1000" b="1" dirty="0" smtClean="0">
                <a:latin typeface="Tahoma" pitchFamily="34" charset="0"/>
                <a:ea typeface="Tahoma" pitchFamily="34" charset="0"/>
                <a:cs typeface="Tahoma" pitchFamily="34" charset="0"/>
              </a:rPr>
              <a:t> </a:t>
            </a:r>
            <a:endParaRPr lang="en-US" sz="1000" dirty="0">
              <a:latin typeface="Tahoma" pitchFamily="34" charset="0"/>
              <a:ea typeface="Tahoma" pitchFamily="34" charset="0"/>
              <a:cs typeface="Tahoma" pitchFamily="34" charset="0"/>
            </a:endParaRPr>
          </a:p>
        </p:txBody>
      </p:sp>
      <p:pic>
        <p:nvPicPr>
          <p:cNvPr id="3" name="Picture 2"/>
          <p:cNvPicPr>
            <a:picLocks noChangeAspect="1"/>
          </p:cNvPicPr>
          <p:nvPr/>
        </p:nvPicPr>
        <p:blipFill rotWithShape="1">
          <a:blip r:embed="rId3"/>
          <a:srcRect l="6267" t="19684" r="36083" b="4393"/>
          <a:stretch/>
        </p:blipFill>
        <p:spPr>
          <a:xfrm>
            <a:off x="0" y="3304326"/>
            <a:ext cx="3027203" cy="3553674"/>
          </a:xfrm>
          <a:prstGeom prst="rect">
            <a:avLst/>
          </a:prstGeom>
        </p:spPr>
      </p:pic>
      <p:pic>
        <p:nvPicPr>
          <p:cNvPr id="4" name="Picture 3"/>
          <p:cNvPicPr>
            <a:picLocks noChangeAspect="1"/>
          </p:cNvPicPr>
          <p:nvPr/>
        </p:nvPicPr>
        <p:blipFill>
          <a:blip r:embed="rId4"/>
          <a:stretch>
            <a:fillRect/>
          </a:stretch>
        </p:blipFill>
        <p:spPr>
          <a:xfrm>
            <a:off x="3146584" y="3394389"/>
            <a:ext cx="5997416" cy="337354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51" y="5158211"/>
            <a:ext cx="2857500" cy="1609725"/>
          </a:xfrm>
          <a:prstGeom prst="rect">
            <a:avLst/>
          </a:prstGeom>
        </p:spPr>
      </p:pic>
    </p:spTree>
    <p:extLst>
      <p:ext uri="{BB962C8B-B14F-4D97-AF65-F5344CB8AC3E}">
        <p14:creationId xmlns:p14="http://schemas.microsoft.com/office/powerpoint/2010/main" val="20135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p:cNvSpPr>
            <a:spLocks noGrp="1"/>
          </p:cNvSpPr>
          <p:nvPr>
            <p:ph type="title"/>
          </p:nvPr>
        </p:nvSpPr>
        <p:spPr>
          <a:xfrm>
            <a:off x="304800" y="342899"/>
            <a:ext cx="8610600" cy="2307771"/>
          </a:xfrm>
        </p:spPr>
        <p:txBody>
          <a:bodyPr/>
          <a:lstStyle/>
          <a:p>
            <a:r>
              <a:rPr lang="en-US" altLang="zh-CN" sz="4000" b="1" dirty="0" smtClean="0">
                <a:solidFill>
                  <a:srgbClr val="FF0000"/>
                </a:solidFill>
                <a:latin typeface="Tahoma" panose="020B0604030504040204" pitchFamily="34" charset="0"/>
                <a:ea typeface="SimSun" panose="02010600030101010101" pitchFamily="2" charset="-122"/>
                <a:cs typeface="Tahoma" panose="020B0604030504040204" pitchFamily="34" charset="0"/>
              </a:rPr>
              <a:t>3. C</a:t>
            </a:r>
            <a:r>
              <a:rPr lang="en-US" altLang="zh-CN" sz="4000" b="1" dirty="0" smtClean="0">
                <a:latin typeface="Tahoma" panose="020B0604030504040204" pitchFamily="34" charset="0"/>
                <a:ea typeface="SimSun" panose="02010600030101010101" pitchFamily="2" charset="-122"/>
                <a:cs typeface="Tahoma" panose="020B0604030504040204" pitchFamily="34" charset="0"/>
              </a:rPr>
              <a:t>uriosity, Fun: </a:t>
            </a:r>
            <a:br>
              <a:rPr lang="en-US" altLang="zh-CN" sz="4000" b="1" dirty="0" smtClean="0">
                <a:latin typeface="Tahoma" panose="020B0604030504040204" pitchFamily="34" charset="0"/>
                <a:ea typeface="SimSun" panose="02010600030101010101" pitchFamily="2" charset="-122"/>
                <a:cs typeface="Tahoma" panose="020B0604030504040204" pitchFamily="34" charset="0"/>
              </a:rPr>
            </a:br>
            <a:r>
              <a:rPr lang="en-US" altLang="zh-CN" sz="4000" b="1" dirty="0" smtClean="0">
                <a:latin typeface="Tahoma" panose="020B0604030504040204" pitchFamily="34" charset="0"/>
                <a:ea typeface="SimSun" panose="02010600030101010101" pitchFamily="2" charset="-122"/>
                <a:cs typeface="Tahoma" panose="020B0604030504040204" pitchFamily="34" charset="0"/>
              </a:rPr>
              <a:t>D. </a:t>
            </a:r>
            <a:r>
              <a:rPr lang="en-US" sz="3200" b="1" dirty="0" smtClean="0">
                <a:solidFill>
                  <a:schemeClr val="tx1"/>
                </a:solidFill>
                <a:latin typeface="Tahoma" panose="020B0604030504040204" pitchFamily="34" charset="0"/>
                <a:ea typeface="SimSun" panose="02010600030101010101" pitchFamily="2" charset="-122"/>
                <a:cs typeface="Tahoma" panose="020B0604030504040204" pitchFamily="34" charset="0"/>
              </a:rPr>
              <a:t>Tracking the Life of a Computer Scientist  (bio.com)</a:t>
            </a:r>
            <a:r>
              <a:rPr lang="en-US" sz="2000" b="1" dirty="0" smtClean="0">
                <a:latin typeface="Tahoma" panose="020B0604030504040204" pitchFamily="34" charset="0"/>
                <a:ea typeface="SimSun" panose="02010600030101010101" pitchFamily="2" charset="-122"/>
                <a:cs typeface="Tahoma" panose="020B0604030504040204" pitchFamily="34" charset="0"/>
              </a:rPr>
              <a:t/>
            </a:r>
            <a:br>
              <a:rPr lang="en-US" sz="2000" b="1" dirty="0" smtClean="0">
                <a:latin typeface="Tahoma" panose="020B0604030504040204" pitchFamily="34" charset="0"/>
                <a:ea typeface="SimSun" panose="02010600030101010101" pitchFamily="2" charset="-122"/>
                <a:cs typeface="Tahoma" panose="020B0604030504040204" pitchFamily="34" charset="0"/>
              </a:rPr>
            </a:br>
            <a:r>
              <a:rPr lang="en-US" sz="1600" b="1" dirty="0">
                <a:latin typeface="Tahoma" panose="020B0604030504040204" pitchFamily="34" charset="0"/>
                <a:ea typeface="SimSun" panose="02010600030101010101" pitchFamily="2" charset="-122"/>
                <a:cs typeface="Tahoma" panose="020B0604030504040204" pitchFamily="34" charset="0"/>
                <a:hlinkClick r:id="rId2"/>
              </a:rPr>
              <a:t>http://</a:t>
            </a:r>
            <a:r>
              <a:rPr lang="en-US" sz="1600" b="1" dirty="0" smtClean="0">
                <a:latin typeface="Tahoma" panose="020B0604030504040204" pitchFamily="34" charset="0"/>
                <a:ea typeface="SimSun" panose="02010600030101010101" pitchFamily="2" charset="-122"/>
                <a:cs typeface="Tahoma" panose="020B0604030504040204" pitchFamily="34" charset="0"/>
                <a:hlinkClick r:id="rId2"/>
              </a:rPr>
              <a:t>www.biography.com/people/steve-jobs-9354805</a:t>
            </a:r>
            <a:r>
              <a:rPr lang="en-US" sz="1600" b="1" dirty="0">
                <a:latin typeface="Tahoma" panose="020B0604030504040204" pitchFamily="34" charset="0"/>
                <a:ea typeface="SimSun" panose="02010600030101010101" pitchFamily="2" charset="-122"/>
                <a:cs typeface="Tahoma" panose="020B0604030504040204" pitchFamily="34" charset="0"/>
              </a:rPr>
              <a:t> </a:t>
            </a:r>
            <a:br>
              <a:rPr lang="en-US" sz="1600" b="1" dirty="0">
                <a:latin typeface="Tahoma" panose="020B0604030504040204" pitchFamily="34" charset="0"/>
                <a:ea typeface="SimSun" panose="02010600030101010101" pitchFamily="2" charset="-122"/>
                <a:cs typeface="Tahoma" panose="020B0604030504040204" pitchFamily="34" charset="0"/>
              </a:rPr>
            </a:br>
            <a:r>
              <a:rPr lang="en-US" sz="1600" b="1" dirty="0">
                <a:latin typeface="Tahoma" panose="020B0604030504040204" pitchFamily="34" charset="0"/>
                <a:ea typeface="SimSun" panose="02010600030101010101" pitchFamily="2" charset="-122"/>
                <a:cs typeface="Tahoma" panose="020B0604030504040204" pitchFamily="34" charset="0"/>
                <a:hlinkClick r:id="rId3"/>
              </a:rPr>
              <a:t>http://</a:t>
            </a:r>
            <a:r>
              <a:rPr lang="en-US" sz="1600" b="1" dirty="0" smtClean="0">
                <a:latin typeface="Tahoma" panose="020B0604030504040204" pitchFamily="34" charset="0"/>
                <a:ea typeface="SimSun" panose="02010600030101010101" pitchFamily="2" charset="-122"/>
                <a:cs typeface="Tahoma" panose="020B0604030504040204" pitchFamily="34" charset="0"/>
                <a:hlinkClick r:id="rId3"/>
              </a:rPr>
              <a:t>www.biography.com/people/ada-lovelace-20825323</a:t>
            </a:r>
            <a:r>
              <a:rPr lang="en-US" sz="1600" b="1" dirty="0" smtClean="0">
                <a:latin typeface="Tahoma" panose="020B0604030504040204" pitchFamily="34" charset="0"/>
                <a:ea typeface="SimSun" panose="02010600030101010101" pitchFamily="2" charset="-122"/>
                <a:cs typeface="Tahoma" panose="020B0604030504040204" pitchFamily="34" charset="0"/>
              </a:rPr>
              <a:t> </a:t>
            </a:r>
          </a:p>
        </p:txBody>
      </p:sp>
      <p:pic>
        <p:nvPicPr>
          <p:cNvPr id="3" name="Picture 2"/>
          <p:cNvPicPr>
            <a:picLocks noChangeAspect="1"/>
          </p:cNvPicPr>
          <p:nvPr/>
        </p:nvPicPr>
        <p:blipFill rotWithShape="1">
          <a:blip r:embed="rId4"/>
          <a:srcRect l="10498" t="15867" r="9333" b="827"/>
          <a:stretch/>
        </p:blipFill>
        <p:spPr>
          <a:xfrm>
            <a:off x="0" y="2773402"/>
            <a:ext cx="5562600" cy="4171949"/>
          </a:xfrm>
          <a:prstGeom prst="rect">
            <a:avLst/>
          </a:prstGeom>
        </p:spPr>
      </p:pic>
      <p:pic>
        <p:nvPicPr>
          <p:cNvPr id="7" name="Picture 6"/>
          <p:cNvPicPr>
            <a:picLocks noChangeAspect="1"/>
          </p:cNvPicPr>
          <p:nvPr/>
        </p:nvPicPr>
        <p:blipFill rotWithShape="1">
          <a:blip r:embed="rId5"/>
          <a:srcRect l="9737" t="16189" r="10420" b="2867"/>
          <a:stretch/>
        </p:blipFill>
        <p:spPr>
          <a:xfrm>
            <a:off x="3505200" y="2795509"/>
            <a:ext cx="5715000" cy="4181707"/>
          </a:xfrm>
          <a:prstGeom prst="rect">
            <a:avLst/>
          </a:prstGeom>
        </p:spPr>
      </p:pic>
    </p:spTree>
    <p:extLst>
      <p:ext uri="{BB962C8B-B14F-4D97-AF65-F5344CB8AC3E}">
        <p14:creationId xmlns:p14="http://schemas.microsoft.com/office/powerpoint/2010/main" val="1252110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p:cNvSpPr>
            <a:spLocks noGrp="1"/>
          </p:cNvSpPr>
          <p:nvPr>
            <p:ph type="title"/>
          </p:nvPr>
        </p:nvSpPr>
        <p:spPr>
          <a:xfrm>
            <a:off x="304800" y="342899"/>
            <a:ext cx="8610600" cy="2307771"/>
          </a:xfrm>
        </p:spPr>
        <p:txBody>
          <a:bodyPr/>
          <a:lstStyle/>
          <a:p>
            <a:r>
              <a:rPr lang="en-US" altLang="zh-CN" sz="4000" b="1" dirty="0" smtClean="0">
                <a:solidFill>
                  <a:srgbClr val="FF0000"/>
                </a:solidFill>
                <a:latin typeface="Tahoma" panose="020B0604030504040204" pitchFamily="34" charset="0"/>
                <a:ea typeface="SimSun" panose="02010600030101010101" pitchFamily="2" charset="-122"/>
                <a:cs typeface="Tahoma" panose="020B0604030504040204" pitchFamily="34" charset="0"/>
              </a:rPr>
              <a:t>3. C</a:t>
            </a:r>
            <a:r>
              <a:rPr lang="en-US" altLang="zh-CN" sz="4000" b="1" dirty="0" smtClean="0">
                <a:latin typeface="Tahoma" panose="020B0604030504040204" pitchFamily="34" charset="0"/>
                <a:ea typeface="SimSun" panose="02010600030101010101" pitchFamily="2" charset="-122"/>
                <a:cs typeface="Tahoma" panose="020B0604030504040204" pitchFamily="34" charset="0"/>
              </a:rPr>
              <a:t>uriosity, Fun: </a:t>
            </a:r>
            <a:br>
              <a:rPr lang="en-US" altLang="zh-CN" sz="4000" b="1" dirty="0" smtClean="0">
                <a:latin typeface="Tahoma" panose="020B0604030504040204" pitchFamily="34" charset="0"/>
                <a:ea typeface="SimSun" panose="02010600030101010101" pitchFamily="2" charset="-122"/>
                <a:cs typeface="Tahoma" panose="020B0604030504040204" pitchFamily="34" charset="0"/>
              </a:rPr>
            </a:br>
            <a:r>
              <a:rPr lang="en-US" altLang="zh-CN" sz="4000" b="1" dirty="0" smtClean="0">
                <a:latin typeface="Tahoma" panose="020B0604030504040204" pitchFamily="34" charset="0"/>
                <a:ea typeface="SimSun" panose="02010600030101010101" pitchFamily="2" charset="-122"/>
                <a:cs typeface="Tahoma" panose="020B0604030504040204" pitchFamily="34" charset="0"/>
              </a:rPr>
              <a:t>E. </a:t>
            </a:r>
            <a:r>
              <a:rPr lang="en-US" sz="3200" b="1" dirty="0" smtClean="0">
                <a:solidFill>
                  <a:schemeClr val="tx1"/>
                </a:solidFill>
                <a:latin typeface="Tahoma" panose="020B0604030504040204" pitchFamily="34" charset="0"/>
                <a:ea typeface="SimSun" panose="02010600030101010101" pitchFamily="2" charset="-122"/>
                <a:cs typeface="Tahoma" panose="020B0604030504040204" pitchFamily="34" charset="0"/>
              </a:rPr>
              <a:t>Tracking the Life of a Computer Scientist  (Wikipedia)</a:t>
            </a:r>
            <a:r>
              <a:rPr lang="en-US" sz="2000" b="1" dirty="0" smtClean="0">
                <a:latin typeface="Tahoma" panose="020B0604030504040204" pitchFamily="34" charset="0"/>
                <a:ea typeface="SimSun" panose="02010600030101010101" pitchFamily="2" charset="-122"/>
                <a:cs typeface="Tahoma" panose="020B0604030504040204" pitchFamily="34" charset="0"/>
              </a:rPr>
              <a:t/>
            </a:r>
            <a:br>
              <a:rPr lang="en-US" sz="2000" b="1" dirty="0" smtClean="0">
                <a:latin typeface="Tahoma" panose="020B0604030504040204" pitchFamily="34" charset="0"/>
                <a:ea typeface="SimSun" panose="02010600030101010101" pitchFamily="2" charset="-122"/>
                <a:cs typeface="Tahoma" panose="020B0604030504040204" pitchFamily="34" charset="0"/>
              </a:rPr>
            </a:br>
            <a:r>
              <a:rPr lang="en-US" sz="1600" b="1" dirty="0">
                <a:latin typeface="Tahoma" panose="020B0604030504040204" pitchFamily="34" charset="0"/>
                <a:ea typeface="SimSun" panose="02010600030101010101" pitchFamily="2" charset="-122"/>
                <a:cs typeface="Tahoma" panose="020B0604030504040204" pitchFamily="34" charset="0"/>
                <a:hlinkClick r:id="rId2"/>
              </a:rPr>
              <a:t>http://</a:t>
            </a:r>
            <a:r>
              <a:rPr lang="en-US" sz="1600" b="1" dirty="0" smtClean="0">
                <a:latin typeface="Tahoma" panose="020B0604030504040204" pitchFamily="34" charset="0"/>
                <a:ea typeface="SimSun" panose="02010600030101010101" pitchFamily="2" charset="-122"/>
                <a:cs typeface="Tahoma" panose="020B0604030504040204" pitchFamily="34" charset="0"/>
                <a:hlinkClick r:id="rId2"/>
              </a:rPr>
              <a:t>en.wikipedia.org/wiki/Vannevar_Bush</a:t>
            </a:r>
            <a:r>
              <a:rPr lang="en-US" sz="1600" b="1" dirty="0" smtClean="0">
                <a:latin typeface="Tahoma" panose="020B0604030504040204" pitchFamily="34" charset="0"/>
                <a:ea typeface="SimSun" panose="02010600030101010101" pitchFamily="2" charset="-122"/>
                <a:cs typeface="Tahoma" panose="020B0604030504040204" pitchFamily="34" charset="0"/>
              </a:rPr>
              <a:t> </a:t>
            </a:r>
          </a:p>
        </p:txBody>
      </p:sp>
      <p:pic>
        <p:nvPicPr>
          <p:cNvPr id="4" name="Picture 3"/>
          <p:cNvPicPr>
            <a:picLocks noChangeAspect="1"/>
          </p:cNvPicPr>
          <p:nvPr/>
        </p:nvPicPr>
        <p:blipFill rotWithShape="1">
          <a:blip r:embed="rId3"/>
          <a:srcRect l="936" t="15559" r="1740" b="22204"/>
          <a:stretch/>
        </p:blipFill>
        <p:spPr>
          <a:xfrm>
            <a:off x="533400" y="3048000"/>
            <a:ext cx="7924801" cy="3657600"/>
          </a:xfrm>
          <a:prstGeom prst="rect">
            <a:avLst/>
          </a:prstGeom>
        </p:spPr>
      </p:pic>
      <p:pic>
        <p:nvPicPr>
          <p:cNvPr id="5" name="Picture 4"/>
          <p:cNvPicPr>
            <a:picLocks noChangeAspect="1"/>
          </p:cNvPicPr>
          <p:nvPr/>
        </p:nvPicPr>
        <p:blipFill rotWithShape="1">
          <a:blip r:embed="rId4"/>
          <a:srcRect l="9528" t="55872" r="56569" b="33853"/>
          <a:stretch/>
        </p:blipFill>
        <p:spPr>
          <a:xfrm>
            <a:off x="137432" y="2650670"/>
            <a:ext cx="6444343" cy="1409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676" y="3962400"/>
            <a:ext cx="2082099" cy="291207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92" y="4161138"/>
            <a:ext cx="4322208" cy="2713338"/>
          </a:xfrm>
          <a:prstGeom prst="rect">
            <a:avLst/>
          </a:prstGeom>
        </p:spPr>
      </p:pic>
    </p:spTree>
    <p:extLst>
      <p:ext uri="{BB962C8B-B14F-4D97-AF65-F5344CB8AC3E}">
        <p14:creationId xmlns:p14="http://schemas.microsoft.com/office/powerpoint/2010/main" val="2032457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descr="http://positivityworks.files.wordpress.com/2009/11/happy.jpg"/>
          <p:cNvSpPr>
            <a:spLocks noChangeAspect="1" noChangeArrowheads="1"/>
          </p:cNvSpPr>
          <p:nvPr/>
        </p:nvSpPr>
        <p:spPr bwMode="auto">
          <a:xfrm>
            <a:off x="63500" y="-1365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cs typeface="Arial" panose="020B0604020202020204" pitchFamily="34" charset="0"/>
              </a:defRPr>
            </a:lvl1pPr>
            <a:lvl2pPr marL="742950" indent="-285750">
              <a:defRPr sz="3200" b="1">
                <a:solidFill>
                  <a:schemeClr val="tx1"/>
                </a:solidFill>
                <a:latin typeface="Tahoma" panose="020B0604030504040204" pitchFamily="34" charset="0"/>
                <a:cs typeface="Arial" panose="020B0604020202020204" pitchFamily="34" charset="0"/>
              </a:defRPr>
            </a:lvl2pPr>
            <a:lvl3pPr marL="1143000" indent="-228600">
              <a:defRPr sz="3200" b="1">
                <a:solidFill>
                  <a:schemeClr val="tx1"/>
                </a:solidFill>
                <a:latin typeface="Tahoma" panose="020B0604030504040204" pitchFamily="34" charset="0"/>
                <a:cs typeface="Arial" panose="020B0604020202020204" pitchFamily="34" charset="0"/>
              </a:defRPr>
            </a:lvl3pPr>
            <a:lvl4pPr marL="1600200" indent="-228600">
              <a:defRPr sz="3200" b="1">
                <a:solidFill>
                  <a:schemeClr val="tx1"/>
                </a:solidFill>
                <a:latin typeface="Tahoma" panose="020B0604030504040204" pitchFamily="34" charset="0"/>
                <a:cs typeface="Arial" panose="020B0604020202020204" pitchFamily="34" charset="0"/>
              </a:defRPr>
            </a:lvl4pPr>
            <a:lvl5pPr marL="2057400" indent="-22860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endParaRPr lang="en-US" altLang="en-US" sz="1800" b="0" smtClean="0">
              <a:solidFill>
                <a:srgbClr val="000000"/>
              </a:solidFill>
              <a:latin typeface="Arial" panose="020B0604020202020204" pitchFamily="34" charset="0"/>
            </a:endParaRPr>
          </a:p>
        </p:txBody>
      </p:sp>
      <p:sp>
        <p:nvSpPr>
          <p:cNvPr id="88067" name="AutoShape 4" descr="http://positivityworks.files.wordpress.com/2009/11/happy.jpg"/>
          <p:cNvSpPr>
            <a:spLocks noChangeAspect="1" noChangeArrowheads="1"/>
          </p:cNvSpPr>
          <p:nvPr/>
        </p:nvSpPr>
        <p:spPr bwMode="auto">
          <a:xfrm>
            <a:off x="215900" y="1587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cs typeface="Arial" panose="020B0604020202020204" pitchFamily="34" charset="0"/>
              </a:defRPr>
            </a:lvl1pPr>
            <a:lvl2pPr marL="742950" indent="-285750">
              <a:defRPr sz="3200" b="1">
                <a:solidFill>
                  <a:schemeClr val="tx1"/>
                </a:solidFill>
                <a:latin typeface="Tahoma" panose="020B0604030504040204" pitchFamily="34" charset="0"/>
                <a:cs typeface="Arial" panose="020B0604020202020204" pitchFamily="34" charset="0"/>
              </a:defRPr>
            </a:lvl2pPr>
            <a:lvl3pPr marL="1143000" indent="-228600">
              <a:defRPr sz="3200" b="1">
                <a:solidFill>
                  <a:schemeClr val="tx1"/>
                </a:solidFill>
                <a:latin typeface="Tahoma" panose="020B0604030504040204" pitchFamily="34" charset="0"/>
                <a:cs typeface="Arial" panose="020B0604020202020204" pitchFamily="34" charset="0"/>
              </a:defRPr>
            </a:lvl3pPr>
            <a:lvl4pPr marL="1600200" indent="-228600">
              <a:defRPr sz="3200" b="1">
                <a:solidFill>
                  <a:schemeClr val="tx1"/>
                </a:solidFill>
                <a:latin typeface="Tahoma" panose="020B0604030504040204" pitchFamily="34" charset="0"/>
                <a:cs typeface="Arial" panose="020B0604020202020204" pitchFamily="34" charset="0"/>
              </a:defRPr>
            </a:lvl4pPr>
            <a:lvl5pPr marL="2057400" indent="-22860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endParaRPr lang="en-US" altLang="en-US" sz="1800" b="0" smtClean="0">
              <a:solidFill>
                <a:srgbClr val="000000"/>
              </a:solidFill>
              <a:latin typeface="Arial" panose="020B0604020202020204" pitchFamily="34" charset="0"/>
            </a:endParaRPr>
          </a:p>
        </p:txBody>
      </p:sp>
      <p:sp>
        <p:nvSpPr>
          <p:cNvPr id="88068" name="Title 8"/>
          <p:cNvSpPr>
            <a:spLocks noGrp="1"/>
          </p:cNvSpPr>
          <p:nvPr>
            <p:ph type="title"/>
          </p:nvPr>
        </p:nvSpPr>
        <p:spPr>
          <a:xfrm>
            <a:off x="457200" y="381000"/>
            <a:ext cx="8305800" cy="2590800"/>
          </a:xfrm>
        </p:spPr>
        <p:txBody>
          <a:bodyPr/>
          <a:lstStyle/>
          <a:p>
            <a:r>
              <a:rPr lang="en-US" altLang="en-US" sz="4000" dirty="0" smtClean="0">
                <a:solidFill>
                  <a:srgbClr val="0070C0"/>
                </a:solidFill>
                <a:cs typeface="Tahoma" panose="020B0604030504040204" pitchFamily="34" charset="0"/>
              </a:rPr>
              <a:t>Poll </a:t>
            </a:r>
            <a:r>
              <a:rPr lang="en-US" altLang="en-US" sz="4000" dirty="0" smtClean="0">
                <a:solidFill>
                  <a:srgbClr val="0070C0"/>
                </a:solidFill>
                <a:cs typeface="Tahoma" panose="020B0604030504040204" pitchFamily="34" charset="0"/>
              </a:rPr>
              <a:t>#2: </a:t>
            </a:r>
            <a:r>
              <a:rPr lang="en-US" altLang="en-US" dirty="0" smtClean="0">
                <a:solidFill>
                  <a:srgbClr val="FF0000"/>
                </a:solidFill>
                <a:cs typeface="Tahoma" panose="020B0604030504040204" pitchFamily="34" charset="0"/>
              </a:rPr>
              <a:t/>
            </a:r>
            <a:br>
              <a:rPr lang="en-US" altLang="en-US" dirty="0" smtClean="0">
                <a:solidFill>
                  <a:srgbClr val="FF0000"/>
                </a:solidFill>
                <a:cs typeface="Tahoma" panose="020B0604030504040204" pitchFamily="34" charset="0"/>
              </a:rPr>
            </a:br>
            <a:r>
              <a:rPr lang="en-US" altLang="en-US" sz="4000" dirty="0" smtClean="0">
                <a:solidFill>
                  <a:srgbClr val="FF0000"/>
                </a:solidFill>
                <a:cs typeface="Tahoma" panose="020B0604030504040204" pitchFamily="34" charset="0"/>
              </a:rPr>
              <a:t>Which of these ideas might you use?</a:t>
            </a:r>
          </a:p>
        </p:txBody>
      </p:sp>
      <p:sp>
        <p:nvSpPr>
          <p:cNvPr id="88069" name="Content Placeholder 9"/>
          <p:cNvSpPr>
            <a:spLocks noGrp="1"/>
          </p:cNvSpPr>
          <p:nvPr>
            <p:ph idx="1"/>
          </p:nvPr>
        </p:nvSpPr>
        <p:spPr>
          <a:xfrm>
            <a:off x="381000" y="2667000"/>
            <a:ext cx="8382000" cy="3200400"/>
          </a:xfrm>
        </p:spPr>
        <p:txBody>
          <a:bodyPr/>
          <a:lstStyle/>
          <a:p>
            <a:pPr marL="514350" indent="-514350">
              <a:buFont typeface="Calibri" panose="020F0502020204030204" pitchFamily="34" charset="0"/>
              <a:buAutoNum type="alphaUcPeriod"/>
            </a:pPr>
            <a:r>
              <a:rPr lang="en-US" altLang="en-US" dirty="0" smtClean="0">
                <a:cs typeface="Tahoma" panose="020B0604030504040204" pitchFamily="34" charset="0"/>
              </a:rPr>
              <a:t>Threaded video discussions (e.g., </a:t>
            </a:r>
            <a:r>
              <a:rPr lang="en-US" altLang="en-US" dirty="0" err="1" smtClean="0">
                <a:cs typeface="Tahoma" panose="020B0604030504040204" pitchFamily="34" charset="0"/>
              </a:rPr>
              <a:t>Flipgrid</a:t>
            </a:r>
            <a:r>
              <a:rPr lang="en-US" altLang="en-US" dirty="0" smtClean="0">
                <a:cs typeface="Tahoma" panose="020B0604030504040204" pitchFamily="34" charset="0"/>
              </a:rPr>
              <a:t>)</a:t>
            </a:r>
          </a:p>
          <a:p>
            <a:pPr marL="514350" indent="-514350">
              <a:buFont typeface="Calibri" panose="020F0502020204030204" pitchFamily="34" charset="0"/>
              <a:buAutoNum type="alphaUcPeriod"/>
            </a:pPr>
            <a:r>
              <a:rPr lang="en-US" altLang="en-US" dirty="0" smtClean="0">
                <a:cs typeface="Tahoma" panose="020B0604030504040204" pitchFamily="34" charset="0"/>
              </a:rPr>
              <a:t>Video introductions (instructor or student)</a:t>
            </a:r>
          </a:p>
          <a:p>
            <a:pPr marL="514350" indent="-514350">
              <a:buFont typeface="Calibri" panose="020F0502020204030204" pitchFamily="34" charset="0"/>
              <a:buAutoNum type="alphaUcPeriod"/>
            </a:pPr>
            <a:r>
              <a:rPr lang="en-US" altLang="en-US" dirty="0" smtClean="0">
                <a:cs typeface="Tahoma" panose="020B0604030504040204" pitchFamily="34" charset="0"/>
              </a:rPr>
              <a:t>Demonstrations and tutorials (Jing, </a:t>
            </a:r>
            <a:r>
              <a:rPr lang="en-US" altLang="en-US" dirty="0" err="1" smtClean="0">
                <a:cs typeface="Tahoma" panose="020B0604030504040204" pitchFamily="34" charset="0"/>
              </a:rPr>
              <a:t>Screenr</a:t>
            </a:r>
            <a:r>
              <a:rPr lang="en-US" altLang="en-US" dirty="0" smtClean="0">
                <a:cs typeface="Tahoma" panose="020B0604030504040204" pitchFamily="34" charset="0"/>
              </a:rPr>
              <a:t>, etc.)</a:t>
            </a:r>
          </a:p>
          <a:p>
            <a:pPr marL="514350" indent="-514350">
              <a:buFont typeface="Calibri" panose="020F0502020204030204" pitchFamily="34" charset="0"/>
              <a:buAutoNum type="alphaUcPeriod"/>
            </a:pPr>
            <a:r>
              <a:rPr lang="en-US" altLang="en-US" dirty="0" smtClean="0">
                <a:cs typeface="Tahoma" panose="020B0604030504040204" pitchFamily="34" charset="0"/>
              </a:rPr>
              <a:t>Voice/Audio feedback (</a:t>
            </a:r>
            <a:r>
              <a:rPr lang="en-US" altLang="en-US" dirty="0" err="1" smtClean="0">
                <a:cs typeface="Tahoma" panose="020B0604030504040204" pitchFamily="34" charset="0"/>
              </a:rPr>
              <a:t>Vocaroo</a:t>
            </a:r>
            <a:r>
              <a:rPr lang="en-US" altLang="en-US" dirty="0" smtClean="0">
                <a:cs typeface="Tahoma" panose="020B0604030504040204" pitchFamily="34" charset="0"/>
              </a:rPr>
              <a:t>)</a:t>
            </a:r>
          </a:p>
          <a:p>
            <a:pPr marL="514350" indent="-514350">
              <a:buFont typeface="Calibri" panose="020F0502020204030204" pitchFamily="34" charset="0"/>
              <a:buAutoNum type="alphaUcPeriod"/>
            </a:pPr>
            <a:r>
              <a:rPr lang="en-US" altLang="en-US" dirty="0" smtClean="0">
                <a:cs typeface="Tahoma" panose="020B0604030504040204" pitchFamily="34" charset="0"/>
              </a:rPr>
              <a:t>Online practice tests</a:t>
            </a:r>
          </a:p>
          <a:p>
            <a:pPr marL="514350" indent="-514350">
              <a:buFont typeface="Calibri" panose="020F0502020204030204" pitchFamily="34" charset="0"/>
              <a:buAutoNum type="alphaUcPeriod"/>
            </a:pPr>
            <a:r>
              <a:rPr lang="en-US" altLang="en-US" dirty="0" smtClean="0">
                <a:cs typeface="Tahoma" panose="020B0604030504040204" pitchFamily="34" charset="0"/>
              </a:rPr>
              <a:t>Something in the news</a:t>
            </a:r>
          </a:p>
          <a:p>
            <a:pPr marL="514350" indent="-514350">
              <a:buFont typeface="Calibri" panose="020F0502020204030204" pitchFamily="34" charset="0"/>
              <a:buAutoNum type="alphaUcPeriod"/>
            </a:pPr>
            <a:r>
              <a:rPr lang="en-US" altLang="en-US" dirty="0" smtClean="0">
                <a:cs typeface="Tahoma" panose="020B0604030504040204" pitchFamily="34" charset="0"/>
              </a:rPr>
              <a:t>Tracking life of scientist</a:t>
            </a:r>
          </a:p>
        </p:txBody>
      </p:sp>
      <p:pic>
        <p:nvPicPr>
          <p:cNvPr id="88070" name="Picture 2" descr="Frowny 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06475" y="-260413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2" descr="http://www.romanfitnesssystems.com/assets/images/userPics/tinymce/highf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204" y="4038600"/>
            <a:ext cx="304179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211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613896" y="490056"/>
            <a:ext cx="8153400" cy="1981200"/>
          </a:xfrm>
        </p:spPr>
        <p:txBody>
          <a:bodyPr/>
          <a:lstStyle/>
          <a:p>
            <a:r>
              <a:rPr lang="en-US" altLang="zh-CN" sz="3600" b="1" dirty="0">
                <a:solidFill>
                  <a:srgbClr val="FF0000"/>
                </a:solidFill>
                <a:latin typeface="Tahoma" pitchFamily="34" charset="0"/>
                <a:cs typeface="Tahoma" pitchFamily="34" charset="0"/>
              </a:rPr>
              <a:t>4. V</a:t>
            </a:r>
            <a:r>
              <a:rPr lang="en-US" altLang="zh-CN" sz="3600" b="1" dirty="0">
                <a:latin typeface="Tahoma" pitchFamily="34" charset="0"/>
                <a:cs typeface="Tahoma" pitchFamily="34" charset="0"/>
              </a:rPr>
              <a:t>ariety, Novelty, Fun:</a:t>
            </a:r>
            <a:r>
              <a:rPr lang="en-US" sz="3600" b="1" dirty="0">
                <a:latin typeface="Tahoma" pitchFamily="34" charset="0"/>
                <a:ea typeface="SimSun" pitchFamily="2" charset="-122"/>
                <a:cs typeface="Tahoma" pitchFamily="34" charset="0"/>
              </a:rPr>
              <a:t/>
            </a:r>
            <a:br>
              <a:rPr lang="en-US" sz="3600" b="1" dirty="0">
                <a:latin typeface="Tahoma" pitchFamily="34" charset="0"/>
                <a:ea typeface="SimSun" pitchFamily="2" charset="-122"/>
                <a:cs typeface="Tahoma"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a:t>
            </a:r>
            <a:r>
              <a:rPr lang="en-US" sz="3600" b="1" dirty="0" smtClean="0">
                <a:latin typeface="Tahoma" panose="020B0604030504040204" pitchFamily="34" charset="0"/>
                <a:ea typeface="Tahoma" panose="020B0604030504040204" pitchFamily="34" charset="0"/>
                <a:cs typeface="Tahoma" panose="020B0604030504040204" pitchFamily="34" charset="0"/>
              </a:rPr>
              <a:t>. </a:t>
            </a:r>
            <a:r>
              <a:rPr lang="en-US" sz="2800" b="1" dirty="0" smtClean="0">
                <a:latin typeface="Tahoma" panose="020B0604030504040204" pitchFamily="34" charset="0"/>
                <a:ea typeface="Tahoma" panose="020B0604030504040204" pitchFamily="34" charset="0"/>
                <a:cs typeface="Tahoma" panose="020B0604030504040204" pitchFamily="34" charset="0"/>
              </a:rPr>
              <a:t>Teach from Vietnam to the World</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BBC News Asia, </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August 14, 2013</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Even though he is now very elderly </a:t>
            </a:r>
            <a:r>
              <a:rPr lang="en-US" sz="1600" b="1" dirty="0" err="1" smtClean="0">
                <a:latin typeface="Tahoma" panose="020B0604030504040204" pitchFamily="34" charset="0"/>
                <a:ea typeface="Tahoma" panose="020B0604030504040204" pitchFamily="34" charset="0"/>
                <a:cs typeface="Tahoma" panose="020B0604030504040204" pitchFamily="34" charset="0"/>
              </a:rPr>
              <a:t>Vinh</a:t>
            </a:r>
            <a:r>
              <a:rPr lang="en-US" sz="1600" b="1" dirty="0" smtClean="0">
                <a:latin typeface="Tahoma" panose="020B0604030504040204" pitchFamily="34" charset="0"/>
                <a:ea typeface="Tahoma" panose="020B0604030504040204" pitchFamily="34" charset="0"/>
                <a:cs typeface="Tahoma" panose="020B0604030504040204" pitchFamily="34" charset="0"/>
              </a:rPr>
              <a:t> </a:t>
            </a:r>
            <a:r>
              <a:rPr lang="en-US" sz="1600" b="1" dirty="0" err="1" smtClean="0">
                <a:latin typeface="Tahoma" panose="020B0604030504040204" pitchFamily="34" charset="0"/>
                <a:ea typeface="Tahoma" panose="020B0604030504040204" pitchFamily="34" charset="0"/>
                <a:cs typeface="Tahoma" panose="020B0604030504040204" pitchFamily="34" charset="0"/>
              </a:rPr>
              <a:t>Bao</a:t>
            </a:r>
            <a:r>
              <a:rPr lang="en-US" sz="1600" b="1" dirty="0" smtClean="0">
                <a:latin typeface="Tahoma" panose="020B0604030504040204" pitchFamily="34" charset="0"/>
                <a:ea typeface="Tahoma" panose="020B0604030504040204" pitchFamily="34" charset="0"/>
                <a:cs typeface="Tahoma" panose="020B0604030504040204" pitchFamily="34" charset="0"/>
              </a:rPr>
              <a:t> (age 96) still teaches music, using his computer to coach pupils across the globe.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hlinkClick r:id="rId2"/>
              </a:rPr>
              <a:t>http://www.bbc.com/news/world-asia-23497559</a:t>
            </a:r>
            <a:r>
              <a:rPr lang="en-US" sz="1200" b="1" dirty="0" smtClean="0">
                <a:latin typeface="Tahoma" panose="020B0604030504040204" pitchFamily="34" charset="0"/>
                <a:ea typeface="Tahoma" panose="020B0604030504040204" pitchFamily="34" charset="0"/>
                <a:cs typeface="Tahoma" panose="020B0604030504040204" pitchFamily="34" charset="0"/>
              </a:rPr>
              <a:t> </a:t>
            </a:r>
            <a:endParaRPr lang="en-US" altLang="en-US" sz="1200" dirty="0" smtClean="0"/>
          </a:p>
        </p:txBody>
      </p:sp>
      <p:pic>
        <p:nvPicPr>
          <p:cNvPr id="4" name="Picture 3"/>
          <p:cNvPicPr>
            <a:picLocks noChangeAspect="1"/>
          </p:cNvPicPr>
          <p:nvPr/>
        </p:nvPicPr>
        <p:blipFill rotWithShape="1">
          <a:blip r:embed="rId3"/>
          <a:srcRect l="7336" t="49653" r="49872" b="6536"/>
          <a:stretch/>
        </p:blipFill>
        <p:spPr>
          <a:xfrm>
            <a:off x="511065" y="2771810"/>
            <a:ext cx="4388070" cy="3761203"/>
          </a:xfrm>
          <a:prstGeom prst="rect">
            <a:avLst/>
          </a:prstGeom>
        </p:spPr>
      </p:pic>
      <p:pic>
        <p:nvPicPr>
          <p:cNvPr id="5" name="Picture 4"/>
          <p:cNvPicPr>
            <a:picLocks noChangeAspect="1"/>
          </p:cNvPicPr>
          <p:nvPr/>
        </p:nvPicPr>
        <p:blipFill rotWithShape="1">
          <a:blip r:embed="rId4"/>
          <a:srcRect l="8369" t="44006" r="51011" b="6347"/>
          <a:stretch/>
        </p:blipFill>
        <p:spPr>
          <a:xfrm>
            <a:off x="5257799" y="2628380"/>
            <a:ext cx="3719587" cy="3806089"/>
          </a:xfrm>
          <a:prstGeom prst="rect">
            <a:avLst/>
          </a:prstGeom>
        </p:spPr>
      </p:pic>
      <p:pic>
        <p:nvPicPr>
          <p:cNvPr id="7" name="Picture 6"/>
          <p:cNvPicPr>
            <a:picLocks noChangeAspect="1"/>
          </p:cNvPicPr>
          <p:nvPr/>
        </p:nvPicPr>
        <p:blipFill rotWithShape="1">
          <a:blip r:embed="rId5"/>
          <a:srcRect l="7155" t="27063" r="52301" b="31631"/>
          <a:stretch/>
        </p:blipFill>
        <p:spPr>
          <a:xfrm>
            <a:off x="282938" y="2865236"/>
            <a:ext cx="4388070" cy="3742766"/>
          </a:xfrm>
          <a:prstGeom prst="rect">
            <a:avLst/>
          </a:prstGeom>
        </p:spPr>
      </p:pic>
      <p:pic>
        <p:nvPicPr>
          <p:cNvPr id="8" name="Picture 7"/>
          <p:cNvPicPr>
            <a:picLocks noChangeAspect="1"/>
          </p:cNvPicPr>
          <p:nvPr/>
        </p:nvPicPr>
        <p:blipFill rotWithShape="1">
          <a:blip r:embed="rId6"/>
          <a:srcRect l="8904" t="44461" r="52513" b="7090"/>
          <a:stretch/>
        </p:blipFill>
        <p:spPr>
          <a:xfrm>
            <a:off x="5127261" y="2712836"/>
            <a:ext cx="3850125" cy="4047566"/>
          </a:xfrm>
          <a:prstGeom prst="rect">
            <a:avLst/>
          </a:prstGeom>
        </p:spPr>
      </p:pic>
    </p:spTree>
    <p:extLst>
      <p:ext uri="{BB962C8B-B14F-4D97-AF65-F5344CB8AC3E}">
        <p14:creationId xmlns:p14="http://schemas.microsoft.com/office/powerpoint/2010/main" val="18551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609600" y="609600"/>
            <a:ext cx="7924800" cy="1485900"/>
          </a:xfrm>
        </p:spPr>
        <p:txBody>
          <a:bodyPr/>
          <a:lstStyle/>
          <a:p>
            <a:pPr>
              <a:tabLst>
                <a:tab pos="5883275" algn="l"/>
              </a:tabLst>
            </a:pPr>
            <a:r>
              <a:rPr lang="en-US" altLang="zh-CN" sz="3200" dirty="0" smtClean="0">
                <a:solidFill>
                  <a:srgbClr val="FF0000"/>
                </a:solidFill>
                <a:latin typeface="Tahoma" panose="020B0604030504040204" pitchFamily="34" charset="0"/>
                <a:ea typeface="SimSun" panose="02010600030101010101" pitchFamily="2" charset="-122"/>
                <a:cs typeface="Tahoma" panose="020B0604030504040204" pitchFamily="34" charset="0"/>
              </a:rPr>
              <a:t>4. V</a:t>
            </a:r>
            <a:r>
              <a:rPr lang="en-US" altLang="zh-CN" sz="3200" dirty="0" smtClean="0">
                <a:latin typeface="Tahoma" panose="020B0604030504040204" pitchFamily="34" charset="0"/>
                <a:ea typeface="SimSun" panose="02010600030101010101" pitchFamily="2" charset="-122"/>
                <a:cs typeface="Tahoma" panose="020B0604030504040204" pitchFamily="34" charset="0"/>
              </a:rPr>
              <a:t>ariety, Novelty, Fun, Fantasy:</a:t>
            </a:r>
            <a:r>
              <a:rPr lang="en-US" dirty="0" smtClean="0">
                <a:latin typeface="Tahoma" panose="020B0604030504040204" pitchFamily="34" charset="0"/>
                <a:ea typeface="SimSun" panose="02010600030101010101" pitchFamily="2" charset="-122"/>
                <a:cs typeface="Tahoma" panose="020B0604030504040204" pitchFamily="34" charset="0"/>
              </a:rPr>
              <a:t/>
            </a:r>
            <a:br>
              <a:rPr lang="en-US" dirty="0" smtClean="0">
                <a:latin typeface="Tahoma" panose="020B0604030504040204" pitchFamily="34" charset="0"/>
                <a:ea typeface="SimSun" panose="02010600030101010101" pitchFamily="2" charset="-122"/>
                <a:cs typeface="Tahoma" panose="020B0604030504040204" pitchFamily="34" charset="0"/>
              </a:rPr>
            </a:br>
            <a:r>
              <a:rPr lang="en-US" dirty="0" smtClean="0">
                <a:latin typeface="Tahoma" panose="020B0604030504040204" pitchFamily="34" charset="0"/>
                <a:ea typeface="SimSun" panose="02010600030101010101" pitchFamily="2" charset="-122"/>
                <a:cs typeface="Tahoma" panose="020B0604030504040204" pitchFamily="34" charset="0"/>
              </a:rPr>
              <a:t>B. Random Lists (</a:t>
            </a:r>
            <a:r>
              <a:rPr lang="en-US" sz="2400" dirty="0" smtClean="0">
                <a:latin typeface="Tahoma" panose="020B0604030504040204" pitchFamily="34" charset="0"/>
                <a:ea typeface="SimSun" panose="02010600030101010101" pitchFamily="2" charset="-122"/>
                <a:cs typeface="Tahoma" panose="020B0604030504040204" pitchFamily="34" charset="0"/>
              </a:rPr>
              <a:t>Random.org—clocks, coins, playing cards, dice, integers, passwords, jazz scales, lists, sequences, etc.)</a:t>
            </a:r>
            <a:endParaRPr lang="en-US" sz="2400" dirty="0" smtClean="0">
              <a:ea typeface="SimSun" panose="02010600030101010101" pitchFamily="2" charset="-122"/>
              <a:cs typeface="Tahoma" panose="020B0604030504040204" pitchFamily="34" charset="0"/>
            </a:endParaRPr>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val="0"/>
              </a:ext>
            </a:extLst>
          </a:blip>
          <a:srcRect l="16667" t="23529" r="44286" b="25490"/>
          <a:stretch>
            <a:fillRect/>
          </a:stretch>
        </p:blipFill>
        <p:spPr bwMode="auto">
          <a:xfrm>
            <a:off x="0" y="2667000"/>
            <a:ext cx="44211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3"/>
          <p:cNvPicPr>
            <a:picLocks noChangeAspect="1" noChangeArrowheads="1"/>
          </p:cNvPicPr>
          <p:nvPr/>
        </p:nvPicPr>
        <p:blipFill>
          <a:blip r:embed="rId3">
            <a:extLst>
              <a:ext uri="{28A0092B-C50C-407E-A947-70E740481C1C}">
                <a14:useLocalDpi xmlns:a14="http://schemas.microsoft.com/office/drawing/2010/main" val="0"/>
              </a:ext>
            </a:extLst>
          </a:blip>
          <a:srcRect l="19048" t="35294" r="62857" b="38235"/>
          <a:stretch>
            <a:fillRect/>
          </a:stretch>
        </p:blipFill>
        <p:spPr bwMode="auto">
          <a:xfrm>
            <a:off x="3352800" y="3429000"/>
            <a:ext cx="28956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p:cNvPicPr>
            <a:picLocks noChangeAspect="1" noChangeArrowheads="1"/>
          </p:cNvPicPr>
          <p:nvPr/>
        </p:nvPicPr>
        <p:blipFill>
          <a:blip r:embed="rId4">
            <a:extLst>
              <a:ext uri="{28A0092B-C50C-407E-A947-70E740481C1C}">
                <a14:useLocalDpi xmlns:a14="http://schemas.microsoft.com/office/drawing/2010/main" val="0"/>
              </a:ext>
            </a:extLst>
          </a:blip>
          <a:srcRect l="17619" t="24313" r="51904" b="25687"/>
          <a:stretch>
            <a:fillRect/>
          </a:stretch>
        </p:blipFill>
        <p:spPr bwMode="auto">
          <a:xfrm>
            <a:off x="5486400" y="2523140"/>
            <a:ext cx="3441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5"/>
          <p:cNvPicPr>
            <a:picLocks noChangeAspect="1" noChangeArrowheads="1"/>
          </p:cNvPicPr>
          <p:nvPr/>
        </p:nvPicPr>
        <p:blipFill>
          <a:blip r:embed="rId5">
            <a:extLst>
              <a:ext uri="{28A0092B-C50C-407E-A947-70E740481C1C}">
                <a14:useLocalDpi xmlns:a14="http://schemas.microsoft.com/office/drawing/2010/main" val="0"/>
              </a:ext>
            </a:extLst>
          </a:blip>
          <a:srcRect l="18571" t="34509" r="56667" b="3725"/>
          <a:stretch>
            <a:fillRect/>
          </a:stretch>
        </p:blipFill>
        <p:spPr bwMode="auto">
          <a:xfrm>
            <a:off x="7181296" y="3886200"/>
            <a:ext cx="196270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478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28194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13, 2015</a:t>
            </a:r>
            <a:r>
              <a:rPr lang="en-US" sz="2400" b="1" dirty="0"/>
              <a:t/>
            </a:r>
            <a:br>
              <a:rPr lang="en-US" sz="2400" b="1" dirty="0"/>
            </a:br>
            <a:r>
              <a:rPr lang="en-US" altLang="zh-CN" sz="3600" b="1" dirty="0">
                <a:solidFill>
                  <a:srgbClr val="FF0000"/>
                </a:solidFill>
                <a:latin typeface="Tahoma" pitchFamily="34" charset="0"/>
                <a:ea typeface="Tahoma" panose="020B0604030504040204" pitchFamily="34" charset="0"/>
                <a:cs typeface="Tahoma" panose="020B0604030504040204" pitchFamily="34" charset="0"/>
              </a:rPr>
              <a:t>5. A</a:t>
            </a:r>
            <a:r>
              <a:rPr lang="en-US" altLang="zh-CN" sz="3600" b="1" dirty="0">
                <a:latin typeface="Tahoma" pitchFamily="34" charset="0"/>
                <a:ea typeface="Tahoma" panose="020B0604030504040204" pitchFamily="34" charset="0"/>
                <a:cs typeface="Tahoma" panose="020B0604030504040204" pitchFamily="34" charset="0"/>
              </a:rPr>
              <a:t>utonomy, </a:t>
            </a:r>
            <a:r>
              <a:rPr lang="en-US" altLang="en-US" sz="3600" b="1" dirty="0">
                <a:latin typeface="Tahoma" pitchFamily="34" charset="0"/>
                <a:ea typeface="Tahoma" panose="020B0604030504040204" pitchFamily="34" charset="0"/>
                <a:cs typeface="Tahoma" panose="020B0604030504040204" pitchFamily="34" charset="0"/>
              </a:rPr>
              <a:t>Choice: </a:t>
            </a:r>
            <a:br>
              <a:rPr lang="en-US" altLang="en-US" sz="3600" b="1" dirty="0">
                <a:latin typeface="Tahoma" pitchFamily="34" charset="0"/>
                <a:ea typeface="Tahoma" panose="020B0604030504040204" pitchFamily="34" charset="0"/>
                <a:cs typeface="Tahoma" panose="020B0604030504040204" pitchFamily="34" charset="0"/>
              </a:rPr>
            </a:br>
            <a:r>
              <a:rPr lang="en-US" altLang="en-US" sz="3600" b="1" dirty="0" smtClean="0">
                <a:latin typeface="Tahoma" pitchFamily="34" charset="0"/>
                <a:ea typeface="Tahoma" panose="020B0604030504040204" pitchFamily="34" charset="0"/>
                <a:cs typeface="Tahoma" panose="020B0604030504040204" pitchFamily="34" charset="0"/>
              </a:rPr>
              <a:t>A. </a:t>
            </a:r>
            <a:r>
              <a:rPr lang="en-US" sz="3600" b="1" dirty="0" smtClean="0">
                <a:latin typeface="Tahoma" panose="020B0604030504040204" pitchFamily="34" charset="0"/>
                <a:ea typeface="Tahoma" panose="020B0604030504040204" pitchFamily="34" charset="0"/>
                <a:cs typeface="Tahoma" panose="020B0604030504040204" pitchFamily="34" charset="0"/>
              </a:rPr>
              <a:t>20% Time in Education</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Kendal Rasnake &amp; Troy Cockrum, IU</a:t>
            </a:r>
            <a:r>
              <a:rPr lang="en-US" sz="1100" b="1" dirty="0" smtClean="0">
                <a:latin typeface="Tahoma" panose="020B0604030504040204" pitchFamily="34" charset="0"/>
                <a:ea typeface="Tahoma" panose="020B0604030504040204" pitchFamily="34" charset="0"/>
                <a:cs typeface="Tahoma" panose="020B0604030504040204" pitchFamily="34" charset="0"/>
              </a:rPr>
              <a:t/>
            </a:r>
            <a:br>
              <a:rPr lang="en-US" sz="1100" b="1" dirty="0" smtClean="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100" b="1" dirty="0" smtClean="0">
                <a:latin typeface="Tahoma" panose="020B0604030504040204" pitchFamily="34" charset="0"/>
                <a:ea typeface="Tahoma" panose="020B0604030504040204" pitchFamily="34" charset="0"/>
                <a:cs typeface="Tahoma" panose="020B0604030504040204" pitchFamily="34" charset="0"/>
                <a:hlinkClick r:id="rId2"/>
              </a:rPr>
              <a:t>www.dropbox.com/s/tcsr5oae2lcgwuk/20_Time_in_Education-Cockrum_and_Rasnake.mov?n=57312573</a:t>
            </a:r>
            <a:r>
              <a:rPr lang="en-US" sz="1100" b="1" dirty="0" smtClean="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180" t="13941" r="13815" b="18905"/>
          <a:stretch/>
        </p:blipFill>
        <p:spPr>
          <a:xfrm>
            <a:off x="149771" y="2692400"/>
            <a:ext cx="6248400" cy="4165600"/>
          </a:xfrm>
          <a:prstGeom prst="rect">
            <a:avLst/>
          </a:prstGeom>
        </p:spPr>
      </p:pic>
      <p:pic>
        <p:nvPicPr>
          <p:cNvPr id="5" name="Picture 4"/>
          <p:cNvPicPr>
            <a:picLocks noChangeAspect="1"/>
          </p:cNvPicPr>
          <p:nvPr/>
        </p:nvPicPr>
        <p:blipFill rotWithShape="1">
          <a:blip r:embed="rId4"/>
          <a:srcRect t="16763" r="5618" b="2775"/>
          <a:stretch/>
        </p:blipFill>
        <p:spPr>
          <a:xfrm>
            <a:off x="5916031" y="3308902"/>
            <a:ext cx="3179161" cy="1816663"/>
          </a:xfrm>
          <a:prstGeom prst="rect">
            <a:avLst/>
          </a:prstGeom>
        </p:spPr>
      </p:pic>
      <p:pic>
        <p:nvPicPr>
          <p:cNvPr id="6" name="Picture 5"/>
          <p:cNvPicPr>
            <a:picLocks noChangeAspect="1"/>
          </p:cNvPicPr>
          <p:nvPr/>
        </p:nvPicPr>
        <p:blipFill rotWithShape="1">
          <a:blip r:embed="rId5"/>
          <a:srcRect l="683" t="17391" r="5089" b="4348"/>
          <a:stretch/>
        </p:blipFill>
        <p:spPr>
          <a:xfrm>
            <a:off x="5916032" y="5088158"/>
            <a:ext cx="3179161" cy="1769842"/>
          </a:xfrm>
          <a:prstGeom prst="rect">
            <a:avLst/>
          </a:prstGeom>
        </p:spPr>
      </p:pic>
    </p:spTree>
    <p:extLst>
      <p:ext uri="{BB962C8B-B14F-4D97-AF65-F5344CB8AC3E}">
        <p14:creationId xmlns:p14="http://schemas.microsoft.com/office/powerpoint/2010/main" val="2026302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999"/>
            <a:ext cx="8534400" cy="1955721"/>
          </a:xfrm>
        </p:spPr>
        <p:txBody>
          <a:bodyPr/>
          <a:lstStyle/>
          <a:p>
            <a:r>
              <a:rPr lang="en-US" altLang="zh-CN" sz="3600" b="1" dirty="0">
                <a:solidFill>
                  <a:srgbClr val="FF0000"/>
                </a:solidFill>
                <a:latin typeface="Tahoma" pitchFamily="34" charset="0"/>
                <a:ea typeface="Tahoma" panose="020B0604030504040204" pitchFamily="34" charset="0"/>
                <a:cs typeface="Tahoma" panose="020B0604030504040204" pitchFamily="34" charset="0"/>
              </a:rPr>
              <a:t>5. A</a:t>
            </a:r>
            <a:r>
              <a:rPr lang="en-US" altLang="zh-CN" sz="3600" b="1" dirty="0">
                <a:latin typeface="Tahoma" pitchFamily="34" charset="0"/>
                <a:ea typeface="Tahoma" panose="020B0604030504040204" pitchFamily="34" charset="0"/>
                <a:cs typeface="Tahoma" panose="020B0604030504040204" pitchFamily="34" charset="0"/>
              </a:rPr>
              <a:t>utonomy, </a:t>
            </a:r>
            <a:r>
              <a:rPr lang="en-US" altLang="en-US" sz="3600" b="1" dirty="0">
                <a:latin typeface="Tahoma" pitchFamily="34" charset="0"/>
                <a:ea typeface="Tahoma" panose="020B0604030504040204" pitchFamily="34" charset="0"/>
                <a:cs typeface="Tahoma" panose="020B0604030504040204" pitchFamily="34" charset="0"/>
              </a:rPr>
              <a:t>Choice: </a:t>
            </a:r>
            <a:br>
              <a:rPr lang="en-US" altLang="en-US" sz="3600" b="1" dirty="0">
                <a:latin typeface="Tahoma" pitchFamily="34" charset="0"/>
                <a:ea typeface="Tahoma" panose="020B0604030504040204" pitchFamily="34" charset="0"/>
                <a:cs typeface="Tahoma" panose="020B0604030504040204" pitchFamily="34" charset="0"/>
              </a:rPr>
            </a:br>
            <a:r>
              <a:rPr lang="en-US" altLang="en-US" sz="3600" b="1" dirty="0">
                <a:latin typeface="Tahoma" pitchFamily="34" charset="0"/>
                <a:ea typeface="Tahoma" panose="020B0604030504040204" pitchFamily="34" charset="0"/>
                <a:cs typeface="Tahoma" panose="020B0604030504040204" pitchFamily="34" charset="0"/>
              </a:rPr>
              <a:t>B</a:t>
            </a:r>
            <a:r>
              <a:rPr lang="en-US" altLang="en-US" sz="3600" b="1" dirty="0" smtClean="0">
                <a:latin typeface="Tahoma" pitchFamily="34" charset="0"/>
                <a:ea typeface="Tahoma" panose="020B0604030504040204" pitchFamily="34" charset="0"/>
                <a:cs typeface="Tahoma" panose="020B0604030504040204" pitchFamily="34" charset="0"/>
              </a:rPr>
              <a:t>. Enroll in a MOOC and Reflect (e.g., see </a:t>
            </a:r>
            <a:r>
              <a:rPr lang="en-US" sz="3600" b="1" dirty="0" smtClean="0">
                <a:latin typeface="Tahoma" panose="020B0604030504040204" pitchFamily="34" charset="0"/>
                <a:ea typeface="Tahoma" panose="020B0604030504040204" pitchFamily="34" charset="0"/>
                <a:cs typeface="Tahoma" panose="020B0604030504040204" pitchFamily="34" charset="0"/>
              </a:rPr>
              <a:t>Class Central)</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a:srcRect l="1020" t="13179" r="1083" b="2470"/>
          <a:stretch/>
        </p:blipFill>
        <p:spPr>
          <a:xfrm>
            <a:off x="1066800" y="2438400"/>
            <a:ext cx="7086600" cy="4724399"/>
          </a:xfrm>
          <a:prstGeom prst="rect">
            <a:avLst/>
          </a:prstGeom>
        </p:spPr>
      </p:pic>
      <p:pic>
        <p:nvPicPr>
          <p:cNvPr id="4" name="Picture 3"/>
          <p:cNvPicPr>
            <a:picLocks noChangeAspect="1"/>
          </p:cNvPicPr>
          <p:nvPr/>
        </p:nvPicPr>
        <p:blipFill rotWithShape="1">
          <a:blip r:embed="rId3"/>
          <a:srcRect l="3066" t="17699" r="1906" b="2654"/>
          <a:stretch/>
        </p:blipFill>
        <p:spPr>
          <a:xfrm>
            <a:off x="1" y="2396613"/>
            <a:ext cx="8915400" cy="4313902"/>
          </a:xfrm>
          <a:prstGeom prst="rect">
            <a:avLst/>
          </a:prstGeom>
        </p:spPr>
      </p:pic>
      <p:pic>
        <p:nvPicPr>
          <p:cNvPr id="5" name="Picture 4"/>
          <p:cNvPicPr>
            <a:picLocks noChangeAspect="1"/>
          </p:cNvPicPr>
          <p:nvPr/>
        </p:nvPicPr>
        <p:blipFill rotWithShape="1">
          <a:blip r:embed="rId4"/>
          <a:srcRect l="3754" t="25423" r="4878" b="1694"/>
          <a:stretch/>
        </p:blipFill>
        <p:spPr>
          <a:xfrm>
            <a:off x="0" y="2438400"/>
            <a:ext cx="7086600" cy="4174298"/>
          </a:xfrm>
          <a:prstGeom prst="rect">
            <a:avLst/>
          </a:prstGeom>
        </p:spPr>
      </p:pic>
      <p:pic>
        <p:nvPicPr>
          <p:cNvPr id="7" name="Picture 6"/>
          <p:cNvPicPr>
            <a:picLocks noChangeAspect="1"/>
          </p:cNvPicPr>
          <p:nvPr/>
        </p:nvPicPr>
        <p:blipFill rotWithShape="1">
          <a:blip r:embed="rId5"/>
          <a:srcRect l="1149" t="11769" r="41425" b="1926"/>
          <a:stretch/>
        </p:blipFill>
        <p:spPr>
          <a:xfrm>
            <a:off x="76200" y="2514600"/>
            <a:ext cx="3290455" cy="4343400"/>
          </a:xfrm>
          <a:prstGeom prst="rect">
            <a:avLst/>
          </a:prstGeom>
        </p:spPr>
      </p:pic>
      <p:pic>
        <p:nvPicPr>
          <p:cNvPr id="8" name="Picture 7"/>
          <p:cNvPicPr>
            <a:picLocks noChangeAspect="1"/>
          </p:cNvPicPr>
          <p:nvPr/>
        </p:nvPicPr>
        <p:blipFill rotWithShape="1">
          <a:blip r:embed="rId6"/>
          <a:srcRect t="17025" r="42457" b="7113"/>
          <a:stretch/>
        </p:blipFill>
        <p:spPr>
          <a:xfrm>
            <a:off x="3305755" y="2484206"/>
            <a:ext cx="3733800" cy="4323349"/>
          </a:xfrm>
          <a:prstGeom prst="rect">
            <a:avLst/>
          </a:prstGeom>
        </p:spPr>
      </p:pic>
    </p:spTree>
    <p:extLst>
      <p:ext uri="{BB962C8B-B14F-4D97-AF65-F5344CB8AC3E}">
        <p14:creationId xmlns:p14="http://schemas.microsoft.com/office/powerpoint/2010/main" val="9723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itle 6"/>
          <p:cNvSpPr>
            <a:spLocks noGrp="1"/>
          </p:cNvSpPr>
          <p:nvPr>
            <p:ph type="title"/>
          </p:nvPr>
        </p:nvSpPr>
        <p:spPr>
          <a:xfrm>
            <a:off x="457200" y="575164"/>
            <a:ext cx="8229600" cy="1554163"/>
          </a:xfrm>
        </p:spPr>
        <p:txBody>
          <a:bodyPr/>
          <a:lstStyle/>
          <a:p>
            <a:r>
              <a:rPr lang="en-US" b="1" dirty="0" smtClean="0">
                <a:solidFill>
                  <a:srgbClr val="FF0000"/>
                </a:solidFill>
                <a:latin typeface="Tahoma" panose="020B0604030504040204" pitchFamily="34" charset="0"/>
                <a:cs typeface="Tahoma" panose="020B0604030504040204" pitchFamily="34" charset="0"/>
              </a:rPr>
              <a:t>Motivation and Engagement</a:t>
            </a:r>
          </a:p>
        </p:txBody>
      </p:sp>
      <p:pic>
        <p:nvPicPr>
          <p:cNvPr id="5" name="86E739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296400" y="198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632" y="2590800"/>
            <a:ext cx="4249095" cy="2819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38400"/>
            <a:ext cx="4809346" cy="3200400"/>
          </a:xfrm>
          <a:prstGeom prst="rect">
            <a:avLst/>
          </a:prstGeom>
        </p:spPr>
      </p:pic>
    </p:spTree>
    <p:extLst>
      <p:ext uri="{BB962C8B-B14F-4D97-AF65-F5344CB8AC3E}">
        <p14:creationId xmlns:p14="http://schemas.microsoft.com/office/powerpoint/2010/main" val="35878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 presetClass="mediacall" presetSubtype="0" fill="hold" nodeType="withEffect">
                                  <p:stCondLst>
                                    <p:cond delay="0"/>
                                  </p:stCondLst>
                                  <p:childTnLst>
                                    <p:cmd type="call" cmd="playFrom(0.0)">
                                      <p:cBhvr>
                                        <p:cTn id="9" dur="5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458200" cy="2133599"/>
          </a:xfrm>
        </p:spPr>
        <p:txBody>
          <a:bodyPr/>
          <a:lstStyle/>
          <a:p>
            <a:r>
              <a:rPr lang="en-US" altLang="zh-CN" sz="4000" b="1" dirty="0">
                <a:solidFill>
                  <a:srgbClr val="FF0000"/>
                </a:solidFill>
                <a:latin typeface="Tahoma" pitchFamily="34" charset="0"/>
                <a:ea typeface="Tahoma" panose="020B0604030504040204" pitchFamily="34" charset="0"/>
                <a:cs typeface="Tahoma" panose="020B0604030504040204" pitchFamily="34" charset="0"/>
              </a:rPr>
              <a:t>5. A</a:t>
            </a:r>
            <a:r>
              <a:rPr lang="en-US" altLang="zh-CN" sz="4000" b="1" dirty="0">
                <a:latin typeface="Tahoma" pitchFamily="34" charset="0"/>
                <a:ea typeface="Tahoma" panose="020B0604030504040204" pitchFamily="34" charset="0"/>
                <a:cs typeface="Tahoma" panose="020B0604030504040204" pitchFamily="34" charset="0"/>
              </a:rPr>
              <a:t>utonomy, </a:t>
            </a:r>
            <a:r>
              <a:rPr lang="en-US" altLang="en-US" sz="4000" b="1" dirty="0">
                <a:latin typeface="Tahoma" pitchFamily="34" charset="0"/>
                <a:ea typeface="Tahoma" panose="020B0604030504040204" pitchFamily="34" charset="0"/>
                <a:cs typeface="Tahoma" panose="020B0604030504040204" pitchFamily="34" charset="0"/>
              </a:rPr>
              <a:t>Choice: </a:t>
            </a:r>
            <a:r>
              <a:rPr lang="en-US" altLang="en-US" sz="2400" b="1" dirty="0">
                <a:latin typeface="Tahoma" pitchFamily="34" charset="0"/>
                <a:ea typeface="Tahoma" panose="020B0604030504040204" pitchFamily="34" charset="0"/>
                <a:cs typeface="Tahoma" panose="020B0604030504040204" pitchFamily="34" charset="0"/>
              </a:rPr>
              <a:t/>
            </a:r>
            <a:br>
              <a:rPr lang="en-US" altLang="en-US" sz="2400" b="1" dirty="0">
                <a:latin typeface="Tahoma" pitchFamily="34" charset="0"/>
                <a:ea typeface="Tahoma" panose="020B0604030504040204" pitchFamily="34" charset="0"/>
                <a:cs typeface="Tahoma" panose="020B0604030504040204" pitchFamily="34" charset="0"/>
              </a:rPr>
            </a:br>
            <a:r>
              <a:rPr lang="en-US" altLang="en-US" sz="3200" b="1" dirty="0">
                <a:latin typeface="Tahoma" pitchFamily="34" charset="0"/>
                <a:ea typeface="Tahoma" panose="020B0604030504040204" pitchFamily="34" charset="0"/>
                <a:cs typeface="Tahoma" panose="020B0604030504040204" pitchFamily="34" charset="0"/>
              </a:rPr>
              <a:t>C</a:t>
            </a:r>
            <a:r>
              <a:rPr lang="en-US" altLang="en-US" sz="3200" b="1" dirty="0" smtClean="0">
                <a:latin typeface="Tahoma" pitchFamily="34" charset="0"/>
                <a:ea typeface="Tahoma" panose="020B0604030504040204" pitchFamily="34" charset="0"/>
                <a:cs typeface="Tahoma" panose="020B0604030504040204" pitchFamily="34" charset="0"/>
              </a:rPr>
              <a:t>. </a:t>
            </a:r>
            <a:r>
              <a:rPr lang="en-US" altLang="en-US" sz="3200" b="1" dirty="0">
                <a:latin typeface="Tahoma" pitchFamily="34" charset="0"/>
                <a:ea typeface="Tahoma" panose="020B0604030504040204" pitchFamily="34" charset="0"/>
                <a:cs typeface="Tahoma" panose="020B0604030504040204" pitchFamily="34" charset="0"/>
              </a:rPr>
              <a:t>Attend Webinar </a:t>
            </a:r>
            <a:r>
              <a:rPr lang="en-US" altLang="en-US" sz="2400" b="1" dirty="0">
                <a:latin typeface="Tahoma" pitchFamily="34" charset="0"/>
                <a:ea typeface="Tahoma" panose="020B0604030504040204" pitchFamily="34" charset="0"/>
                <a:cs typeface="Tahoma" panose="020B0604030504040204" pitchFamily="34" charset="0"/>
              </a:rPr>
              <a:t>(pick weeks and </a:t>
            </a:r>
            <a:r>
              <a:rPr lang="en-US" altLang="en-US" sz="2400" b="1" dirty="0" err="1">
                <a:latin typeface="Tahoma" pitchFamily="34" charset="0"/>
                <a:ea typeface="Tahoma" panose="020B0604030504040204" pitchFamily="34" charset="0"/>
                <a:cs typeface="Tahoma" panose="020B0604030504040204" pitchFamily="34" charset="0"/>
              </a:rPr>
              <a:t>reflecti</a:t>
            </a:r>
            <a:r>
              <a:rPr lang="en-US" altLang="en-US" sz="2400" b="1" dirty="0">
                <a:latin typeface="Tahoma" pitchFamily="34" charset="0"/>
                <a:ea typeface="Tahoma" panose="020B0604030504040204" pitchFamily="34" charset="0"/>
                <a:cs typeface="Tahoma" panose="020B0604030504040204" pitchFamily="34" charset="0"/>
              </a:rPr>
              <a:t>)</a:t>
            </a:r>
            <a:br>
              <a:rPr lang="en-US" altLang="en-US" sz="2400" b="1" dirty="0">
                <a:latin typeface="Tahoma"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Cathy Davidson, The End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http://connectedcourses.net/thecourse/why-we-need-a-why/</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3"/>
          <a:srcRect t="22055" r="20343" b="2958"/>
          <a:stretch/>
        </p:blipFill>
        <p:spPr>
          <a:xfrm>
            <a:off x="0" y="2971800"/>
            <a:ext cx="4378341" cy="2808747"/>
          </a:xfrm>
          <a:prstGeom prst="rect">
            <a:avLst/>
          </a:prstGeom>
        </p:spPr>
      </p:pic>
      <p:pic>
        <p:nvPicPr>
          <p:cNvPr id="7" name="Picture 6"/>
          <p:cNvPicPr>
            <a:picLocks noChangeAspect="1"/>
          </p:cNvPicPr>
          <p:nvPr/>
        </p:nvPicPr>
        <p:blipFill rotWithShape="1">
          <a:blip r:embed="rId4"/>
          <a:srcRect l="4974" t="22357" r="19381" b="6847"/>
          <a:stretch/>
        </p:blipFill>
        <p:spPr>
          <a:xfrm>
            <a:off x="4133301" y="2971800"/>
            <a:ext cx="5010699" cy="2884948"/>
          </a:xfrm>
          <a:prstGeom prst="rect">
            <a:avLst/>
          </a:prstGeom>
        </p:spPr>
      </p:pic>
    </p:spTree>
    <p:extLst>
      <p:ext uri="{BB962C8B-B14F-4D97-AF65-F5344CB8AC3E}">
        <p14:creationId xmlns:p14="http://schemas.microsoft.com/office/powerpoint/2010/main" val="2006311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itle 1"/>
          <p:cNvSpPr>
            <a:spLocks noGrp="1"/>
          </p:cNvSpPr>
          <p:nvPr>
            <p:ph type="title"/>
          </p:nvPr>
        </p:nvSpPr>
        <p:spPr>
          <a:xfrm>
            <a:off x="685800" y="404010"/>
            <a:ext cx="8001000" cy="2544762"/>
          </a:xfrm>
        </p:spPr>
        <p:txBody>
          <a:bodyPr/>
          <a:lstStyle/>
          <a:p>
            <a:r>
              <a:rPr lang="en-US" altLang="zh-CN" sz="3600" b="1" dirty="0">
                <a:solidFill>
                  <a:srgbClr val="FF0000"/>
                </a:solidFill>
                <a:latin typeface="Tahoma" pitchFamily="34" charset="0"/>
                <a:cs typeface="Tahoma" pitchFamily="34" charset="0"/>
              </a:rPr>
              <a:t>5. A</a:t>
            </a:r>
            <a:r>
              <a:rPr lang="en-US" altLang="zh-CN" sz="3600" b="1" dirty="0">
                <a:latin typeface="Tahoma" pitchFamily="34" charset="0"/>
                <a:cs typeface="Tahoma" pitchFamily="34" charset="0"/>
              </a:rPr>
              <a:t>utonomy, </a:t>
            </a:r>
            <a:r>
              <a:rPr lang="en-US" altLang="en-US" sz="3600" b="1" dirty="0">
                <a:latin typeface="Tahoma" pitchFamily="34" charset="0"/>
                <a:ea typeface="SimSun" pitchFamily="2" charset="-122"/>
                <a:cs typeface="Tahoma" pitchFamily="34" charset="0"/>
              </a:rPr>
              <a:t>Choice: </a:t>
            </a:r>
            <a:r>
              <a:rPr lang="en-US" altLang="en-US" sz="1600" b="1" dirty="0">
                <a:latin typeface="Tahoma" pitchFamily="34" charset="0"/>
                <a:ea typeface="SimSun" pitchFamily="2" charset="-122"/>
                <a:cs typeface="Tahoma" pitchFamily="34" charset="0"/>
              </a:rPr>
              <a:t/>
            </a:r>
            <a:br>
              <a:rPr lang="en-US" altLang="en-US" sz="1600" b="1" dirty="0">
                <a:latin typeface="Tahoma" pitchFamily="34" charset="0"/>
                <a:ea typeface="SimSun" pitchFamily="2" charset="-122"/>
                <a:cs typeface="Tahoma" pitchFamily="34" charset="0"/>
              </a:rPr>
            </a:br>
            <a:r>
              <a:rPr lang="en-US" altLang="en-US" sz="3600" b="1" dirty="0">
                <a:latin typeface="Tahoma" pitchFamily="34" charset="0"/>
                <a:ea typeface="SimSun" pitchFamily="2" charset="-122"/>
                <a:cs typeface="Tahoma" pitchFamily="34" charset="0"/>
              </a:rPr>
              <a:t>D</a:t>
            </a:r>
            <a:r>
              <a:rPr lang="en-US" altLang="en-US" sz="3600" b="1" dirty="0" smtClean="0">
                <a:latin typeface="Tahoma" pitchFamily="34" charset="0"/>
                <a:ea typeface="SimSun" pitchFamily="2" charset="-122"/>
                <a:cs typeface="Tahoma" pitchFamily="34" charset="0"/>
              </a:rPr>
              <a:t>. Design </a:t>
            </a:r>
            <a:r>
              <a:rPr lang="en-US" altLang="zh-CN" sz="3600" b="1" dirty="0" smtClean="0">
                <a:solidFill>
                  <a:schemeClr val="tx1"/>
                </a:solidFill>
                <a:latin typeface="Tahoma" pitchFamily="34" charset="0"/>
                <a:ea typeface="SimSun" pitchFamily="2" charset="-122"/>
                <a:cs typeface="Tahoma" pitchFamily="34" charset="0"/>
              </a:rPr>
              <a:t>Multimedia Glossaries </a:t>
            </a:r>
            <a:r>
              <a:rPr lang="en-US" altLang="zh-CN" b="1" dirty="0" smtClean="0">
                <a:solidFill>
                  <a:schemeClr val="tx1"/>
                </a:solidFill>
                <a:latin typeface="Tahoma" pitchFamily="34" charset="0"/>
                <a:ea typeface="SimSun" pitchFamily="2" charset="-122"/>
                <a:cs typeface="Tahoma" pitchFamily="34" charset="0"/>
              </a:rPr>
              <a:t/>
            </a:r>
            <a:br>
              <a:rPr lang="en-US" altLang="zh-CN" b="1" dirty="0" smtClean="0">
                <a:solidFill>
                  <a:schemeClr val="tx1"/>
                </a:solidFill>
                <a:latin typeface="Tahoma" pitchFamily="34" charset="0"/>
                <a:ea typeface="SimSun" pitchFamily="2" charset="-122"/>
                <a:cs typeface="Tahoma" pitchFamily="34" charset="0"/>
              </a:rPr>
            </a:br>
            <a:r>
              <a:rPr lang="en-US" sz="1600" b="1" dirty="0" smtClean="0">
                <a:latin typeface="Tahoma" pitchFamily="34" charset="0"/>
                <a:ea typeface="SimSun" pitchFamily="2" charset="-122"/>
                <a:cs typeface="Tahoma" pitchFamily="34" charset="0"/>
              </a:rPr>
              <a:t> </a:t>
            </a:r>
            <a:r>
              <a:rPr lang="en-US" sz="1600" b="1" dirty="0" err="1" smtClean="0">
                <a:latin typeface="Tahoma" pitchFamily="34" charset="0"/>
                <a:ea typeface="SimSun" pitchFamily="2" charset="-122"/>
                <a:cs typeface="Tahoma" pitchFamily="34" charset="0"/>
              </a:rPr>
              <a:t>Ozgur</a:t>
            </a:r>
            <a:r>
              <a:rPr lang="en-US" sz="1600" b="1" dirty="0" smtClean="0">
                <a:latin typeface="Tahoma" pitchFamily="34" charset="0"/>
                <a:ea typeface="SimSun" pitchFamily="2" charset="-122"/>
                <a:cs typeface="Tahoma" pitchFamily="34" charset="0"/>
              </a:rPr>
              <a:t> </a:t>
            </a:r>
            <a:r>
              <a:rPr lang="en-US" sz="1600" b="1" dirty="0" err="1" smtClean="0">
                <a:latin typeface="Tahoma" pitchFamily="34" charset="0"/>
                <a:ea typeface="SimSun" pitchFamily="2" charset="-122"/>
                <a:cs typeface="Tahoma" pitchFamily="34" charset="0"/>
              </a:rPr>
              <a:t>Ozdemir</a:t>
            </a:r>
            <a:r>
              <a:rPr lang="en-US" sz="1600" b="1" dirty="0" smtClean="0">
                <a:latin typeface="Tahoma" pitchFamily="34" charset="0"/>
                <a:ea typeface="SimSun" pitchFamily="2" charset="-122"/>
                <a:cs typeface="Tahoma" pitchFamily="34" charset="0"/>
              </a:rPr>
              <a:t>, December 2012</a:t>
            </a:r>
            <a:br>
              <a:rPr lang="en-US" sz="1600" b="1" dirty="0" smtClean="0">
                <a:latin typeface="Tahoma" pitchFamily="34" charset="0"/>
                <a:ea typeface="SimSun" pitchFamily="2" charset="-122"/>
                <a:cs typeface="Tahoma" pitchFamily="34" charset="0"/>
              </a:rPr>
            </a:br>
            <a:r>
              <a:rPr lang="en-US" sz="1600" b="1" u="sng" dirty="0" smtClean="0">
                <a:latin typeface="Tahoma" pitchFamily="34" charset="0"/>
                <a:ea typeface="SimSun" pitchFamily="2" charset="-122"/>
                <a:cs typeface="Tahoma" pitchFamily="34" charset="0"/>
                <a:hlinkClick r:id="rId2"/>
              </a:rPr>
              <a:t>http://r685glossary.shutterfly.com </a:t>
            </a:r>
            <a:r>
              <a:rPr lang="en-US" sz="1600" b="1" dirty="0" smtClean="0">
                <a:latin typeface="Tahoma" pitchFamily="34" charset="0"/>
                <a:ea typeface="SimSun" pitchFamily="2" charset="-122"/>
                <a:cs typeface="Tahoma" pitchFamily="34" charset="0"/>
                <a:hlinkClick r:id="rId3"/>
              </a:rPr>
              <a:t>/</a:t>
            </a:r>
            <a:r>
              <a:rPr lang="en-US" sz="1600" b="1" dirty="0" smtClean="0">
                <a:latin typeface="Tahoma" pitchFamily="34" charset="0"/>
                <a:ea typeface="SimSun" pitchFamily="2" charset="-122"/>
                <a:cs typeface="Tahoma" pitchFamily="34" charset="0"/>
              </a:rPr>
              <a:t/>
            </a:r>
            <a:br>
              <a:rPr lang="en-US" sz="1600" b="1" dirty="0" smtClean="0">
                <a:latin typeface="Tahoma" pitchFamily="34" charset="0"/>
                <a:ea typeface="SimSun" pitchFamily="2" charset="-122"/>
                <a:cs typeface="Tahoma" pitchFamily="34" charset="0"/>
              </a:rPr>
            </a:br>
            <a:r>
              <a:rPr lang="en-US" sz="1600" b="1" dirty="0" err="1">
                <a:latin typeface="Tahoma" pitchFamily="34" charset="0"/>
                <a:cs typeface="Tahoma" pitchFamily="34" charset="0"/>
              </a:rPr>
              <a:t>Umida</a:t>
            </a:r>
            <a:r>
              <a:rPr lang="en-US" sz="1600" b="1" dirty="0">
                <a:latin typeface="Tahoma" pitchFamily="34" charset="0"/>
                <a:cs typeface="Tahoma" pitchFamily="34" charset="0"/>
              </a:rPr>
              <a:t> </a:t>
            </a:r>
            <a:r>
              <a:rPr lang="en-US" sz="1600" b="1" dirty="0" err="1">
                <a:latin typeface="Tahoma" pitchFamily="34" charset="0"/>
                <a:cs typeface="Tahoma" pitchFamily="34" charset="0"/>
              </a:rPr>
              <a:t>Khikmatillaeva</a:t>
            </a:r>
            <a:r>
              <a:rPr lang="en-US" sz="1600" b="1" dirty="0">
                <a:latin typeface="Tahoma" pitchFamily="34" charset="0"/>
                <a:cs typeface="Tahoma" pitchFamily="34" charset="0"/>
              </a:rPr>
              <a:t>, Dec. 2011, P540</a:t>
            </a:r>
            <a:br>
              <a:rPr lang="en-US" sz="1600" b="1" dirty="0">
                <a:latin typeface="Tahoma" pitchFamily="34" charset="0"/>
                <a:cs typeface="Tahoma" pitchFamily="34" charset="0"/>
              </a:rPr>
            </a:br>
            <a:r>
              <a:rPr lang="en-US" sz="1600" b="1" dirty="0">
                <a:latin typeface="Tahoma" pitchFamily="34" charset="0"/>
                <a:cs typeface="Tahoma" pitchFamily="34" charset="0"/>
              </a:rPr>
              <a:t> </a:t>
            </a:r>
            <a:r>
              <a:rPr lang="en-US" sz="1600" b="1" dirty="0">
                <a:latin typeface="Tahoma" pitchFamily="34" charset="0"/>
                <a:cs typeface="Tahoma" pitchFamily="34" charset="0"/>
                <a:hlinkClick r:id="rId4"/>
              </a:rPr>
              <a:t>http://learningplanet.shutterfly.com/</a:t>
            </a:r>
            <a:r>
              <a:rPr lang="en-US" sz="1600" b="1" dirty="0">
                <a:latin typeface="Tahoma" pitchFamily="34" charset="0"/>
                <a:cs typeface="Tahoma" pitchFamily="34" charset="0"/>
              </a:rPr>
              <a:t> </a:t>
            </a:r>
            <a:endParaRPr lang="en-US" sz="1600" b="1" dirty="0" smtClean="0">
              <a:latin typeface="Tahoma" pitchFamily="34" charset="0"/>
              <a:ea typeface="SimSun" pitchFamily="2" charset="-122"/>
              <a:cs typeface="Tahoma" pitchFamily="34" charset="0"/>
            </a:endParaRPr>
          </a:p>
        </p:txBody>
      </p:sp>
      <p:pic>
        <p:nvPicPr>
          <p:cNvPr id="429059" name="Picture 2"/>
          <p:cNvPicPr>
            <a:picLocks noChangeAspect="1" noChangeArrowheads="1"/>
          </p:cNvPicPr>
          <p:nvPr/>
        </p:nvPicPr>
        <p:blipFill>
          <a:blip r:embed="rId5">
            <a:extLst>
              <a:ext uri="{28A0092B-C50C-407E-A947-70E740481C1C}">
                <a14:useLocalDpi xmlns:a14="http://schemas.microsoft.com/office/drawing/2010/main" val="0"/>
              </a:ext>
            </a:extLst>
          </a:blip>
          <a:srcRect l="12857" t="18823" r="14285" b="8235"/>
          <a:stretch>
            <a:fillRect/>
          </a:stretch>
        </p:blipFill>
        <p:spPr bwMode="auto">
          <a:xfrm>
            <a:off x="1371600" y="2948772"/>
            <a:ext cx="6402523" cy="389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18" y="228600"/>
            <a:ext cx="8419681" cy="2362200"/>
          </a:xfrm>
        </p:spPr>
        <p:txBody>
          <a:bodyPr/>
          <a:lstStyle/>
          <a:p>
            <a:r>
              <a:rPr lang="en-US" altLang="zh-CN" b="1" dirty="0">
                <a:solidFill>
                  <a:srgbClr val="FF0000"/>
                </a:solidFill>
                <a:latin typeface="Tahoma" pitchFamily="34" charset="0"/>
                <a:cs typeface="Tahoma" pitchFamily="34" charset="0"/>
              </a:rPr>
              <a:t>5. A</a:t>
            </a:r>
            <a:r>
              <a:rPr lang="en-US" altLang="zh-CN" b="1" dirty="0">
                <a:latin typeface="Tahoma" pitchFamily="34" charset="0"/>
                <a:cs typeface="Tahoma" pitchFamily="34" charset="0"/>
              </a:rPr>
              <a:t>utonomy, </a:t>
            </a:r>
            <a:r>
              <a:rPr lang="en-US" altLang="en-US" b="1" dirty="0">
                <a:latin typeface="Tahoma" pitchFamily="34" charset="0"/>
                <a:ea typeface="SimSun" pitchFamily="2" charset="-122"/>
                <a:cs typeface="Tahoma" pitchFamily="34" charset="0"/>
              </a:rPr>
              <a:t>Choice: </a:t>
            </a:r>
            <a:r>
              <a:rPr lang="en-US" altLang="en-US" sz="2000" b="1" dirty="0">
                <a:latin typeface="Tahoma" pitchFamily="34" charset="0"/>
                <a:ea typeface="SimSun" pitchFamily="2" charset="-122"/>
                <a:cs typeface="Tahoma" pitchFamily="34" charset="0"/>
              </a:rPr>
              <a:t/>
            </a:r>
            <a:br>
              <a:rPr lang="en-US" altLang="en-US" sz="2000" b="1" dirty="0">
                <a:latin typeface="Tahoma" pitchFamily="34" charset="0"/>
                <a:ea typeface="SimSun" pitchFamily="2" charset="-122"/>
                <a:cs typeface="Tahoma" pitchFamily="34" charset="0"/>
              </a:rPr>
            </a:br>
            <a:r>
              <a:rPr lang="en-US" altLang="en-US" sz="3200" b="1" dirty="0" smtClean="0">
                <a:latin typeface="Tahoma" pitchFamily="34" charset="0"/>
                <a:ea typeface="Tahoma" panose="020B0604030504040204" pitchFamily="34" charset="0"/>
                <a:cs typeface="Tahoma" panose="020B0604030504040204" pitchFamily="34" charset="0"/>
              </a:rPr>
              <a:t>E. Design Article Database in Pinterest</a:t>
            </a:r>
            <a:r>
              <a:rPr lang="en-US" sz="3200" b="1" dirty="0" smtClean="0">
                <a:latin typeface="Tahoma" panose="020B0604030504040204" pitchFamily="34" charset="0"/>
                <a:ea typeface="Tahoma" panose="020B0604030504040204" pitchFamily="34" charset="0"/>
                <a:cs typeface="Tahoma" panose="020B0604030504040204" pitchFamily="34" charset="0"/>
              </a:rPr>
              <a:t>, Jenny Webeck</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https://www.pinterest.com/jennifertwebeck/emerging-learning-technologies</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1600" b="1"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srcRect t="24756" r="2865"/>
          <a:stretch/>
        </p:blipFill>
        <p:spPr>
          <a:xfrm>
            <a:off x="152819" y="2438400"/>
            <a:ext cx="8763000" cy="4342617"/>
          </a:xfrm>
          <a:prstGeom prst="rect">
            <a:avLst/>
          </a:prstGeom>
        </p:spPr>
      </p:pic>
      <p:pic>
        <p:nvPicPr>
          <p:cNvPr id="4" name="Picture 3"/>
          <p:cNvPicPr>
            <a:picLocks noChangeAspect="1"/>
          </p:cNvPicPr>
          <p:nvPr/>
        </p:nvPicPr>
        <p:blipFill rotWithShape="1">
          <a:blip r:embed="rId4"/>
          <a:srcRect l="1089" t="20262" r="3095" b="1397"/>
          <a:stretch/>
        </p:blipFill>
        <p:spPr>
          <a:xfrm>
            <a:off x="814551" y="2362200"/>
            <a:ext cx="6589987" cy="4343400"/>
          </a:xfrm>
          <a:prstGeom prst="rect">
            <a:avLst/>
          </a:prstGeom>
        </p:spPr>
      </p:pic>
    </p:spTree>
    <p:extLst>
      <p:ext uri="{BB962C8B-B14F-4D97-AF65-F5344CB8AC3E}">
        <p14:creationId xmlns:p14="http://schemas.microsoft.com/office/powerpoint/2010/main" val="12522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18" y="228600"/>
            <a:ext cx="8419681" cy="2362200"/>
          </a:xfrm>
        </p:spPr>
        <p:txBody>
          <a:bodyPr/>
          <a:lstStyle/>
          <a:p>
            <a:r>
              <a:rPr lang="en-US" altLang="zh-CN" sz="4000" b="1" dirty="0">
                <a:solidFill>
                  <a:srgbClr val="FF0000"/>
                </a:solidFill>
                <a:latin typeface="Tahoma" pitchFamily="34" charset="0"/>
                <a:cs typeface="Tahoma" pitchFamily="34" charset="0"/>
              </a:rPr>
              <a:t>5. A</a:t>
            </a:r>
            <a:r>
              <a:rPr lang="en-US" altLang="zh-CN" sz="4000" b="1" dirty="0">
                <a:latin typeface="Tahoma" pitchFamily="34" charset="0"/>
                <a:cs typeface="Tahoma" pitchFamily="34" charset="0"/>
              </a:rPr>
              <a:t>utonomy, </a:t>
            </a:r>
            <a:r>
              <a:rPr lang="en-US" altLang="en-US" sz="4000" b="1" dirty="0">
                <a:latin typeface="Tahoma" pitchFamily="34" charset="0"/>
                <a:ea typeface="SimSun" pitchFamily="2" charset="-122"/>
                <a:cs typeface="Tahoma" pitchFamily="34" charset="0"/>
              </a:rPr>
              <a:t>Choice: </a:t>
            </a:r>
            <a:r>
              <a:rPr lang="en-US" altLang="en-US" sz="2000" b="1" dirty="0">
                <a:latin typeface="Tahoma" pitchFamily="34" charset="0"/>
                <a:ea typeface="SimSun" pitchFamily="2" charset="-122"/>
                <a:cs typeface="Tahoma" pitchFamily="34" charset="0"/>
              </a:rPr>
              <a:t/>
            </a:r>
            <a:br>
              <a:rPr lang="en-US" altLang="en-US" sz="2000" b="1" dirty="0">
                <a:latin typeface="Tahoma" pitchFamily="34" charset="0"/>
                <a:ea typeface="SimSun" pitchFamily="2" charset="-122"/>
                <a:cs typeface="Tahoma" pitchFamily="34" charset="0"/>
              </a:rPr>
            </a:br>
            <a:r>
              <a:rPr lang="en-US" altLang="en-US" sz="3200" b="1" dirty="0" smtClean="0">
                <a:latin typeface="Tahoma" pitchFamily="34" charset="0"/>
                <a:ea typeface="Tahoma" panose="020B0604030504040204" pitchFamily="34" charset="0"/>
                <a:cs typeface="Tahoma" panose="020B0604030504040204" pitchFamily="34" charset="0"/>
              </a:rPr>
              <a:t>F. Design Article Database in Facebook</a:t>
            </a:r>
            <a:r>
              <a:rPr lang="en-US" sz="3200" b="1" dirty="0" smtClean="0">
                <a:latin typeface="Tahoma" panose="020B0604030504040204" pitchFamily="34" charset="0"/>
                <a:ea typeface="Tahoma" panose="020B0604030504040204" pitchFamily="34" charset="0"/>
                <a:cs typeface="Tahoma" panose="020B0604030504040204" pitchFamily="34" charset="0"/>
              </a:rPr>
              <a:t>, Jenny Webeck</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600" b="1" dirty="0" smtClean="0">
                <a:latin typeface="Tahoma" panose="020B0604030504040204" pitchFamily="34" charset="0"/>
                <a:ea typeface="Tahoma" panose="020B0604030504040204" pitchFamily="34" charset="0"/>
                <a:cs typeface="Tahoma" panose="020B0604030504040204" pitchFamily="34" charset="0"/>
                <a:hlinkClick r:id="rId2"/>
              </a:rPr>
              <a:t>www.facebook.com/JennyBELTT/timeline</a:t>
            </a:r>
            <a:r>
              <a:rPr lang="en-US" sz="1600" b="1" dirty="0" smtClean="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2969" t="18433" r="2988" b="2650"/>
          <a:stretch/>
        </p:blipFill>
        <p:spPr>
          <a:xfrm>
            <a:off x="914400" y="2590800"/>
            <a:ext cx="7765701" cy="4168955"/>
          </a:xfrm>
          <a:prstGeom prst="rect">
            <a:avLst/>
          </a:prstGeom>
        </p:spPr>
      </p:pic>
    </p:spTree>
    <p:extLst>
      <p:ext uri="{BB962C8B-B14F-4D97-AF65-F5344CB8AC3E}">
        <p14:creationId xmlns:p14="http://schemas.microsoft.com/office/powerpoint/2010/main" val="1198599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image048"/>
          <p:cNvPicPr>
            <a:picLocks noChangeAspect="1" noChangeArrowheads="1"/>
          </p:cNvPicPr>
          <p:nvPr/>
        </p:nvPicPr>
        <p:blipFill rotWithShape="1">
          <a:blip r:embed="rId2">
            <a:extLst>
              <a:ext uri="{28A0092B-C50C-407E-A947-70E740481C1C}">
                <a14:useLocalDpi xmlns:a14="http://schemas.microsoft.com/office/drawing/2010/main" val="0"/>
              </a:ext>
            </a:extLst>
          </a:blip>
          <a:srcRect t="22190" r="25627"/>
          <a:stretch/>
        </p:blipFill>
        <p:spPr bwMode="auto">
          <a:xfrm>
            <a:off x="76200" y="1827054"/>
            <a:ext cx="9067800" cy="502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3675" y="410839"/>
            <a:ext cx="8229600" cy="1143000"/>
          </a:xfrm>
        </p:spPr>
        <p:txBody>
          <a:bodyPr>
            <a:normAutofit fontScale="90000"/>
          </a:bodyPr>
          <a:lstStyle/>
          <a:p>
            <a:r>
              <a:rPr lang="en-US" altLang="zh-CN" sz="4000" b="1" dirty="0">
                <a:solidFill>
                  <a:srgbClr val="FF0000"/>
                </a:solidFill>
                <a:latin typeface="Tahoma" pitchFamily="34" charset="0"/>
                <a:ea typeface="SimSun" pitchFamily="2" charset="-122"/>
                <a:cs typeface="Tahoma" pitchFamily="34" charset="0"/>
              </a:rPr>
              <a:t>6. R</a:t>
            </a:r>
            <a:r>
              <a:rPr lang="en-US" altLang="zh-CN" sz="4000" b="1" dirty="0">
                <a:latin typeface="Tahoma" pitchFamily="34" charset="0"/>
                <a:ea typeface="SimSun" pitchFamily="2" charset="-122"/>
                <a:cs typeface="Tahoma" pitchFamily="34" charset="0"/>
              </a:rPr>
              <a:t>elevance, </a:t>
            </a:r>
            <a:r>
              <a:rPr lang="en-US" altLang="en-US" sz="4000" b="1" dirty="0">
                <a:latin typeface="Tahoma" pitchFamily="34" charset="0"/>
                <a:ea typeface="SimSun" pitchFamily="2" charset="-122"/>
                <a:cs typeface="Tahoma" pitchFamily="34" charset="0"/>
              </a:rPr>
              <a:t>Meaningfulness: </a:t>
            </a:r>
            <a:br>
              <a:rPr lang="en-US" altLang="en-US" sz="4000" b="1" dirty="0">
                <a:latin typeface="Tahoma" pitchFamily="34" charset="0"/>
                <a:ea typeface="SimSun" pitchFamily="2" charset="-122"/>
                <a:cs typeface="Tahoma" pitchFamily="34" charset="0"/>
              </a:rPr>
            </a:br>
            <a:r>
              <a:rPr lang="en-US" altLang="en-US" sz="4000" b="1" dirty="0">
                <a:latin typeface="Tahoma" pitchFamily="34" charset="0"/>
                <a:ea typeface="SimSun" pitchFamily="2" charset="-122"/>
                <a:cs typeface="Tahoma" pitchFamily="34" charset="0"/>
              </a:rPr>
              <a:t>A. </a:t>
            </a:r>
            <a:r>
              <a:rPr lang="en-US" altLang="en-US" sz="4000" b="1" dirty="0" smtClean="0">
                <a:latin typeface="Tahoma" pitchFamily="34" charset="0"/>
                <a:ea typeface="SimSun" pitchFamily="2" charset="-122"/>
                <a:cs typeface="Tahoma" pitchFamily="34" charset="0"/>
              </a:rPr>
              <a:t>Guest Chats </a:t>
            </a:r>
            <a:r>
              <a:rPr lang="en-US" altLang="en-US" sz="2000" b="1" dirty="0" smtClean="0">
                <a:latin typeface="Tahoma" pitchFamily="34" charset="0"/>
                <a:ea typeface="SimSun" pitchFamily="2" charset="-122"/>
                <a:cs typeface="Tahoma" pitchFamily="34" charset="0"/>
              </a:rPr>
              <a:t>(e.g., </a:t>
            </a:r>
            <a:r>
              <a:rPr lang="en-US" sz="2000" b="1" dirty="0" smtClean="0">
                <a:latin typeface="Tahoma" panose="020B0604030504040204" pitchFamily="34" charset="0"/>
                <a:ea typeface="Tahoma" panose="020B0604030504040204" pitchFamily="34" charset="0"/>
                <a:cs typeface="Tahoma" panose="020B0604030504040204" pitchFamily="34" charset="0"/>
              </a:rPr>
              <a:t>Emily Hixon, January 20, 2015)</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https://connect.iu.edu/p259wpiabg9</a:t>
            </a:r>
            <a:r>
              <a:rPr lang="en-US" sz="2000" b="1" dirty="0" smtClean="0">
                <a:latin typeface="Tahoma" panose="020B0604030504040204" pitchFamily="34" charset="0"/>
                <a:ea typeface="Tahoma" panose="020B0604030504040204" pitchFamily="34" charset="0"/>
                <a:cs typeface="Tahoma" panose="020B0604030504040204" pitchFamily="34" charset="0"/>
                <a:hlinkClick r:id="rId3"/>
              </a:rPr>
              <a:t>/</a:t>
            </a:r>
            <a:r>
              <a:rPr lang="en-US" sz="2000" b="1" dirty="0" smtClean="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4"/>
          <a:srcRect l="32821" t="6347" r="17448" b="21717"/>
          <a:stretch/>
        </p:blipFill>
        <p:spPr>
          <a:xfrm>
            <a:off x="1828800" y="1814697"/>
            <a:ext cx="7315200" cy="4974336"/>
          </a:xfrm>
          <a:prstGeom prst="rect">
            <a:avLst/>
          </a:prstGeom>
        </p:spPr>
      </p:pic>
      <p:pic>
        <p:nvPicPr>
          <p:cNvPr id="5" name="Picture 4"/>
          <p:cNvPicPr>
            <a:picLocks noChangeAspect="1"/>
          </p:cNvPicPr>
          <p:nvPr/>
        </p:nvPicPr>
        <p:blipFill rotWithShape="1">
          <a:blip r:embed="rId5"/>
          <a:srcRect t="21032" r="15587" b="-1"/>
          <a:stretch/>
        </p:blipFill>
        <p:spPr>
          <a:xfrm>
            <a:off x="76200" y="1981200"/>
            <a:ext cx="9076765" cy="4528715"/>
          </a:xfrm>
          <a:prstGeom prst="rect">
            <a:avLst/>
          </a:prstGeom>
        </p:spPr>
      </p:pic>
      <p:pic>
        <p:nvPicPr>
          <p:cNvPr id="6" name="Picture 3"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732362"/>
            <a:ext cx="8477462" cy="477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mage008"/>
          <p:cNvPicPr>
            <a:picLocks noChangeAspect="1" noChangeArrowheads="1"/>
          </p:cNvPicPr>
          <p:nvPr/>
        </p:nvPicPr>
        <p:blipFill rotWithShape="1">
          <a:blip r:embed="rId7">
            <a:extLst>
              <a:ext uri="{28A0092B-C50C-407E-A947-70E740481C1C}">
                <a14:useLocalDpi xmlns:a14="http://schemas.microsoft.com/office/drawing/2010/main" val="0"/>
              </a:ext>
            </a:extLst>
          </a:blip>
          <a:srcRect r="716" b="18061"/>
          <a:stretch/>
        </p:blipFill>
        <p:spPr bwMode="auto">
          <a:xfrm>
            <a:off x="1600200" y="1732362"/>
            <a:ext cx="7634114" cy="50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a:blip r:embed="rId8">
            <a:extLst>
              <a:ext uri="{28A0092B-C50C-407E-A947-70E740481C1C}">
                <a14:useLocalDpi xmlns:a14="http://schemas.microsoft.com/office/drawing/2010/main" val="0"/>
              </a:ext>
            </a:extLst>
          </a:blip>
          <a:srcRect t="18500" r="31145" b="17796"/>
          <a:stretch>
            <a:fillRect/>
          </a:stretch>
        </p:blipFill>
        <p:spPr bwMode="auto">
          <a:xfrm>
            <a:off x="473373" y="1792387"/>
            <a:ext cx="8763000" cy="4959135"/>
          </a:xfrm>
          <a:prstGeom prst="rect">
            <a:avLst/>
          </a:prstGeom>
          <a:noFill/>
          <a:ln>
            <a:noFill/>
          </a:ln>
        </p:spPr>
      </p:pic>
      <p:pic>
        <p:nvPicPr>
          <p:cNvPr id="11" name="Picture 1" descr="image003"/>
          <p:cNvPicPr>
            <a:picLocks noChangeAspect="1" noChangeArrowheads="1"/>
          </p:cNvPicPr>
          <p:nvPr/>
        </p:nvPicPr>
        <p:blipFill rotWithShape="1">
          <a:blip r:embed="rId9">
            <a:extLst>
              <a:ext uri="{28A0092B-C50C-407E-A947-70E740481C1C}">
                <a14:useLocalDpi xmlns:a14="http://schemas.microsoft.com/office/drawing/2010/main" val="0"/>
              </a:ext>
            </a:extLst>
          </a:blip>
          <a:srcRect t="2198" r="25565"/>
          <a:stretch/>
        </p:blipFill>
        <p:spPr bwMode="auto">
          <a:xfrm>
            <a:off x="147341" y="1833554"/>
            <a:ext cx="9013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89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589756"/>
            <a:ext cx="8763000" cy="1401763"/>
          </a:xfrm>
        </p:spPr>
        <p:txBody>
          <a:bodyPr/>
          <a:lstStyle/>
          <a:p>
            <a:pPr eaLnBrk="1" hangingPunct="1"/>
            <a:r>
              <a:rPr lang="en-US" altLang="zh-CN" sz="3200" b="1" dirty="0" smtClean="0">
                <a:solidFill>
                  <a:srgbClr val="FF0000"/>
                </a:solidFill>
                <a:latin typeface="Tahoma" pitchFamily="34" charset="0"/>
                <a:ea typeface="SimSun" pitchFamily="2" charset="-122"/>
                <a:cs typeface="Tahoma" pitchFamily="34" charset="0"/>
              </a:rPr>
              <a:t>6. R</a:t>
            </a:r>
            <a:r>
              <a:rPr lang="en-US" altLang="zh-CN" sz="3200" b="1" dirty="0" smtClean="0">
                <a:latin typeface="Tahoma" pitchFamily="34" charset="0"/>
                <a:ea typeface="SimSun" pitchFamily="2" charset="-122"/>
                <a:cs typeface="Tahoma" pitchFamily="34" charset="0"/>
              </a:rPr>
              <a:t>elevance, </a:t>
            </a:r>
            <a:r>
              <a:rPr lang="en-US" altLang="en-US" sz="3200" b="1" dirty="0" smtClean="0">
                <a:latin typeface="Tahoma" pitchFamily="34" charset="0"/>
                <a:ea typeface="SimSun" pitchFamily="2" charset="-122"/>
                <a:cs typeface="Tahoma" pitchFamily="34" charset="0"/>
              </a:rPr>
              <a:t>Meaningfulness: </a:t>
            </a:r>
            <a:br>
              <a:rPr lang="en-US" altLang="en-US" sz="3200" b="1" dirty="0" smtClean="0">
                <a:latin typeface="Tahoma" pitchFamily="34" charset="0"/>
                <a:ea typeface="SimSun" pitchFamily="2" charset="-122"/>
                <a:cs typeface="Tahoma" pitchFamily="34" charset="0"/>
              </a:rPr>
            </a:br>
            <a:r>
              <a:rPr lang="en-US" altLang="en-US" sz="3200" b="1" dirty="0" smtClean="0">
                <a:latin typeface="Tahoma" pitchFamily="34" charset="0"/>
                <a:ea typeface="SimSun" pitchFamily="2" charset="-122"/>
                <a:cs typeface="Tahoma" pitchFamily="34" charset="0"/>
              </a:rPr>
              <a:t>B. </a:t>
            </a:r>
            <a:r>
              <a:rPr lang="en-US" altLang="en-US" sz="2800" b="1" dirty="0" smtClean="0">
                <a:solidFill>
                  <a:srgbClr val="0070C0"/>
                </a:solidFill>
                <a:latin typeface="Tahoma" panose="020B0604030504040204" pitchFamily="34" charset="0"/>
                <a:cs typeface="Tahoma" panose="020B0604030504040204" pitchFamily="34" charset="0"/>
              </a:rPr>
              <a:t>Case-Based Learning: Instructor Cases</a:t>
            </a:r>
            <a:r>
              <a:rPr lang="en-US" altLang="en-US" sz="3200" dirty="0" smtClean="0">
                <a:solidFill>
                  <a:srgbClr val="0070C0"/>
                </a:solidFill>
                <a:cs typeface="Times New Roman" panose="02020603050405020304" pitchFamily="18" charset="0"/>
              </a:rPr>
              <a:t/>
            </a:r>
            <a:br>
              <a:rPr lang="en-US" altLang="en-US" sz="3200" dirty="0" smtClean="0">
                <a:solidFill>
                  <a:srgbClr val="0070C0"/>
                </a:solidFill>
                <a:cs typeface="Times New Roman" panose="02020603050405020304" pitchFamily="18" charset="0"/>
              </a:rPr>
            </a:br>
            <a:r>
              <a:rPr lang="en-US" altLang="en-US" sz="2800" b="1" dirty="0" smtClean="0">
                <a:latin typeface="Tahoma" panose="020B0604030504040204" pitchFamily="34" charset="0"/>
                <a:ea typeface="SimSun" panose="02010600030101010101" pitchFamily="2" charset="-122"/>
                <a:cs typeface="Tahoma" panose="020B0604030504040204" pitchFamily="34" charset="0"/>
              </a:rPr>
              <a:t>(e.g., Mark Braun, IU)</a:t>
            </a:r>
            <a:endParaRPr lang="en-US" altLang="en-US" sz="3200" b="1" dirty="0" smtClean="0">
              <a:latin typeface="Tahoma" panose="020B0604030504040204" pitchFamily="34" charset="0"/>
              <a:ea typeface="SimSun" panose="02010600030101010101" pitchFamily="2" charset="-122"/>
              <a:cs typeface="Tahoma" panose="020B0604030504040204" pitchFamily="34" charset="0"/>
            </a:endParaRPr>
          </a:p>
        </p:txBody>
      </p:sp>
      <p:pic>
        <p:nvPicPr>
          <p:cNvPr id="2211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6470" r="57187" b="38039"/>
          <a:stretch>
            <a:fillRect/>
          </a:stretch>
        </p:blipFill>
        <p:spPr bwMode="auto">
          <a:xfrm>
            <a:off x="0" y="4257675"/>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2"/>
          <p:cNvPicPr>
            <a:picLocks noChangeAspect="1" noChangeArrowheads="1"/>
          </p:cNvPicPr>
          <p:nvPr/>
        </p:nvPicPr>
        <p:blipFill>
          <a:blip r:embed="rId3">
            <a:extLst>
              <a:ext uri="{28A0092B-C50C-407E-A947-70E740481C1C}">
                <a14:useLocalDpi xmlns:a14="http://schemas.microsoft.com/office/drawing/2010/main" val="0"/>
              </a:ext>
            </a:extLst>
          </a:blip>
          <a:srcRect l="32805" t="70760" r="31929" b="3831"/>
          <a:stretch>
            <a:fillRect/>
          </a:stretch>
        </p:blipFill>
        <p:spPr bwMode="auto">
          <a:xfrm>
            <a:off x="-76200" y="2190750"/>
            <a:ext cx="47244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그림 5" descr="비쥬얼데이터뱅크.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081" y="2324100"/>
            <a:ext cx="4422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2" descr="http://bloomington.medicine.iu.edu/files/cache/0e9fd3237c58d4f17082a1ca0b76ea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032" y="4648200"/>
            <a:ext cx="207219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04418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itle 1"/>
          <p:cNvSpPr>
            <a:spLocks noGrp="1"/>
          </p:cNvSpPr>
          <p:nvPr>
            <p:ph type="title"/>
          </p:nvPr>
        </p:nvSpPr>
        <p:spPr>
          <a:xfrm>
            <a:off x="457200" y="274638"/>
            <a:ext cx="8382000" cy="2319337"/>
          </a:xfrm>
        </p:spPr>
        <p:txBody>
          <a:bodyPr/>
          <a:lstStyle/>
          <a:p>
            <a:r>
              <a:rPr lang="en-US" altLang="zh-CN" sz="3600" b="1" dirty="0" smtClean="0">
                <a:solidFill>
                  <a:srgbClr val="FF0000"/>
                </a:solidFill>
                <a:latin typeface="Tahoma" panose="020B0604030504040204" pitchFamily="34" charset="0"/>
                <a:ea typeface="SimSun" panose="02010600030101010101" pitchFamily="2" charset="-122"/>
              </a:rPr>
              <a:t>7. I</a:t>
            </a:r>
            <a:r>
              <a:rPr lang="en-US" altLang="zh-CN" sz="3600" b="1" dirty="0" smtClean="0">
                <a:latin typeface="Tahoma" panose="020B0604030504040204" pitchFamily="34" charset="0"/>
                <a:ea typeface="SimSun" panose="02010600030101010101" pitchFamily="2" charset="-122"/>
              </a:rPr>
              <a:t>nteractive, Collaborative</a:t>
            </a:r>
            <a:r>
              <a:rPr lang="en-US" altLang="en-US" sz="3600" b="1" dirty="0" smtClean="0">
                <a:latin typeface="Tahoma" panose="020B0604030504040204" pitchFamily="34" charset="0"/>
                <a:cs typeface="Times New Roman" panose="02020603050405020304" pitchFamily="18" charset="0"/>
              </a:rPr>
              <a:t>: </a:t>
            </a:r>
            <a:br>
              <a:rPr lang="en-US" altLang="en-US" sz="3600" b="1" dirty="0" smtClean="0">
                <a:latin typeface="Tahoma" panose="020B0604030504040204" pitchFamily="34" charset="0"/>
                <a:cs typeface="Times New Roman" panose="02020603050405020304" pitchFamily="18" charset="0"/>
              </a:rPr>
            </a:br>
            <a:r>
              <a:rPr lang="en-US" altLang="en-US" sz="3200" b="1" dirty="0">
                <a:latin typeface="Tahoma" panose="020B0604030504040204" pitchFamily="34" charset="0"/>
                <a:cs typeface="Times New Roman" panose="02020603050405020304" pitchFamily="18" charset="0"/>
              </a:rPr>
              <a:t>A</a:t>
            </a:r>
            <a:r>
              <a:rPr lang="en-US" altLang="en-US" sz="3200" b="1" dirty="0" smtClean="0">
                <a:latin typeface="Tahoma" panose="020B0604030504040204" pitchFamily="34" charset="0"/>
                <a:cs typeface="Times New Roman" panose="02020603050405020304" pitchFamily="18" charset="0"/>
              </a:rPr>
              <a:t>. </a:t>
            </a:r>
            <a:r>
              <a:rPr lang="en-US" sz="3600" b="1" dirty="0" smtClean="0">
                <a:latin typeface="Tahoma" panose="020B0604030504040204" pitchFamily="34" charset="0"/>
                <a:cs typeface="Tahoma" panose="020B0604030504040204" pitchFamily="34" charset="0"/>
              </a:rPr>
              <a:t>Negotiate Meanings Online </a:t>
            </a:r>
            <a:br>
              <a:rPr lang="en-US" sz="3600" b="1" dirty="0" smtClean="0">
                <a:latin typeface="Tahoma" panose="020B0604030504040204" pitchFamily="34" charset="0"/>
                <a:cs typeface="Tahoma" panose="020B0604030504040204" pitchFamily="34" charset="0"/>
              </a:rPr>
            </a:br>
            <a:r>
              <a:rPr lang="en-US" sz="2400" b="1" dirty="0" smtClean="0">
                <a:latin typeface="Tahoma" panose="020B0604030504040204" pitchFamily="34" charset="0"/>
                <a:cs typeface="Tahoma" panose="020B0604030504040204" pitchFamily="34" charset="0"/>
              </a:rPr>
              <a:t>(e.g., </a:t>
            </a:r>
            <a:r>
              <a:rPr lang="en-US" sz="2400" b="1" dirty="0" err="1" smtClean="0">
                <a:latin typeface="Tahoma" panose="020B0604030504040204" pitchFamily="34" charset="0"/>
                <a:cs typeface="Tahoma" panose="020B0604030504040204" pitchFamily="34" charset="0"/>
              </a:rPr>
              <a:t>PiratePad</a:t>
            </a:r>
            <a:r>
              <a:rPr lang="en-US" sz="2400" b="1" dirty="0" smtClean="0">
                <a:latin typeface="Tahoma" panose="020B0604030504040204" pitchFamily="34" charset="0"/>
                <a:cs typeface="Tahoma" panose="020B0604030504040204" pitchFamily="34" charset="0"/>
              </a:rPr>
              <a:t>: </a:t>
            </a:r>
            <a:r>
              <a:rPr lang="en-US" sz="2400" b="1" dirty="0" smtClean="0">
                <a:latin typeface="Tahoma" panose="020B0604030504040204" pitchFamily="34" charset="0"/>
                <a:cs typeface="Tahoma" panose="020B0604030504040204" pitchFamily="34" charset="0"/>
                <a:hlinkClick r:id="rId2"/>
              </a:rPr>
              <a:t>http://meetingwords.com/</a:t>
            </a:r>
            <a:r>
              <a:rPr lang="en-US" sz="2400" b="1" dirty="0" smtClean="0">
                <a:latin typeface="Tahoma" panose="020B0604030504040204" pitchFamily="34" charset="0"/>
                <a:cs typeface="Tahoma" panose="020B0604030504040204" pitchFamily="34" charset="0"/>
              </a:rPr>
              <a:t>)</a:t>
            </a:r>
            <a:r>
              <a:rPr lang="en-US" sz="1400" dirty="0" smtClean="0"/>
              <a:t/>
            </a:r>
            <a:br>
              <a:rPr lang="en-US" sz="1400" dirty="0" smtClean="0"/>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http://blogs.elon.edu/technology/6-collaborative-writing-applications-for-group-projects-or-papers/</a:t>
            </a:r>
            <a:r>
              <a:rPr lang="en-US" sz="1100" b="1" dirty="0">
                <a:latin typeface="Tahoma" panose="020B0604030504040204" pitchFamily="34" charset="0"/>
                <a:ea typeface="Tahoma" panose="020B0604030504040204" pitchFamily="34" charset="0"/>
                <a:cs typeface="Tahoma" panose="020B0604030504040204" pitchFamily="34" charset="0"/>
              </a:rPr>
              <a:t> </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2000" b="1" dirty="0" err="1">
                <a:latin typeface="Tahoma" panose="020B0604030504040204" pitchFamily="34" charset="0"/>
                <a:ea typeface="Tahoma" panose="020B0604030504040204" pitchFamily="34" charset="0"/>
                <a:cs typeface="Tahoma" panose="020B0604030504040204" pitchFamily="34" charset="0"/>
              </a:rPr>
              <a:t>MeetingWords</a:t>
            </a:r>
            <a:r>
              <a:rPr lang="en-US" sz="2000" b="1" dirty="0">
                <a:latin typeface="Tahoma" panose="020B0604030504040204" pitchFamily="34" charset="0"/>
                <a:ea typeface="Tahoma" panose="020B0604030504040204" pitchFamily="34" charset="0"/>
                <a:cs typeface="Tahoma" panose="020B0604030504040204" pitchFamily="34" charset="0"/>
              </a:rPr>
              <a:t>, Google Docs, </a:t>
            </a:r>
            <a:r>
              <a:rPr lang="en-US" sz="2000" b="1" dirty="0" err="1">
                <a:latin typeface="Tahoma" panose="020B0604030504040204" pitchFamily="34" charset="0"/>
                <a:ea typeface="Tahoma" panose="020B0604030504040204" pitchFamily="34" charset="0"/>
                <a:cs typeface="Tahoma" panose="020B0604030504040204" pitchFamily="34" charset="0"/>
              </a:rPr>
              <a:t>NowComment</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MixedInk</a:t>
            </a:r>
            <a:endParaRPr lang="en-US" sz="2000" b="1" dirty="0" smtClean="0"/>
          </a:p>
        </p:txBody>
      </p:sp>
      <p:pic>
        <p:nvPicPr>
          <p:cNvPr id="395267" name="Picture 2"/>
          <p:cNvPicPr>
            <a:picLocks noChangeAspect="1" noChangeArrowheads="1"/>
          </p:cNvPicPr>
          <p:nvPr/>
        </p:nvPicPr>
        <p:blipFill>
          <a:blip r:embed="rId4">
            <a:extLst>
              <a:ext uri="{28A0092B-C50C-407E-A947-70E740481C1C}">
                <a14:useLocalDpi xmlns:a14="http://schemas.microsoft.com/office/drawing/2010/main" val="0"/>
              </a:ext>
            </a:extLst>
          </a:blip>
          <a:srcRect l="15237" t="22745" r="16190" b="17647"/>
          <a:stretch>
            <a:fillRect/>
          </a:stretch>
        </p:blipFill>
        <p:spPr bwMode="auto">
          <a:xfrm>
            <a:off x="152400" y="5072063"/>
            <a:ext cx="335280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4788" y="2667000"/>
            <a:ext cx="3300412"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341" y="2593975"/>
            <a:ext cx="5918659" cy="4154054"/>
          </a:xfrm>
          <a:prstGeom prst="rect">
            <a:avLst/>
          </a:prstGeom>
        </p:spPr>
      </p:pic>
      <p:pic>
        <p:nvPicPr>
          <p:cNvPr id="7" name="Picture 6"/>
          <p:cNvPicPr>
            <a:picLocks noChangeAspect="1"/>
          </p:cNvPicPr>
          <p:nvPr/>
        </p:nvPicPr>
        <p:blipFill rotWithShape="1">
          <a:blip r:embed="rId7"/>
          <a:srcRect l="28838" t="22608" r="29982" b="26959"/>
          <a:stretch/>
        </p:blipFill>
        <p:spPr>
          <a:xfrm>
            <a:off x="3377741" y="4793769"/>
            <a:ext cx="2212427" cy="1782232"/>
          </a:xfrm>
          <a:prstGeom prst="rect">
            <a:avLst/>
          </a:prstGeom>
        </p:spPr>
      </p:pic>
    </p:spTree>
    <p:extLst>
      <p:ext uri="{BB962C8B-B14F-4D97-AF65-F5344CB8AC3E}">
        <p14:creationId xmlns:p14="http://schemas.microsoft.com/office/powerpoint/2010/main" val="2874516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8001000" cy="2326194"/>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January 27, 2015</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altLang="zh-CN" sz="3600" b="1" dirty="0">
                <a:solidFill>
                  <a:srgbClr val="FF0000"/>
                </a:solidFill>
                <a:latin typeface="Tahoma" pitchFamily="34" charset="0"/>
                <a:ea typeface="Tahoma" panose="020B0604030504040204" pitchFamily="34" charset="0"/>
                <a:cs typeface="Tahoma" panose="020B0604030504040204" pitchFamily="34" charset="0"/>
              </a:rPr>
              <a:t>7. I</a:t>
            </a:r>
            <a:r>
              <a:rPr lang="en-US" altLang="zh-CN" sz="3600" b="1" dirty="0">
                <a:latin typeface="Tahoma" pitchFamily="34" charset="0"/>
                <a:ea typeface="Tahoma" panose="020B0604030504040204" pitchFamily="34" charset="0"/>
                <a:cs typeface="Tahoma" panose="020B0604030504040204" pitchFamily="34" charset="0"/>
              </a:rPr>
              <a:t>nteractive, Collaborative</a:t>
            </a:r>
            <a:r>
              <a:rPr lang="en-US" altLang="en-US" sz="3600" b="1" dirty="0">
                <a:latin typeface="Tahoma" pitchFamily="34" charset="0"/>
                <a:ea typeface="Tahoma" panose="020B0604030504040204" pitchFamily="34" charset="0"/>
                <a:cs typeface="Tahoma" panose="020B0604030504040204" pitchFamily="34" charset="0"/>
              </a:rPr>
              <a:t>: </a:t>
            </a:r>
            <a:r>
              <a:rPr lang="en-US" altLang="en-US" sz="2800" b="1" dirty="0">
                <a:latin typeface="Tahoma" pitchFamily="34" charset="0"/>
                <a:ea typeface="Tahoma" panose="020B0604030504040204" pitchFamily="34" charset="0"/>
                <a:cs typeface="Tahoma" panose="020B0604030504040204" pitchFamily="34" charset="0"/>
              </a:rPr>
              <a:t/>
            </a:r>
            <a:br>
              <a:rPr lang="en-US" altLang="en-US" sz="2800" b="1" dirty="0">
                <a:latin typeface="Tahoma" pitchFamily="34" charset="0"/>
                <a:ea typeface="Tahoma" panose="020B0604030504040204" pitchFamily="34" charset="0"/>
                <a:cs typeface="Tahoma" panose="020B0604030504040204" pitchFamily="34" charset="0"/>
              </a:rPr>
            </a:br>
            <a:r>
              <a:rPr lang="en-US" altLang="en-US" sz="3200" b="1" dirty="0">
                <a:latin typeface="Tahoma" pitchFamily="34" charset="0"/>
                <a:ea typeface="Tahoma" panose="020B0604030504040204" pitchFamily="34" charset="0"/>
                <a:cs typeface="Tahoma" panose="020B0604030504040204" pitchFamily="34" charset="0"/>
              </a:rPr>
              <a:t>B. </a:t>
            </a:r>
            <a:r>
              <a:rPr lang="en-US" altLang="en-US" sz="3200" b="1" dirty="0" smtClean="0">
                <a:latin typeface="Tahoma" pitchFamily="34" charset="0"/>
                <a:ea typeface="Tahoma" panose="020B0604030504040204" pitchFamily="34" charset="0"/>
                <a:cs typeface="Tahoma" panose="020B0604030504040204" pitchFamily="34" charset="0"/>
              </a:rPr>
              <a:t>Backchannel Chat (</a:t>
            </a:r>
            <a:r>
              <a:rPr lang="en-US" sz="3200" b="1" dirty="0" err="1" smtClean="0">
                <a:latin typeface="Tahoma" panose="020B0604030504040204" pitchFamily="34" charset="0"/>
                <a:ea typeface="Tahoma" panose="020B0604030504040204" pitchFamily="34" charset="0"/>
                <a:cs typeface="Tahoma" panose="020B0604030504040204" pitchFamily="34" charset="0"/>
              </a:rPr>
              <a:t>TodaysMeet</a:t>
            </a:r>
            <a:r>
              <a:rPr lang="en-US" sz="3200" b="1" dirty="0" smtClean="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GB" sz="2400" b="1" u="sng" dirty="0">
                <a:latin typeface="Tahoma" panose="020B0604030504040204" pitchFamily="34" charset="0"/>
                <a:ea typeface="Tahoma" panose="020B0604030504040204" pitchFamily="34" charset="0"/>
                <a:cs typeface="Tahoma" panose="020B0604030504040204" pitchFamily="34" charset="0"/>
                <a:hlinkClick r:id="rId2"/>
              </a:rPr>
              <a:t>https://todaysmeet.com</a:t>
            </a:r>
            <a:r>
              <a:rPr lang="en-GB" sz="2400" b="1" u="sng" dirty="0" smtClean="0">
                <a:latin typeface="Tahoma" panose="020B0604030504040204" pitchFamily="34" charset="0"/>
                <a:ea typeface="Tahoma" panose="020B0604030504040204" pitchFamily="34" charset="0"/>
                <a:cs typeface="Tahoma" panose="020B0604030504040204" pitchFamily="34" charset="0"/>
                <a:hlinkClick r:id="rId2"/>
              </a:rPr>
              <a:t>/</a:t>
            </a:r>
            <a:r>
              <a:rPr lang="en-GB" sz="2400" b="1" u="sng" dirty="0" smtClean="0">
                <a:latin typeface="Tahoma" panose="020B0604030504040204" pitchFamily="34" charset="0"/>
                <a:ea typeface="Tahoma" panose="020B0604030504040204" pitchFamily="34" charset="0"/>
                <a:cs typeface="Tahoma" panose="020B0604030504040204" pitchFamily="34" charset="0"/>
              </a:rPr>
              <a:t> </a:t>
            </a:r>
            <a:br>
              <a:rPr lang="en-GB" sz="2400" b="1" u="sng" dirty="0" smtClean="0">
                <a:latin typeface="Tahoma" panose="020B0604030504040204" pitchFamily="34" charset="0"/>
                <a:ea typeface="Tahoma" panose="020B0604030504040204" pitchFamily="34" charset="0"/>
                <a:cs typeface="Tahoma" panose="020B0604030504040204" pitchFamily="34" charset="0"/>
              </a:rPr>
            </a:br>
            <a:r>
              <a:rPr lang="en-US" sz="2400" b="1" dirty="0"/>
              <a:t>R678_Emerging_Learning_Technologies</a:t>
            </a:r>
            <a:r>
              <a:rPr lang="en-US" sz="2000" b="1" dirty="0"/>
              <a:t/>
            </a:r>
            <a:br>
              <a:rPr lang="en-US" sz="2000" b="1" dirty="0"/>
            </a:br>
            <a:r>
              <a:rPr lang="en-US" sz="2000" b="1" dirty="0">
                <a:hlinkClick r:id="rId3"/>
              </a:rPr>
              <a:t>https://</a:t>
            </a:r>
            <a:r>
              <a:rPr lang="en-US" sz="2000" b="1" dirty="0" smtClean="0">
                <a:hlinkClick r:id="rId3"/>
              </a:rPr>
              <a:t>todaysmeet.com/R678_Emerging_Learning_Technologies</a:t>
            </a:r>
            <a:r>
              <a:rPr lang="en-US" sz="2000" b="1" dirty="0" smtClean="0"/>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a:srcRect l="-1130" t="16883" r="15242" b="3463"/>
          <a:stretch/>
        </p:blipFill>
        <p:spPr>
          <a:xfrm>
            <a:off x="1981200" y="3491163"/>
            <a:ext cx="5562600" cy="3366837"/>
          </a:xfrm>
          <a:prstGeom prst="rect">
            <a:avLst/>
          </a:prstGeom>
        </p:spPr>
      </p:pic>
    </p:spTree>
    <p:extLst>
      <p:ext uri="{BB962C8B-B14F-4D97-AF65-F5344CB8AC3E}">
        <p14:creationId xmlns:p14="http://schemas.microsoft.com/office/powerpoint/2010/main" val="3251037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49" y="411162"/>
            <a:ext cx="8419193" cy="1646237"/>
          </a:xfrm>
        </p:spPr>
        <p:txBody>
          <a:bodyPr>
            <a:normAutofit fontScale="90000"/>
          </a:bodyPr>
          <a:lstStyle/>
          <a:p>
            <a:pPr>
              <a:defRPr/>
            </a:pPr>
            <a:r>
              <a:rPr lang="en-US" altLang="zh-CN" sz="3600" b="1" dirty="0">
                <a:solidFill>
                  <a:srgbClr val="FF0000"/>
                </a:solidFill>
                <a:latin typeface="Tahoma" pitchFamily="34" charset="0"/>
                <a:ea typeface="Tahoma" panose="020B0604030504040204" pitchFamily="34" charset="0"/>
                <a:cs typeface="Tahoma" panose="020B0604030504040204" pitchFamily="34" charset="0"/>
              </a:rPr>
              <a:t>7. I</a:t>
            </a:r>
            <a:r>
              <a:rPr lang="en-US" altLang="zh-CN" sz="3600" b="1" dirty="0">
                <a:latin typeface="Tahoma" pitchFamily="34" charset="0"/>
                <a:ea typeface="Tahoma" panose="020B0604030504040204" pitchFamily="34" charset="0"/>
                <a:cs typeface="Tahoma" panose="020B0604030504040204" pitchFamily="34" charset="0"/>
              </a:rPr>
              <a:t>nteractive, Collaborative</a:t>
            </a:r>
            <a:r>
              <a:rPr lang="en-US" altLang="en-US" sz="3600" b="1" dirty="0">
                <a:latin typeface="Tahoma" pitchFamily="34" charset="0"/>
                <a:ea typeface="Tahoma" panose="020B0604030504040204" pitchFamily="34" charset="0"/>
                <a:cs typeface="Tahoma" panose="020B0604030504040204" pitchFamily="34" charset="0"/>
              </a:rPr>
              <a:t>: </a:t>
            </a:r>
            <a:r>
              <a:rPr lang="en-US" altLang="en-US" sz="2800" b="1" dirty="0">
                <a:latin typeface="Tahoma" pitchFamily="34" charset="0"/>
                <a:ea typeface="Tahoma" panose="020B0604030504040204" pitchFamily="34" charset="0"/>
                <a:cs typeface="Tahoma" panose="020B0604030504040204" pitchFamily="34" charset="0"/>
              </a:rPr>
              <a:t/>
            </a:r>
            <a:br>
              <a:rPr lang="en-US" altLang="en-US" sz="2800" b="1" dirty="0">
                <a:latin typeface="Tahoma" pitchFamily="34" charset="0"/>
                <a:ea typeface="Tahoma" panose="020B0604030504040204" pitchFamily="34" charset="0"/>
                <a:cs typeface="Tahoma" panose="020B0604030504040204" pitchFamily="34" charset="0"/>
              </a:rPr>
            </a:br>
            <a:r>
              <a:rPr lang="en-US" altLang="en-US" sz="3200" b="1" dirty="0" smtClean="0">
                <a:latin typeface="Tahoma" pitchFamily="34" charset="0"/>
                <a:ea typeface="Tahoma" panose="020B0604030504040204" pitchFamily="34" charset="0"/>
                <a:cs typeface="Tahoma" panose="020B0604030504040204" pitchFamily="34" charset="0"/>
              </a:rPr>
              <a:t>C. Q&amp;A Web Conferencing</a:t>
            </a:r>
            <a:r>
              <a:rPr lang="en-US" altLang="en-US" sz="3600" b="1" dirty="0" smtClean="0">
                <a:latin typeface="Tahoma" panose="020B0604030504040204" pitchFamily="34" charset="0"/>
                <a:cs typeface="Tahoma" panose="020B0604030504040204" pitchFamily="34" charset="0"/>
              </a:rPr>
              <a:t/>
            </a:r>
            <a:br>
              <a:rPr lang="en-US" altLang="en-US" sz="3600" b="1" dirty="0" smtClean="0">
                <a:latin typeface="Tahoma" panose="020B0604030504040204" pitchFamily="34" charset="0"/>
                <a:cs typeface="Tahoma" panose="020B0604030504040204" pitchFamily="34" charset="0"/>
              </a:rPr>
            </a:br>
            <a:r>
              <a:rPr lang="en-US" altLang="en-US" sz="2700" b="1" dirty="0" smtClean="0">
                <a:latin typeface="Tahoma" panose="020B0604030504040204" pitchFamily="34" charset="0"/>
                <a:cs typeface="Tahoma" panose="020B0604030504040204" pitchFamily="34" charset="0"/>
              </a:rPr>
              <a:t>(Adobe Connect, Jabber, </a:t>
            </a:r>
            <a:r>
              <a:rPr lang="en-US" altLang="en-US" sz="2700" b="1" dirty="0" err="1" smtClean="0">
                <a:latin typeface="Tahoma" panose="020B0604030504040204" pitchFamily="34" charset="0"/>
                <a:cs typeface="Tahoma" panose="020B0604030504040204" pitchFamily="34" charset="0"/>
              </a:rPr>
              <a:t>iMeet</a:t>
            </a:r>
            <a:r>
              <a:rPr lang="en-US" altLang="en-US" sz="2700" b="1" dirty="0" smtClean="0">
                <a:latin typeface="Tahoma" panose="020B0604030504040204" pitchFamily="34" charset="0"/>
                <a:cs typeface="Tahoma" panose="020B0604030504040204" pitchFamily="34" charset="0"/>
              </a:rPr>
              <a:t>, GoToMeeting, etc.)</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2000" b="1" dirty="0" smtClean="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9850"/>
            <a:ext cx="8882743" cy="3886200"/>
          </a:xfrm>
          <a:prstGeom prst="rect">
            <a:avLst/>
          </a:prstGeom>
        </p:spPr>
      </p:pic>
      <p:pic>
        <p:nvPicPr>
          <p:cNvPr id="13"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79850"/>
            <a:ext cx="9171432" cy="402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6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09600" y="838200"/>
            <a:ext cx="7620000" cy="1676400"/>
          </a:xfrm>
        </p:spPr>
        <p:txBody>
          <a:bodyPr/>
          <a:lstStyle/>
          <a:p>
            <a:r>
              <a:rPr lang="en-US" altLang="zh-CN" sz="3200" dirty="0">
                <a:solidFill>
                  <a:srgbClr val="FF0000"/>
                </a:solidFill>
                <a:latin typeface="Tahoma" pitchFamily="34" charset="0"/>
                <a:ea typeface="SimSun" pitchFamily="2" charset="-122"/>
              </a:rPr>
              <a:t>7. I</a:t>
            </a:r>
            <a:r>
              <a:rPr lang="en-US" altLang="zh-CN" sz="3200" dirty="0">
                <a:latin typeface="Tahoma" pitchFamily="34" charset="0"/>
                <a:ea typeface="SimSun" pitchFamily="2" charset="-122"/>
              </a:rPr>
              <a:t>nteractive, Collaborative</a:t>
            </a:r>
            <a:r>
              <a:rPr lang="en-US" altLang="en-US" sz="3200" dirty="0">
                <a:latin typeface="Tahoma" pitchFamily="34" charset="0"/>
                <a:cs typeface="Times New Roman" pitchFamily="18" charset="0"/>
              </a:rPr>
              <a:t>: </a:t>
            </a:r>
            <a:br>
              <a:rPr lang="en-US" altLang="en-US" sz="3200" dirty="0">
                <a:latin typeface="Tahoma" pitchFamily="34" charset="0"/>
                <a:cs typeface="Times New Roman" pitchFamily="18" charset="0"/>
              </a:rPr>
            </a:br>
            <a:r>
              <a:rPr lang="en-US" altLang="en-US" sz="3200" dirty="0" smtClean="0">
                <a:latin typeface="Tahoma" pitchFamily="34" charset="0"/>
                <a:cs typeface="Times New Roman" pitchFamily="18" charset="0"/>
              </a:rPr>
              <a:t>D. </a:t>
            </a:r>
            <a:r>
              <a:rPr lang="en-US" sz="3200" dirty="0" smtClean="0">
                <a:solidFill>
                  <a:schemeClr val="tx1"/>
                </a:solidFill>
                <a:latin typeface="Tahoma" pitchFamily="34" charset="0"/>
                <a:ea typeface="SimSun" pitchFamily="2" charset="-122"/>
                <a:cs typeface="Tahoma" pitchFamily="34" charset="0"/>
              </a:rPr>
              <a:t>Multiple </a:t>
            </a:r>
            <a:r>
              <a:rPr lang="en-US" sz="3200" dirty="0">
                <a:solidFill>
                  <a:schemeClr val="tx1"/>
                </a:solidFill>
                <a:latin typeface="Tahoma" pitchFamily="34" charset="0"/>
                <a:ea typeface="SimSun" pitchFamily="2" charset="-122"/>
                <a:cs typeface="Tahoma" pitchFamily="34" charset="0"/>
              </a:rPr>
              <a:t>Guest Experts</a:t>
            </a:r>
            <a:r>
              <a:rPr lang="en-US" sz="2400" dirty="0">
                <a:solidFill>
                  <a:srgbClr val="FF0000"/>
                </a:solidFill>
                <a:latin typeface="Tahoma" pitchFamily="34" charset="0"/>
                <a:ea typeface="SimSun" pitchFamily="2" charset="-122"/>
                <a:cs typeface="Tahoma" pitchFamily="34" charset="0"/>
              </a:rPr>
              <a:t/>
            </a:r>
            <a:br>
              <a:rPr lang="en-US" sz="2400" dirty="0">
                <a:solidFill>
                  <a:srgbClr val="FF0000"/>
                </a:solidFill>
                <a:latin typeface="Tahoma" pitchFamily="34" charset="0"/>
                <a:ea typeface="SimSun" pitchFamily="2" charset="-122"/>
                <a:cs typeface="Tahoma" pitchFamily="34" charset="0"/>
              </a:rPr>
            </a:br>
            <a:r>
              <a:rPr lang="en-US" sz="1650" dirty="0">
                <a:latin typeface="Tahoma" panose="020B0604030504040204" pitchFamily="34" charset="0"/>
                <a:ea typeface="Tahoma" panose="020B0604030504040204" pitchFamily="34" charset="0"/>
                <a:cs typeface="Tahoma" panose="020B0604030504040204" pitchFamily="34" charset="0"/>
              </a:rPr>
              <a:t>Sara de Freitas and Jim Hensman, U of Coventry, UK</a:t>
            </a:r>
            <a:r>
              <a:rPr lang="en-US" sz="1800" dirty="0">
                <a:latin typeface="Tahoma" panose="020B0604030504040204" pitchFamily="34" charset="0"/>
                <a:ea typeface="Tahoma" panose="020B0604030504040204" pitchFamily="34" charset="0"/>
                <a:cs typeface="Tahoma" panose="020B0604030504040204" pitchFamily="34" charset="0"/>
              </a:rPr>
              <a:t/>
            </a:r>
            <a:br>
              <a:rPr lang="en-US" sz="180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a:t>
            </a:r>
            <a:r>
              <a:rPr lang="en-US" sz="1050"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050" u="sng" dirty="0">
                <a:latin typeface="Tahoma" panose="020B0604030504040204" pitchFamily="34" charset="0"/>
                <a:ea typeface="Tahoma" panose="020B0604030504040204" pitchFamily="34" charset="0"/>
                <a:cs typeface="Tahoma" panose="020B0604030504040204" pitchFamily="34" charset="0"/>
              </a:rPr>
              <a:t>)</a:t>
            </a:r>
            <a:r>
              <a:rPr lang="en-US" sz="1050" dirty="0">
                <a:latin typeface="Tahoma" panose="020B0604030504040204" pitchFamily="34" charset="0"/>
                <a:ea typeface="Tahoma" panose="020B0604030504040204" pitchFamily="34" charset="0"/>
                <a:cs typeface="Tahoma" panose="020B0604030504040204" pitchFamily="34" charset="0"/>
              </a:rPr>
              <a:t/>
            </a:r>
            <a:br>
              <a:rPr lang="en-US" sz="1050" dirty="0">
                <a:latin typeface="Tahoma" panose="020B0604030504040204" pitchFamily="34" charset="0"/>
                <a:ea typeface="Tahoma" panose="020B0604030504040204" pitchFamily="34" charset="0"/>
                <a:cs typeface="Tahoma" panose="020B0604030504040204" pitchFamily="34" charset="0"/>
              </a:rPr>
            </a:br>
            <a:r>
              <a:rPr lang="en-US" sz="1650" dirty="0">
                <a:latin typeface="Tahoma" panose="020B0604030504040204" pitchFamily="34" charset="0"/>
                <a:ea typeface="Tahoma" panose="020B0604030504040204" pitchFamily="34" charset="0"/>
                <a:cs typeface="Tahoma" panose="020B0604030504040204" pitchFamily="34" charset="0"/>
              </a:rPr>
              <a:t>Jay Cross, Berkeley </a:t>
            </a:r>
            <a:r>
              <a:rPr lang="en-US" sz="1050" dirty="0">
                <a:latin typeface="Tahoma" panose="020B0604030504040204" pitchFamily="34" charset="0"/>
                <a:ea typeface="Tahoma" panose="020B0604030504040204" pitchFamily="34" charset="0"/>
                <a:cs typeface="Tahoma" panose="020B0604030504040204" pitchFamily="34" charset="0"/>
              </a:rPr>
              <a:t>(</a:t>
            </a:r>
            <a:r>
              <a:rPr lang="en-US" sz="1050" u="sng" dirty="0">
                <a:latin typeface="Tahoma" panose="020B0604030504040204" pitchFamily="34" charset="0"/>
                <a:ea typeface="Tahoma" panose="020B0604030504040204" pitchFamily="34" charset="0"/>
                <a:cs typeface="Tahoma" panose="020B0604030504040204" pitchFamily="34" charset="0"/>
                <a:hlinkClick r:id="rId3"/>
              </a:rPr>
              <a:t>https://connect.iu.edu/p4bytsoronh/</a:t>
            </a:r>
            <a:r>
              <a:rPr lang="en-US" sz="1050" u="sng" dirty="0">
                <a:latin typeface="Tahoma" panose="020B0604030504040204" pitchFamily="34" charset="0"/>
                <a:ea typeface="Tahoma" panose="020B0604030504040204" pitchFamily="34" charset="0"/>
                <a:cs typeface="Tahoma" panose="020B0604030504040204" pitchFamily="34" charset="0"/>
              </a:rPr>
              <a:t>)</a:t>
            </a: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2133600" y="2743200"/>
            <a:ext cx="6781800" cy="3708797"/>
          </a:xfrm>
          <a:prstGeom prst="rect">
            <a:avLst/>
          </a:prstGeom>
        </p:spPr>
      </p:pic>
      <p:pic>
        <p:nvPicPr>
          <p:cNvPr id="6" name="Picture 5"/>
          <p:cNvPicPr>
            <a:picLocks noChangeAspect="1"/>
          </p:cNvPicPr>
          <p:nvPr/>
        </p:nvPicPr>
        <p:blipFill rotWithShape="1">
          <a:blip r:embed="rId5"/>
          <a:srcRect t="12680" r="78265" b="44944"/>
          <a:stretch/>
        </p:blipFill>
        <p:spPr>
          <a:xfrm>
            <a:off x="304800" y="2700907"/>
            <a:ext cx="2528920" cy="3793381"/>
          </a:xfrm>
          <a:prstGeom prst="rect">
            <a:avLst/>
          </a:prstGeom>
        </p:spPr>
      </p:pic>
    </p:spTree>
    <p:extLst>
      <p:ext uri="{BB962C8B-B14F-4D97-AF65-F5344CB8AC3E}">
        <p14:creationId xmlns:p14="http://schemas.microsoft.com/office/powerpoint/2010/main" val="793908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bangthetable.com/wp-content/uploads/2012/03/how-do-we-engage-online-300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e1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448800" y="304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metropolitician.blogs.com/scribblings_of_the_metrop/_hanhakmoon_findingkorea_findingkorea16_images_daewon_sleeping.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192045"/>
            <a:ext cx="3958127" cy="266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485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fade">
                                      <p:cBhvr>
                                        <p:cTn id="7" dur="500"/>
                                        <p:tgtEl>
                                          <p:spTgt spid="199682"/>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3"/>
          <p:cNvSpPr>
            <a:spLocks noGrp="1"/>
          </p:cNvSpPr>
          <p:nvPr>
            <p:ph type="title"/>
          </p:nvPr>
        </p:nvSpPr>
        <p:spPr>
          <a:xfrm>
            <a:off x="457200" y="274638"/>
            <a:ext cx="8382000" cy="2620962"/>
          </a:xfrm>
        </p:spPr>
        <p:txBody>
          <a:bodyPr/>
          <a:lstStyle/>
          <a:p>
            <a:r>
              <a:rPr lang="en-US" altLang="zh-CN" sz="3600" b="1" dirty="0" smtClean="0">
                <a:solidFill>
                  <a:srgbClr val="FF0000"/>
                </a:solidFill>
                <a:latin typeface="Tahoma" panose="020B0604030504040204" pitchFamily="34" charset="0"/>
                <a:ea typeface="SimSun" panose="02010600030101010101" pitchFamily="2" charset="-122"/>
              </a:rPr>
              <a:t>7. I</a:t>
            </a:r>
            <a:r>
              <a:rPr lang="en-US" altLang="zh-CN" sz="3600" b="1" dirty="0" smtClean="0">
                <a:latin typeface="Tahoma" panose="020B0604030504040204" pitchFamily="34" charset="0"/>
                <a:ea typeface="SimSun" panose="02010600030101010101" pitchFamily="2" charset="-122"/>
              </a:rPr>
              <a:t>nteractive, Collaborative</a:t>
            </a:r>
            <a:r>
              <a:rPr lang="en-US" altLang="en-US" sz="3600" b="1" dirty="0" smtClean="0">
                <a:latin typeface="Tahoma" panose="020B0604030504040204" pitchFamily="34" charset="0"/>
                <a:cs typeface="Times New Roman" panose="02020603050405020304" pitchFamily="18" charset="0"/>
              </a:rPr>
              <a:t>: </a:t>
            </a:r>
            <a:br>
              <a:rPr lang="en-US" altLang="en-US" sz="3600" b="1" dirty="0" smtClean="0">
                <a:latin typeface="Tahoma" panose="020B0604030504040204" pitchFamily="34" charset="0"/>
                <a:cs typeface="Times New Roman" panose="02020603050405020304" pitchFamily="18" charset="0"/>
              </a:rPr>
            </a:br>
            <a:r>
              <a:rPr lang="en-US" altLang="en-US" sz="3200" b="1" dirty="0">
                <a:latin typeface="Tahoma" panose="020B0604030504040204" pitchFamily="34" charset="0"/>
                <a:cs typeface="Times New Roman" panose="02020603050405020304" pitchFamily="18" charset="0"/>
              </a:rPr>
              <a:t>E</a:t>
            </a:r>
            <a:r>
              <a:rPr lang="en-US" altLang="en-US" sz="3200" b="1" dirty="0" smtClean="0">
                <a:latin typeface="Tahoma" panose="020B0604030504040204" pitchFamily="34" charset="0"/>
                <a:cs typeface="Times New Roman" panose="02020603050405020304" pitchFamily="18" charset="0"/>
              </a:rPr>
              <a:t>. </a:t>
            </a:r>
            <a:r>
              <a:rPr lang="en-US" sz="3200" b="1" dirty="0" smtClean="0">
                <a:latin typeface="Tahoma" panose="020B0604030504040204" pitchFamily="34" charset="0"/>
                <a:cs typeface="Tahoma" panose="020B0604030504040204" pitchFamily="34" charset="0"/>
              </a:rPr>
              <a:t>Collaboration and Discussion in Google Hangouts, Jabber, Skype, </a:t>
            </a:r>
            <a:r>
              <a:rPr lang="en-US" sz="3200" b="1" dirty="0" err="1" smtClean="0">
                <a:latin typeface="Tahoma" panose="020B0604030504040204" pitchFamily="34" charset="0"/>
                <a:cs typeface="Tahoma" panose="020B0604030504040204" pitchFamily="34" charset="0"/>
              </a:rPr>
              <a:t>etc</a:t>
            </a:r>
            <a:r>
              <a:rPr lang="en-US" sz="3600" b="1" dirty="0" smtClean="0">
                <a:latin typeface="Tahoma" panose="020B0604030504040204" pitchFamily="34" charset="0"/>
                <a:cs typeface="Tahoma" panose="020B0604030504040204" pitchFamily="34" charset="0"/>
              </a:rPr>
              <a:t/>
            </a:r>
            <a:br>
              <a:rPr lang="en-US" sz="3600" b="1" dirty="0" smtClean="0">
                <a:latin typeface="Tahoma" panose="020B0604030504040204" pitchFamily="34" charset="0"/>
                <a:cs typeface="Tahoma" panose="020B0604030504040204" pitchFamily="34" charset="0"/>
              </a:rPr>
            </a:br>
            <a:r>
              <a:rPr lang="en-US" sz="2400" b="1" dirty="0" smtClean="0">
                <a:latin typeface="Tahoma" panose="020B0604030504040204" pitchFamily="34" charset="0"/>
                <a:cs typeface="Tahoma" panose="020B0604030504040204" pitchFamily="34" charset="0"/>
              </a:rPr>
              <a:t>(January 29 and February 25, 2013)</a:t>
            </a:r>
          </a:p>
        </p:txBody>
      </p:sp>
      <p:pic>
        <p:nvPicPr>
          <p:cNvPr id="394244" name="Picture 5" descr="image005"/>
          <p:cNvPicPr>
            <a:picLocks noChangeAspect="1" noChangeArrowheads="1"/>
          </p:cNvPicPr>
          <p:nvPr/>
        </p:nvPicPr>
        <p:blipFill>
          <a:blip r:embed="rId2" cstate="print">
            <a:extLst>
              <a:ext uri="{28A0092B-C50C-407E-A947-70E740481C1C}">
                <a14:useLocalDpi xmlns:a14="http://schemas.microsoft.com/office/drawing/2010/main" val="0"/>
              </a:ext>
            </a:extLst>
          </a:blip>
          <a:srcRect t="19672" r="360"/>
          <a:stretch>
            <a:fillRect/>
          </a:stretch>
        </p:blipFill>
        <p:spPr bwMode="auto">
          <a:xfrm>
            <a:off x="152400" y="2907956"/>
            <a:ext cx="8915400" cy="386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9702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descr="http://positivityworks.files.wordpress.com/2009/11/happy.jpg"/>
          <p:cNvSpPr>
            <a:spLocks noChangeAspect="1" noChangeArrowheads="1"/>
          </p:cNvSpPr>
          <p:nvPr/>
        </p:nvSpPr>
        <p:spPr bwMode="auto">
          <a:xfrm>
            <a:off x="63500" y="-1365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cs typeface="Arial" panose="020B0604020202020204" pitchFamily="34" charset="0"/>
              </a:defRPr>
            </a:lvl1pPr>
            <a:lvl2pPr marL="742950" indent="-285750">
              <a:defRPr sz="3200" b="1">
                <a:solidFill>
                  <a:schemeClr val="tx1"/>
                </a:solidFill>
                <a:latin typeface="Tahoma" panose="020B0604030504040204" pitchFamily="34" charset="0"/>
                <a:cs typeface="Arial" panose="020B0604020202020204" pitchFamily="34" charset="0"/>
              </a:defRPr>
            </a:lvl2pPr>
            <a:lvl3pPr marL="1143000" indent="-228600">
              <a:defRPr sz="3200" b="1">
                <a:solidFill>
                  <a:schemeClr val="tx1"/>
                </a:solidFill>
                <a:latin typeface="Tahoma" panose="020B0604030504040204" pitchFamily="34" charset="0"/>
                <a:cs typeface="Arial" panose="020B0604020202020204" pitchFamily="34" charset="0"/>
              </a:defRPr>
            </a:lvl3pPr>
            <a:lvl4pPr marL="1600200" indent="-228600">
              <a:defRPr sz="3200" b="1">
                <a:solidFill>
                  <a:schemeClr val="tx1"/>
                </a:solidFill>
                <a:latin typeface="Tahoma" panose="020B0604030504040204" pitchFamily="34" charset="0"/>
                <a:cs typeface="Arial" panose="020B0604020202020204" pitchFamily="34" charset="0"/>
              </a:defRPr>
            </a:lvl4pPr>
            <a:lvl5pPr marL="2057400" indent="-22860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endParaRPr lang="en-US" altLang="en-US" sz="1800" b="0" smtClean="0">
              <a:solidFill>
                <a:srgbClr val="000000"/>
              </a:solidFill>
              <a:latin typeface="Arial" panose="020B0604020202020204" pitchFamily="34" charset="0"/>
            </a:endParaRPr>
          </a:p>
        </p:txBody>
      </p:sp>
      <p:sp>
        <p:nvSpPr>
          <p:cNvPr id="88067" name="AutoShape 4" descr="http://positivityworks.files.wordpress.com/2009/11/happy.jpg"/>
          <p:cNvSpPr>
            <a:spLocks noChangeAspect="1" noChangeArrowheads="1"/>
          </p:cNvSpPr>
          <p:nvPr/>
        </p:nvSpPr>
        <p:spPr bwMode="auto">
          <a:xfrm>
            <a:off x="215900" y="1587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cs typeface="Arial" panose="020B0604020202020204" pitchFamily="34" charset="0"/>
              </a:defRPr>
            </a:lvl1pPr>
            <a:lvl2pPr marL="742950" indent="-285750">
              <a:defRPr sz="3200" b="1">
                <a:solidFill>
                  <a:schemeClr val="tx1"/>
                </a:solidFill>
                <a:latin typeface="Tahoma" panose="020B0604030504040204" pitchFamily="34" charset="0"/>
                <a:cs typeface="Arial" panose="020B0604020202020204" pitchFamily="34" charset="0"/>
              </a:defRPr>
            </a:lvl2pPr>
            <a:lvl3pPr marL="1143000" indent="-228600">
              <a:defRPr sz="3200" b="1">
                <a:solidFill>
                  <a:schemeClr val="tx1"/>
                </a:solidFill>
                <a:latin typeface="Tahoma" panose="020B0604030504040204" pitchFamily="34" charset="0"/>
                <a:cs typeface="Arial" panose="020B0604020202020204" pitchFamily="34" charset="0"/>
              </a:defRPr>
            </a:lvl3pPr>
            <a:lvl4pPr marL="1600200" indent="-228600">
              <a:defRPr sz="3200" b="1">
                <a:solidFill>
                  <a:schemeClr val="tx1"/>
                </a:solidFill>
                <a:latin typeface="Tahoma" panose="020B0604030504040204" pitchFamily="34" charset="0"/>
                <a:cs typeface="Arial" panose="020B0604020202020204" pitchFamily="34" charset="0"/>
              </a:defRPr>
            </a:lvl4pPr>
            <a:lvl5pPr marL="2057400" indent="-22860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endParaRPr lang="en-US" altLang="en-US" sz="1800" b="0" smtClean="0">
              <a:solidFill>
                <a:srgbClr val="000000"/>
              </a:solidFill>
              <a:latin typeface="Arial" panose="020B0604020202020204" pitchFamily="34" charset="0"/>
            </a:endParaRPr>
          </a:p>
        </p:txBody>
      </p:sp>
      <p:sp>
        <p:nvSpPr>
          <p:cNvPr id="88068" name="Title 8"/>
          <p:cNvSpPr>
            <a:spLocks noGrp="1"/>
          </p:cNvSpPr>
          <p:nvPr>
            <p:ph type="title"/>
          </p:nvPr>
        </p:nvSpPr>
        <p:spPr>
          <a:xfrm>
            <a:off x="457200" y="533400"/>
            <a:ext cx="8305800" cy="2133600"/>
          </a:xfrm>
        </p:spPr>
        <p:txBody>
          <a:bodyPr/>
          <a:lstStyle/>
          <a:p>
            <a:r>
              <a:rPr lang="en-US" altLang="en-US" sz="4000" dirty="0" smtClean="0">
                <a:solidFill>
                  <a:srgbClr val="0070C0"/>
                </a:solidFill>
                <a:cs typeface="Tahoma" panose="020B0604030504040204" pitchFamily="34" charset="0"/>
              </a:rPr>
              <a:t>Poll </a:t>
            </a:r>
            <a:r>
              <a:rPr lang="en-US" altLang="en-US" sz="4000" dirty="0" smtClean="0">
                <a:solidFill>
                  <a:srgbClr val="0070C0"/>
                </a:solidFill>
                <a:cs typeface="Tahoma" panose="020B0604030504040204" pitchFamily="34" charset="0"/>
              </a:rPr>
              <a:t>#3: </a:t>
            </a:r>
            <a:r>
              <a:rPr lang="en-US" altLang="en-US" dirty="0" smtClean="0">
                <a:solidFill>
                  <a:srgbClr val="FF0000"/>
                </a:solidFill>
                <a:cs typeface="Tahoma" panose="020B0604030504040204" pitchFamily="34" charset="0"/>
              </a:rPr>
              <a:t/>
            </a:r>
            <a:br>
              <a:rPr lang="en-US" altLang="en-US" dirty="0" smtClean="0">
                <a:solidFill>
                  <a:srgbClr val="FF0000"/>
                </a:solidFill>
                <a:cs typeface="Tahoma" panose="020B0604030504040204" pitchFamily="34" charset="0"/>
              </a:rPr>
            </a:br>
            <a:r>
              <a:rPr lang="en-US" altLang="en-US" sz="4000" dirty="0" smtClean="0">
                <a:solidFill>
                  <a:srgbClr val="FF0000"/>
                </a:solidFill>
                <a:cs typeface="Tahoma" panose="020B0604030504040204" pitchFamily="34" charset="0"/>
              </a:rPr>
              <a:t>Which of these ideas might you use?</a:t>
            </a:r>
          </a:p>
        </p:txBody>
      </p:sp>
      <p:sp>
        <p:nvSpPr>
          <p:cNvPr id="88069" name="Content Placeholder 9"/>
          <p:cNvSpPr>
            <a:spLocks noGrp="1"/>
          </p:cNvSpPr>
          <p:nvPr>
            <p:ph idx="1"/>
          </p:nvPr>
        </p:nvSpPr>
        <p:spPr>
          <a:xfrm>
            <a:off x="381000" y="2667000"/>
            <a:ext cx="8382000" cy="3200400"/>
          </a:xfrm>
        </p:spPr>
        <p:txBody>
          <a:bodyPr/>
          <a:lstStyle/>
          <a:p>
            <a:pPr marL="514350" indent="-514350">
              <a:buFont typeface="Calibri" panose="020F0502020204030204" pitchFamily="34" charset="0"/>
              <a:buAutoNum type="alphaUcPeriod"/>
            </a:pPr>
            <a:r>
              <a:rPr lang="en-US" altLang="en-US" dirty="0" smtClean="0">
                <a:cs typeface="Tahoma" panose="020B0604030504040204" pitchFamily="34" charset="0"/>
              </a:rPr>
              <a:t>Student designed multimedia glossaries</a:t>
            </a:r>
          </a:p>
          <a:p>
            <a:pPr marL="514350" indent="-514350">
              <a:buFont typeface="Calibri" panose="020F0502020204030204" pitchFamily="34" charset="0"/>
              <a:buAutoNum type="alphaUcPeriod"/>
            </a:pPr>
            <a:r>
              <a:rPr lang="en-US" altLang="en-US" dirty="0" smtClean="0">
                <a:cs typeface="Tahoma" panose="020B0604030504040204" pitchFamily="34" charset="0"/>
              </a:rPr>
              <a:t>Article database in Pinterest</a:t>
            </a:r>
          </a:p>
          <a:p>
            <a:pPr marL="514350" indent="-514350">
              <a:buFont typeface="Calibri" panose="020F0502020204030204" pitchFamily="34" charset="0"/>
              <a:buAutoNum type="alphaUcPeriod"/>
            </a:pPr>
            <a:r>
              <a:rPr lang="en-US" altLang="en-US" dirty="0" smtClean="0">
                <a:cs typeface="Tahoma" panose="020B0604030504040204" pitchFamily="34" charset="0"/>
              </a:rPr>
              <a:t>Guest chats with former students</a:t>
            </a:r>
          </a:p>
          <a:p>
            <a:pPr marL="514350" indent="-514350">
              <a:buFont typeface="Calibri" panose="020F0502020204030204" pitchFamily="34" charset="0"/>
              <a:buAutoNum type="alphaUcPeriod"/>
            </a:pPr>
            <a:r>
              <a:rPr lang="en-US" altLang="en-US" dirty="0" smtClean="0">
                <a:cs typeface="Tahoma" panose="020B0604030504040204" pitchFamily="34" charset="0"/>
              </a:rPr>
              <a:t>Negotiate meanings online (e.g., </a:t>
            </a:r>
            <a:r>
              <a:rPr lang="en-US" altLang="en-US" dirty="0" err="1" smtClean="0">
                <a:cs typeface="Tahoma" panose="020B0604030504040204" pitchFamily="34" charset="0"/>
              </a:rPr>
              <a:t>PiratePad</a:t>
            </a:r>
            <a:r>
              <a:rPr lang="en-US" altLang="en-US" dirty="0" smtClean="0">
                <a:cs typeface="Tahoma" panose="020B0604030504040204" pitchFamily="34" charset="0"/>
              </a:rPr>
              <a:t>)</a:t>
            </a:r>
          </a:p>
          <a:p>
            <a:pPr marL="514350" indent="-514350">
              <a:buFont typeface="Calibri" panose="020F0502020204030204" pitchFamily="34" charset="0"/>
              <a:buAutoNum type="alphaUcPeriod"/>
            </a:pPr>
            <a:r>
              <a:rPr lang="en-US" altLang="en-US" dirty="0" smtClean="0">
                <a:cs typeface="Tahoma" panose="020B0604030504040204" pitchFamily="34" charset="0"/>
              </a:rPr>
              <a:t>Backchannel chat (</a:t>
            </a:r>
            <a:r>
              <a:rPr lang="en-US" altLang="en-US" dirty="0" err="1" smtClean="0">
                <a:cs typeface="Tahoma" panose="020B0604030504040204" pitchFamily="34" charset="0"/>
              </a:rPr>
              <a:t>Todaysmeet</a:t>
            </a:r>
            <a:r>
              <a:rPr lang="en-US" altLang="en-US" dirty="0" smtClean="0">
                <a:cs typeface="Tahoma" panose="020B0604030504040204" pitchFamily="34" charset="0"/>
              </a:rPr>
              <a:t>)</a:t>
            </a:r>
          </a:p>
          <a:p>
            <a:pPr marL="514350" indent="-514350">
              <a:buFont typeface="Calibri" panose="020F0502020204030204" pitchFamily="34" charset="0"/>
              <a:buAutoNum type="alphaUcPeriod"/>
            </a:pPr>
            <a:r>
              <a:rPr lang="en-US" altLang="en-US" dirty="0" smtClean="0">
                <a:cs typeface="Tahoma" panose="020B0604030504040204" pitchFamily="34" charset="0"/>
              </a:rPr>
              <a:t>Class Facebook group</a:t>
            </a:r>
          </a:p>
          <a:p>
            <a:pPr marL="514350" indent="-514350">
              <a:buFont typeface="Calibri" panose="020F0502020204030204" pitchFamily="34" charset="0"/>
              <a:buAutoNum type="alphaUcPeriod"/>
            </a:pPr>
            <a:r>
              <a:rPr lang="en-US" altLang="en-US" dirty="0" smtClean="0">
                <a:cs typeface="Tahoma" panose="020B0604030504040204" pitchFamily="34" charset="0"/>
              </a:rPr>
              <a:t>Discussion in Google </a:t>
            </a:r>
            <a:r>
              <a:rPr lang="en-US" altLang="en-US" dirty="0">
                <a:cs typeface="Tahoma" panose="020B0604030504040204" pitchFamily="34" charset="0"/>
              </a:rPr>
              <a:t>H</a:t>
            </a:r>
            <a:r>
              <a:rPr lang="en-US" altLang="en-US" dirty="0" smtClean="0">
                <a:cs typeface="Tahoma" panose="020B0604030504040204" pitchFamily="34" charset="0"/>
              </a:rPr>
              <a:t>angouts</a:t>
            </a:r>
          </a:p>
        </p:txBody>
      </p:sp>
      <p:pic>
        <p:nvPicPr>
          <p:cNvPr id="88070" name="Picture 2" descr="Frowny 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06475" y="-260413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engineerleader.com/wp-content/uploads/2011/03/CriticalThin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560652"/>
            <a:ext cx="3124200" cy="229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586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36" y="533400"/>
            <a:ext cx="8382000" cy="2971800"/>
          </a:xfrm>
        </p:spPr>
        <p:txBody>
          <a:bodyPr/>
          <a:lstStyle/>
          <a:p>
            <a:r>
              <a:rPr lang="en-US" altLang="zh-CN" sz="3200" b="1" dirty="0" smtClean="0">
                <a:solidFill>
                  <a:srgbClr val="FF0000"/>
                </a:solidFill>
                <a:latin typeface="Tahoma" pitchFamily="34" charset="0"/>
                <a:ea typeface="Tahoma" panose="020B0604030504040204" pitchFamily="34" charset="0"/>
                <a:cs typeface="Tahoma" panose="020B0604030504040204" pitchFamily="34" charset="0"/>
              </a:rPr>
              <a:t>8. E</a:t>
            </a:r>
            <a:r>
              <a:rPr lang="en-US" altLang="zh-CN" sz="3200" b="1" dirty="0" smtClean="0">
                <a:latin typeface="Tahoma" pitchFamily="34" charset="0"/>
                <a:ea typeface="Tahoma" panose="020B0604030504040204" pitchFamily="34" charset="0"/>
                <a:cs typeface="Tahoma" panose="020B0604030504040204" pitchFamily="34" charset="0"/>
              </a:rPr>
              <a:t>ngagement, Effort: </a:t>
            </a:r>
            <a:br>
              <a:rPr lang="en-US" altLang="zh-CN" sz="3200" b="1" dirty="0" smtClean="0">
                <a:latin typeface="Tahoma" pitchFamily="34" charset="0"/>
                <a:ea typeface="Tahoma" panose="020B0604030504040204" pitchFamily="34" charset="0"/>
                <a:cs typeface="Tahoma" panose="020B0604030504040204" pitchFamily="34" charset="0"/>
              </a:rPr>
            </a:br>
            <a:r>
              <a:rPr lang="en-US" altLang="zh-CN" sz="3200" b="1" dirty="0">
                <a:latin typeface="Tahoma" pitchFamily="34" charset="0"/>
                <a:ea typeface="Tahoma" panose="020B0604030504040204" pitchFamily="34" charset="0"/>
                <a:cs typeface="Tahoma" panose="020B0604030504040204" pitchFamily="34" charset="0"/>
              </a:rPr>
              <a:t>A</a:t>
            </a:r>
            <a:r>
              <a:rPr lang="en-US" altLang="zh-CN" sz="3200" b="1" dirty="0" smtClean="0">
                <a:latin typeface="Tahoma" pitchFamily="34" charset="0"/>
                <a:ea typeface="Tahoma" panose="020B0604030504040204" pitchFamily="34" charset="0"/>
                <a:cs typeface="Tahoma" panose="020B0604030504040204" pitchFamily="34" charset="0"/>
              </a:rPr>
              <a:t>.</a:t>
            </a:r>
            <a:r>
              <a:rPr lang="en-US" sz="3200" b="1" dirty="0" smtClean="0">
                <a:latin typeface="Tahoma" pitchFamily="34" charset="0"/>
                <a:ea typeface="Tahoma" panose="020B0604030504040204" pitchFamily="34" charset="0"/>
                <a:cs typeface="Tahoma" panose="020B0604030504040204" pitchFamily="34" charset="0"/>
              </a:rPr>
              <a:t> </a:t>
            </a:r>
            <a:r>
              <a:rPr lang="en-US" altLang="zh-CN" sz="3200" b="1" dirty="0">
                <a:latin typeface="Tahoma" pitchFamily="34" charset="0"/>
                <a:ea typeface="Tahoma" panose="020B0604030504040204" pitchFamily="34" charset="0"/>
                <a:cs typeface="Tahoma" panose="020B0604030504040204" pitchFamily="34" charset="0"/>
              </a:rPr>
              <a:t>Interactive Multimedia E-Books</a:t>
            </a:r>
            <a:r>
              <a:rPr lang="en-US" sz="2400" b="1" dirty="0" smtClean="0">
                <a:latin typeface="Tahoma" pitchFamily="34" charset="0"/>
                <a:ea typeface="Tahoma" panose="020B0604030504040204" pitchFamily="34" charset="0"/>
                <a:cs typeface="Tahoma" panose="020B0604030504040204" pitchFamily="34" charset="0"/>
              </a:rPr>
              <a:t/>
            </a:r>
            <a:br>
              <a:rPr lang="en-US" sz="2400" b="1" dirty="0" smtClean="0">
                <a:latin typeface="Tahoma"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June 10, 2014</a:t>
            </a:r>
            <a:r>
              <a:rPr lang="en-US" sz="2800" b="1" dirty="0" smtClean="0">
                <a:latin typeface="Tahoma" panose="020B0604030504040204" pitchFamily="34" charset="0"/>
                <a:ea typeface="Tahoma" panose="020B0604030504040204" pitchFamily="34" charset="0"/>
                <a:cs typeface="Tahoma" panose="020B0604030504040204" pitchFamily="34" charset="0"/>
              </a:rPr>
              <a:t>, Chronicle of HE, </a:t>
            </a:r>
            <a:r>
              <a:rPr lang="en-US" sz="2000" b="1" dirty="0">
                <a:latin typeface="Tahoma" panose="020B0604030504040204" pitchFamily="34" charset="0"/>
                <a:ea typeface="Tahoma" panose="020B0604030504040204" pitchFamily="34" charset="0"/>
                <a:cs typeface="Tahoma" panose="020B0604030504040204" pitchFamily="34" charset="0"/>
              </a:rPr>
              <a:t>300 images, more than 700 notes and explanations, </a:t>
            </a:r>
            <a:r>
              <a:rPr lang="en-US" sz="2000" b="1" dirty="0" smtClean="0">
                <a:latin typeface="Tahoma" panose="020B0604030504040204" pitchFamily="34" charset="0"/>
                <a:ea typeface="Tahoma" panose="020B0604030504040204" pitchFamily="34" charset="0"/>
                <a:cs typeface="Tahoma" panose="020B0604030504040204" pitchFamily="34" charset="0"/>
              </a:rPr>
              <a:t>multimedia annotations, video commentary, and </a:t>
            </a:r>
            <a:r>
              <a:rPr lang="en-US" sz="2000" b="1" dirty="0">
                <a:latin typeface="Tahoma" panose="020B0604030504040204" pitchFamily="34" charset="0"/>
                <a:ea typeface="Tahoma" panose="020B0604030504040204" pitchFamily="34" charset="0"/>
                <a:cs typeface="Tahoma" panose="020B0604030504040204" pitchFamily="34" charset="0"/>
              </a:rPr>
              <a:t>two dozen videos</a:t>
            </a:r>
            <a:r>
              <a:rPr lang="en-US" sz="2000" b="1" dirty="0" smtClean="0">
                <a:latin typeface="Tahoma" panose="020B0604030504040204" pitchFamily="34" charset="0"/>
                <a:ea typeface="Tahoma" panose="020B0604030504040204" pitchFamily="34" charset="0"/>
                <a:cs typeface="Tahoma" panose="020B0604030504040204" pitchFamily="34" charset="0"/>
              </a:rPr>
              <a:t>.</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Digital Dubliners: </a:t>
            </a:r>
            <a:r>
              <a:rPr lang="en-US" sz="2400" b="1" dirty="0">
                <a:latin typeface="Tahoma" panose="020B0604030504040204" pitchFamily="34" charset="0"/>
                <a:ea typeface="Tahoma" panose="020B0604030504040204" pitchFamily="34" charset="0"/>
                <a:cs typeface="Tahoma" panose="020B0604030504040204" pitchFamily="34" charset="0"/>
                <a:hlinkClick r:id="rId2"/>
              </a:rPr>
              <a:t>http://digitaldubliners.com</a:t>
            </a:r>
            <a:r>
              <a:rPr lang="en-US" sz="24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James Joyce: </a:t>
            </a:r>
            <a:r>
              <a:rPr lang="en-US" sz="2400" b="1" dirty="0" smtClean="0">
                <a:latin typeface="Tahoma" panose="020B0604030504040204" pitchFamily="34" charset="0"/>
                <a:ea typeface="Tahoma" panose="020B0604030504040204" pitchFamily="34" charset="0"/>
                <a:cs typeface="Tahoma" panose="020B0604030504040204" pitchFamily="34" charset="0"/>
                <a:hlinkClick r:id="rId3"/>
              </a:rPr>
              <a:t>http</a:t>
            </a:r>
            <a:r>
              <a:rPr lang="en-US" sz="2400" b="1" dirty="0">
                <a:latin typeface="Tahoma" panose="020B0604030504040204" pitchFamily="34" charset="0"/>
                <a:ea typeface="Tahoma" panose="020B0604030504040204" pitchFamily="34" charset="0"/>
                <a:cs typeface="Tahoma" panose="020B0604030504040204" pitchFamily="34" charset="0"/>
                <a:hlinkClick r:id="rId3"/>
              </a:rPr>
              <a:t>://joyceways.com/</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2400" dirty="0"/>
          </a:p>
        </p:txBody>
      </p:sp>
      <p:pic>
        <p:nvPicPr>
          <p:cNvPr id="5" name="Picture 4"/>
          <p:cNvPicPr>
            <a:picLocks noChangeAspect="1"/>
          </p:cNvPicPr>
          <p:nvPr/>
        </p:nvPicPr>
        <p:blipFill>
          <a:blip r:embed="rId4"/>
          <a:stretch>
            <a:fillRect/>
          </a:stretch>
        </p:blipFill>
        <p:spPr>
          <a:xfrm>
            <a:off x="4467236" y="3659057"/>
            <a:ext cx="4676764" cy="2701159"/>
          </a:xfrm>
          <a:prstGeom prst="rect">
            <a:avLst/>
          </a:prstGeom>
        </p:spPr>
      </p:pic>
      <p:pic>
        <p:nvPicPr>
          <p:cNvPr id="6" name="Picture 5"/>
          <p:cNvPicPr>
            <a:picLocks noChangeAspect="1"/>
          </p:cNvPicPr>
          <p:nvPr/>
        </p:nvPicPr>
        <p:blipFill rotWithShape="1">
          <a:blip r:embed="rId5"/>
          <a:srcRect l="10431" t="14035" r="12379" b="3157"/>
          <a:stretch/>
        </p:blipFill>
        <p:spPr>
          <a:xfrm>
            <a:off x="0" y="3638036"/>
            <a:ext cx="4038600" cy="3219964"/>
          </a:xfrm>
          <a:prstGeom prst="rect">
            <a:avLst/>
          </a:prstGeom>
        </p:spPr>
      </p:pic>
    </p:spTree>
    <p:extLst>
      <p:ext uri="{BB962C8B-B14F-4D97-AF65-F5344CB8AC3E}">
        <p14:creationId xmlns:p14="http://schemas.microsoft.com/office/powerpoint/2010/main" val="2052716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itle 3"/>
          <p:cNvSpPr>
            <a:spLocks noGrp="1"/>
          </p:cNvSpPr>
          <p:nvPr>
            <p:ph type="title"/>
          </p:nvPr>
        </p:nvSpPr>
        <p:spPr>
          <a:xfrm>
            <a:off x="457200" y="579438"/>
            <a:ext cx="8153400" cy="1706562"/>
          </a:xfrm>
        </p:spPr>
        <p:txBody>
          <a:bodyPr/>
          <a:lstStyle/>
          <a:p>
            <a:pPr eaLnBrk="1" hangingPunct="1"/>
            <a:r>
              <a:rPr lang="en-US" altLang="zh-CN" sz="4000" dirty="0">
                <a:solidFill>
                  <a:srgbClr val="FF0000"/>
                </a:solidFill>
                <a:latin typeface="Tahoma" pitchFamily="34" charset="0"/>
                <a:ea typeface="SimSun" pitchFamily="2" charset="-122"/>
                <a:cs typeface="Tahoma" pitchFamily="34" charset="0"/>
              </a:rPr>
              <a:t>8. E</a:t>
            </a:r>
            <a:r>
              <a:rPr lang="en-US" altLang="zh-CN" sz="4000" dirty="0">
                <a:latin typeface="Tahoma" pitchFamily="34" charset="0"/>
                <a:ea typeface="SimSun" pitchFamily="2" charset="-122"/>
                <a:cs typeface="Tahoma" pitchFamily="34" charset="0"/>
              </a:rPr>
              <a:t>ngagement, Effort: </a:t>
            </a:r>
            <a:r>
              <a:rPr lang="en-US" altLang="zh-CN" sz="2800" dirty="0">
                <a:latin typeface="Tahoma" pitchFamily="34" charset="0"/>
                <a:ea typeface="SimSun" pitchFamily="2" charset="-122"/>
                <a:cs typeface="Tahoma" pitchFamily="34" charset="0"/>
              </a:rPr>
              <a:t/>
            </a:r>
            <a:br>
              <a:rPr lang="en-US" altLang="zh-CN" sz="2800" dirty="0">
                <a:latin typeface="Tahoma" pitchFamily="34" charset="0"/>
                <a:ea typeface="SimSun" pitchFamily="2" charset="-122"/>
                <a:cs typeface="Tahoma" pitchFamily="34" charset="0"/>
              </a:rPr>
            </a:br>
            <a:r>
              <a:rPr lang="en-US" altLang="zh-CN" dirty="0">
                <a:latin typeface="Tahoma" pitchFamily="34" charset="0"/>
                <a:ea typeface="Tahoma" panose="020B0604030504040204" pitchFamily="34" charset="0"/>
                <a:cs typeface="Tahoma" panose="020B0604030504040204" pitchFamily="34" charset="0"/>
              </a:rPr>
              <a:t>B</a:t>
            </a:r>
            <a:r>
              <a:rPr lang="en-US" altLang="zh-CN" dirty="0" smtClean="0">
                <a:latin typeface="Tahoma" pitchFamily="34" charset="0"/>
                <a:ea typeface="Tahoma" panose="020B0604030504040204" pitchFamily="34" charset="0"/>
                <a:cs typeface="Tahoma" panose="020B0604030504040204" pitchFamily="34" charset="0"/>
              </a:rPr>
              <a:t>.</a:t>
            </a:r>
            <a:r>
              <a:rPr lang="en-US" dirty="0" smtClean="0">
                <a:latin typeface="Tahoma" pitchFamily="34" charset="0"/>
                <a:ea typeface="Tahoma" panose="020B0604030504040204" pitchFamily="34" charset="0"/>
                <a:cs typeface="Tahoma" panose="020B0604030504040204" pitchFamily="34" charset="0"/>
              </a:rPr>
              <a:t> </a:t>
            </a:r>
            <a:r>
              <a:rPr lang="en-US" altLang="en-US" sz="4000" dirty="0" smtClean="0">
                <a:solidFill>
                  <a:srgbClr val="0070C0"/>
                </a:solidFill>
                <a:cs typeface="Tahoma" panose="020B0604030504040204" pitchFamily="34" charset="0"/>
              </a:rPr>
              <a:t>Guest Speaker Quotes </a:t>
            </a:r>
            <a:r>
              <a:rPr lang="en-US" altLang="en-US" dirty="0" smtClean="0">
                <a:cs typeface="Tahoma" panose="020B0604030504040204" pitchFamily="34" charset="0"/>
              </a:rPr>
              <a:t/>
            </a:r>
            <a:br>
              <a:rPr lang="en-US" altLang="en-US" dirty="0" smtClean="0">
                <a:cs typeface="Tahoma" panose="020B0604030504040204" pitchFamily="34" charset="0"/>
              </a:rPr>
            </a:br>
            <a:r>
              <a:rPr lang="en-US" altLang="en-US" sz="2800" dirty="0" smtClean="0">
                <a:cs typeface="Tahoma" panose="020B0604030504040204" pitchFamily="34" charset="0"/>
              </a:rPr>
              <a:t>(Rey Junco, February 25, 2013)</a:t>
            </a:r>
          </a:p>
        </p:txBody>
      </p:sp>
      <p:pic>
        <p:nvPicPr>
          <p:cNvPr id="28979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483100"/>
            <a:ext cx="4419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125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477962"/>
          </a:xfrm>
        </p:spPr>
        <p:txBody>
          <a:bodyPr rtlCol="0">
            <a:normAutofit fontScale="90000"/>
          </a:bodyPr>
          <a:lstStyle/>
          <a:p>
            <a:pPr eaLnBrk="1" fontAlgn="auto" hangingPunct="1">
              <a:spcAft>
                <a:spcPts val="0"/>
              </a:spcAft>
              <a:defRPr/>
            </a:pPr>
            <a:r>
              <a:rPr lang="en-US" sz="3200" dirty="0" smtClean="0">
                <a:latin typeface="Tahoma" pitchFamily="34" charset="0"/>
                <a:ea typeface="Tahoma" pitchFamily="34" charset="0"/>
                <a:cs typeface="Tahoma" pitchFamily="34" charset="0"/>
              </a:rPr>
              <a:t> </a:t>
            </a:r>
            <a:br>
              <a:rPr lang="en-US" sz="3200" dirty="0" smtClean="0">
                <a:latin typeface="Tahoma" pitchFamily="34" charset="0"/>
                <a:ea typeface="Tahoma" pitchFamily="34" charset="0"/>
                <a:cs typeface="Tahoma" pitchFamily="34" charset="0"/>
              </a:rPr>
            </a:br>
            <a:r>
              <a:rPr lang="en-US" altLang="zh-CN" sz="3600" b="1" dirty="0">
                <a:solidFill>
                  <a:srgbClr val="FF0000"/>
                </a:solidFill>
                <a:latin typeface="Tahoma" pitchFamily="34" charset="0"/>
                <a:ea typeface="SimSun" pitchFamily="2" charset="-122"/>
                <a:cs typeface="Tahoma" pitchFamily="34" charset="0"/>
              </a:rPr>
              <a:t>8. E</a:t>
            </a:r>
            <a:r>
              <a:rPr lang="en-US" altLang="zh-CN" sz="3600" b="1" dirty="0">
                <a:latin typeface="Tahoma" pitchFamily="34" charset="0"/>
                <a:ea typeface="SimSun" pitchFamily="2" charset="-122"/>
                <a:cs typeface="Tahoma" pitchFamily="34" charset="0"/>
              </a:rPr>
              <a:t>ngagement, Effort: </a:t>
            </a:r>
            <a:br>
              <a:rPr lang="en-US" altLang="zh-CN" sz="3600" b="1" dirty="0">
                <a:latin typeface="Tahoma" pitchFamily="34" charset="0"/>
                <a:ea typeface="SimSun" pitchFamily="2" charset="-122"/>
                <a:cs typeface="Tahoma" pitchFamily="34" charset="0"/>
              </a:rPr>
            </a:br>
            <a:r>
              <a:rPr lang="en-US" altLang="zh-CN" sz="3600" b="1" dirty="0">
                <a:latin typeface="Tahoma" pitchFamily="34" charset="0"/>
                <a:ea typeface="Tahoma" panose="020B0604030504040204" pitchFamily="34" charset="0"/>
                <a:cs typeface="Tahoma" panose="020B0604030504040204" pitchFamily="34" charset="0"/>
              </a:rPr>
              <a:t>C</a:t>
            </a:r>
            <a:r>
              <a:rPr lang="en-US" altLang="zh-CN" sz="3600" b="1" dirty="0" smtClean="0">
                <a:latin typeface="Tahoma" pitchFamily="34" charset="0"/>
                <a:ea typeface="Tahoma" panose="020B0604030504040204" pitchFamily="34" charset="0"/>
                <a:cs typeface="Tahoma" panose="020B0604030504040204" pitchFamily="34" charset="0"/>
              </a:rPr>
              <a:t>.</a:t>
            </a:r>
            <a:r>
              <a:rPr lang="en-US" sz="3600" b="1" dirty="0" smtClean="0">
                <a:latin typeface="Tahoma" pitchFamily="34" charset="0"/>
                <a:ea typeface="Tahoma" panose="020B0604030504040204" pitchFamily="34" charset="0"/>
                <a:cs typeface="Tahoma" panose="020B0604030504040204" pitchFamily="34" charset="0"/>
              </a:rPr>
              <a:t> </a:t>
            </a:r>
            <a:r>
              <a:rPr lang="en-US" sz="3600" b="1" dirty="0" smtClean="0">
                <a:latin typeface="Tahoma" pitchFamily="34" charset="0"/>
                <a:ea typeface="Tahoma" panose="020B0604030504040204" pitchFamily="34" charset="0"/>
                <a:cs typeface="Tahoma" panose="020B0604030504040204" pitchFamily="34" charset="0"/>
              </a:rPr>
              <a:t>Interactive Map Timelines</a:t>
            </a:r>
            <a:r>
              <a:rPr lang="en-US" sz="2200" b="1" dirty="0" smtClean="0">
                <a:latin typeface="Tahoma" pitchFamily="34" charset="0"/>
                <a:ea typeface="Tahoma" pitchFamily="34" charset="0"/>
                <a:cs typeface="Tahoma" pitchFamily="34" charset="0"/>
              </a:rPr>
              <a:t/>
            </a:r>
            <a:br>
              <a:rPr lang="en-US" sz="2200" b="1" dirty="0" smtClean="0">
                <a:latin typeface="Tahoma" pitchFamily="34" charset="0"/>
                <a:ea typeface="Tahoma" pitchFamily="34" charset="0"/>
                <a:cs typeface="Tahoma" pitchFamily="34" charset="0"/>
              </a:rPr>
            </a:br>
            <a:r>
              <a:rPr lang="en-US" sz="2200" b="1" dirty="0" smtClean="0">
                <a:latin typeface="Tahoma" pitchFamily="34" charset="0"/>
                <a:ea typeface="Tahoma" pitchFamily="34" charset="0"/>
                <a:cs typeface="Tahoma" pitchFamily="34" charset="0"/>
              </a:rPr>
              <a:t>(adults with college degrees by county, May 7, 2012)</a:t>
            </a:r>
            <a:r>
              <a:rPr lang="en-US" sz="1050" dirty="0" smtClean="0"/>
              <a:t> </a:t>
            </a:r>
            <a:br>
              <a:rPr lang="en-US" sz="1050" dirty="0" smtClean="0"/>
            </a:br>
            <a:r>
              <a:rPr lang="en-US" sz="1050" u="sng" dirty="0" smtClean="0">
                <a:hlinkClick r:id="rId2"/>
              </a:rPr>
              <a:t>http://todayscampus.com/article/Keith_Hampson_Interviews_Josh_Keller_on__Interactive_Graphics_for_Higher_Education</a:t>
            </a:r>
            <a:r>
              <a:rPr lang="en-US" sz="1050" dirty="0" smtClean="0"/>
              <a:t/>
            </a:r>
            <a:br>
              <a:rPr lang="en-US" sz="1050" dirty="0" smtClean="0"/>
            </a:br>
            <a:endParaRPr lang="en-US" sz="1050" dirty="0"/>
          </a:p>
        </p:txBody>
      </p:sp>
      <p:pic>
        <p:nvPicPr>
          <p:cNvPr id="369667" name="Picture 2"/>
          <p:cNvPicPr>
            <a:picLocks noChangeAspect="1" noChangeArrowheads="1"/>
          </p:cNvPicPr>
          <p:nvPr/>
        </p:nvPicPr>
        <p:blipFill>
          <a:blip r:embed="rId3">
            <a:extLst>
              <a:ext uri="{28A0092B-C50C-407E-A947-70E740481C1C}">
                <a14:useLocalDpi xmlns:a14="http://schemas.microsoft.com/office/drawing/2010/main" val="0"/>
              </a:ext>
            </a:extLst>
          </a:blip>
          <a:srcRect l="12381" t="18039" r="15237" b="3529"/>
          <a:stretch>
            <a:fillRect/>
          </a:stretch>
        </p:blipFill>
        <p:spPr bwMode="auto">
          <a:xfrm>
            <a:off x="914400" y="2027464"/>
            <a:ext cx="7317828" cy="481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12381" t="18039" r="15237" b="2745"/>
          <a:stretch>
            <a:fillRect/>
          </a:stretch>
        </p:blipFill>
        <p:spPr bwMode="auto">
          <a:xfrm>
            <a:off x="914400" y="2046910"/>
            <a:ext cx="7216233" cy="47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97" y="2027463"/>
            <a:ext cx="9115425" cy="3819525"/>
          </a:xfrm>
          <a:prstGeom prst="rect">
            <a:avLst/>
          </a:prstGeom>
        </p:spPr>
      </p:pic>
    </p:spTree>
    <p:extLst>
      <p:ext uri="{BB962C8B-B14F-4D97-AF65-F5344CB8AC3E}">
        <p14:creationId xmlns:p14="http://schemas.microsoft.com/office/powerpoint/2010/main" val="42333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1905000"/>
          </a:xfrm>
        </p:spPr>
        <p:txBody>
          <a:bodyPr/>
          <a:lstStyle/>
          <a:p>
            <a:r>
              <a:rPr lang="en-US" altLang="zh-CN" sz="3200" b="1" dirty="0">
                <a:solidFill>
                  <a:srgbClr val="FF0000"/>
                </a:solidFill>
                <a:latin typeface="Tahoma" pitchFamily="34" charset="0"/>
                <a:ea typeface="Tahoma" panose="020B0604030504040204" pitchFamily="34" charset="0"/>
                <a:cs typeface="Tahoma" panose="020B0604030504040204" pitchFamily="34" charset="0"/>
              </a:rPr>
              <a:t>8. E</a:t>
            </a:r>
            <a:r>
              <a:rPr lang="en-US" altLang="zh-CN" sz="3200" b="1" dirty="0">
                <a:latin typeface="Tahoma" pitchFamily="34" charset="0"/>
                <a:ea typeface="Tahoma" panose="020B0604030504040204" pitchFamily="34" charset="0"/>
                <a:cs typeface="Tahoma" panose="020B0604030504040204" pitchFamily="34" charset="0"/>
              </a:rPr>
              <a:t>ngagement, Effort: </a:t>
            </a:r>
            <a:br>
              <a:rPr lang="en-US" altLang="zh-CN" sz="3200" b="1" dirty="0">
                <a:latin typeface="Tahoma" pitchFamily="34" charset="0"/>
                <a:ea typeface="Tahoma" panose="020B0604030504040204" pitchFamily="34" charset="0"/>
                <a:cs typeface="Tahoma" panose="020B0604030504040204" pitchFamily="34" charset="0"/>
              </a:rPr>
            </a:br>
            <a:r>
              <a:rPr lang="en-US" altLang="zh-CN" sz="3200" b="1" dirty="0">
                <a:latin typeface="Tahoma" pitchFamily="34" charset="0"/>
                <a:ea typeface="Tahoma" panose="020B0604030504040204" pitchFamily="34" charset="0"/>
                <a:cs typeface="Tahoma" panose="020B0604030504040204" pitchFamily="34" charset="0"/>
              </a:rPr>
              <a:t>D</a:t>
            </a:r>
            <a:r>
              <a:rPr lang="en-US" altLang="zh-CN" sz="3200" b="1" dirty="0" smtClean="0">
                <a:latin typeface="Tahoma" pitchFamily="34" charset="0"/>
                <a:ea typeface="Tahoma" panose="020B0604030504040204" pitchFamily="34" charset="0"/>
                <a:cs typeface="Tahoma" panose="020B0604030504040204" pitchFamily="34" charset="0"/>
              </a:rPr>
              <a:t>.</a:t>
            </a:r>
            <a:r>
              <a:rPr lang="en-US" sz="3200" b="1" dirty="0" smtClean="0">
                <a:latin typeface="Tahoma" pitchFamily="34" charset="0"/>
                <a:ea typeface="Tahoma" panose="020B0604030504040204" pitchFamily="34" charset="0"/>
                <a:cs typeface="Tahoma" panose="020B0604030504040204" pitchFamily="34" charset="0"/>
              </a:rPr>
              <a:t> </a:t>
            </a:r>
            <a:r>
              <a:rPr lang="en-US" sz="3200" b="1" dirty="0" smtClean="0">
                <a:latin typeface="Tahoma" pitchFamily="34" charset="0"/>
                <a:ea typeface="Tahoma" panose="020B0604030504040204" pitchFamily="34" charset="0"/>
                <a:cs typeface="Tahoma" panose="020B0604030504040204" pitchFamily="34" charset="0"/>
              </a:rPr>
              <a:t>Google Map Gallery</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September 16, 2014</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http://maps.google.com/gallery</a:t>
            </a:r>
            <a:r>
              <a:rPr lang="en-US" sz="2000" b="1" dirty="0" smtClean="0">
                <a:latin typeface="Tahoma" panose="020B0604030504040204" pitchFamily="34" charset="0"/>
                <a:ea typeface="Tahoma" panose="020B0604030504040204" pitchFamily="34" charset="0"/>
                <a:cs typeface="Tahoma" panose="020B0604030504040204" pitchFamily="34" charset="0"/>
                <a:hlinkClick r:id="rId2"/>
              </a:rPr>
              <a:t>/</a:t>
            </a:r>
            <a:r>
              <a:rPr lang="en-US" sz="2000" b="1" dirty="0" smtClean="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428" t="21918" r="7132" b="3562"/>
          <a:stretch/>
        </p:blipFill>
        <p:spPr>
          <a:xfrm>
            <a:off x="762000" y="2362200"/>
            <a:ext cx="7924800" cy="4210050"/>
          </a:xfrm>
          <a:prstGeom prst="rect">
            <a:avLst/>
          </a:prstGeom>
        </p:spPr>
      </p:pic>
      <p:pic>
        <p:nvPicPr>
          <p:cNvPr id="5" name="Picture 4"/>
          <p:cNvPicPr>
            <a:picLocks noChangeAspect="1"/>
          </p:cNvPicPr>
          <p:nvPr/>
        </p:nvPicPr>
        <p:blipFill rotWithShape="1">
          <a:blip r:embed="rId4"/>
          <a:srcRect l="1172" t="28764" r="8593" b="2921"/>
          <a:stretch/>
        </p:blipFill>
        <p:spPr>
          <a:xfrm>
            <a:off x="401052" y="2333625"/>
            <a:ext cx="8646696" cy="4267200"/>
          </a:xfrm>
          <a:prstGeom prst="rect">
            <a:avLst/>
          </a:prstGeom>
        </p:spPr>
      </p:pic>
    </p:spTree>
    <p:extLst>
      <p:ext uri="{BB962C8B-B14F-4D97-AF65-F5344CB8AC3E}">
        <p14:creationId xmlns:p14="http://schemas.microsoft.com/office/powerpoint/2010/main" val="19380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3"/>
          <p:cNvSpPr>
            <a:spLocks noGrp="1"/>
          </p:cNvSpPr>
          <p:nvPr>
            <p:ph type="title"/>
          </p:nvPr>
        </p:nvSpPr>
        <p:spPr>
          <a:xfrm>
            <a:off x="228600" y="609600"/>
            <a:ext cx="8534400" cy="2286000"/>
          </a:xfrm>
        </p:spPr>
        <p:txBody>
          <a:bodyPr/>
          <a:lstStyle/>
          <a:p>
            <a:r>
              <a:rPr lang="en-US" altLang="zh-CN" sz="4000" b="1" dirty="0">
                <a:solidFill>
                  <a:srgbClr val="FF0000"/>
                </a:solidFill>
                <a:latin typeface="Tahoma" pitchFamily="34" charset="0"/>
                <a:ea typeface="SimSun" pitchFamily="2" charset="-122"/>
                <a:cs typeface="Tahoma" pitchFamily="34" charset="0"/>
              </a:rPr>
              <a:t>8. E</a:t>
            </a:r>
            <a:r>
              <a:rPr lang="en-US" altLang="zh-CN" sz="4000" b="1" dirty="0">
                <a:latin typeface="Tahoma" pitchFamily="34" charset="0"/>
                <a:ea typeface="SimSun" pitchFamily="2" charset="-122"/>
                <a:cs typeface="Tahoma" pitchFamily="34" charset="0"/>
              </a:rPr>
              <a:t>ngagement, Effort: </a:t>
            </a:r>
            <a:r>
              <a:rPr lang="en-US" altLang="zh-CN" sz="2800" b="1" dirty="0">
                <a:latin typeface="Tahoma" pitchFamily="34" charset="0"/>
                <a:ea typeface="SimSun" pitchFamily="2" charset="-122"/>
                <a:cs typeface="Tahoma" pitchFamily="34" charset="0"/>
              </a:rPr>
              <a:t/>
            </a:r>
            <a:br>
              <a:rPr lang="en-US" altLang="zh-CN" sz="2800" b="1" dirty="0">
                <a:latin typeface="Tahoma" pitchFamily="34" charset="0"/>
                <a:ea typeface="SimSun" pitchFamily="2" charset="-122"/>
                <a:cs typeface="Tahoma" pitchFamily="34" charset="0"/>
              </a:rPr>
            </a:br>
            <a:r>
              <a:rPr lang="en-US" altLang="zh-CN" sz="4000" b="1" dirty="0">
                <a:latin typeface="Tahoma" pitchFamily="34" charset="0"/>
                <a:ea typeface="Tahoma" panose="020B0604030504040204" pitchFamily="34" charset="0"/>
                <a:cs typeface="Tahoma" panose="020B0604030504040204" pitchFamily="34" charset="0"/>
              </a:rPr>
              <a:t>E</a:t>
            </a:r>
            <a:r>
              <a:rPr lang="en-US" altLang="zh-CN" sz="4000" b="1" dirty="0" smtClean="0">
                <a:latin typeface="Tahoma" pitchFamily="34" charset="0"/>
                <a:ea typeface="Tahoma" panose="020B0604030504040204" pitchFamily="34" charset="0"/>
                <a:cs typeface="Tahoma" panose="020B0604030504040204" pitchFamily="34" charset="0"/>
              </a:rPr>
              <a:t>.</a:t>
            </a:r>
            <a:r>
              <a:rPr lang="en-US" sz="4000" b="1" dirty="0" smtClean="0">
                <a:latin typeface="Tahoma" pitchFamily="34" charset="0"/>
                <a:ea typeface="Tahoma" panose="020B0604030504040204" pitchFamily="34" charset="0"/>
                <a:cs typeface="Tahoma" panose="020B0604030504040204" pitchFamily="34" charset="0"/>
              </a:rPr>
              <a:t> </a:t>
            </a:r>
            <a:r>
              <a:rPr lang="en-US" altLang="en-US" sz="3600" b="1" dirty="0" smtClean="0">
                <a:solidFill>
                  <a:schemeClr val="tx1">
                    <a:lumMod val="85000"/>
                    <a:lumOff val="15000"/>
                  </a:schemeClr>
                </a:solidFill>
                <a:latin typeface="Tahoma" panose="020B0604030504040204" pitchFamily="34" charset="0"/>
                <a:cs typeface="Tahoma" panose="020B0604030504040204" pitchFamily="34" charset="0"/>
              </a:rPr>
              <a:t>Map Trend Interpretations</a:t>
            </a:r>
            <a:r>
              <a:rPr lang="en-US" altLang="en-US" sz="2800" b="1" dirty="0" smtClean="0">
                <a:latin typeface="Tahoma" panose="020B0604030504040204" pitchFamily="34" charset="0"/>
                <a:cs typeface="Tahoma" panose="020B0604030504040204" pitchFamily="34" charset="0"/>
              </a:rPr>
              <a:t/>
            </a:r>
            <a:br>
              <a:rPr lang="en-US" altLang="en-US" sz="2800" b="1" dirty="0" smtClean="0">
                <a:latin typeface="Tahoma" panose="020B0604030504040204" pitchFamily="34" charset="0"/>
                <a:cs typeface="Tahoma" panose="020B0604030504040204" pitchFamily="34" charset="0"/>
              </a:rPr>
            </a:br>
            <a:r>
              <a:rPr lang="en-US" altLang="en-US" sz="2800" b="1" dirty="0" smtClean="0">
                <a:latin typeface="Tahoma" panose="020B0604030504040204" pitchFamily="34" charset="0"/>
                <a:cs typeface="Tahoma" panose="020B0604030504040204" pitchFamily="34" charset="0"/>
              </a:rPr>
              <a:t>e.g., Global Forest Watch (April 2014)</a:t>
            </a:r>
            <a:r>
              <a:rPr lang="en-US" altLang="en-US" sz="1800" b="1" dirty="0" smtClean="0">
                <a:latin typeface="Tahoma" panose="020B0604030504040204" pitchFamily="34" charset="0"/>
                <a:cs typeface="Tahoma" panose="020B0604030504040204" pitchFamily="34" charset="0"/>
              </a:rPr>
              <a:t/>
            </a:r>
            <a:br>
              <a:rPr lang="en-US" altLang="en-US" sz="1800" b="1" dirty="0" smtClean="0">
                <a:latin typeface="Tahoma" panose="020B0604030504040204" pitchFamily="34" charset="0"/>
                <a:cs typeface="Tahoma" panose="020B0604030504040204" pitchFamily="34" charset="0"/>
              </a:rPr>
            </a:br>
            <a:r>
              <a:rPr lang="en-US" altLang="en-US" sz="1200" b="1" dirty="0" smtClean="0">
                <a:latin typeface="Tahoma" panose="020B0604030504040204" pitchFamily="34" charset="0"/>
                <a:cs typeface="Tahoma" panose="020B0604030504040204" pitchFamily="34" charset="0"/>
                <a:hlinkClick r:id="rId2"/>
              </a:rPr>
              <a:t>http://www.globalforestwatch.org/map/3/-3.72/27.00/ALL/grayscale/loss/596</a:t>
            </a:r>
            <a:r>
              <a:rPr lang="en-US" altLang="en-US" sz="1200" b="1" dirty="0" smtClean="0">
                <a:latin typeface="Tahoma" panose="020B0604030504040204" pitchFamily="34" charset="0"/>
                <a:cs typeface="Tahoma" panose="020B0604030504040204" pitchFamily="34" charset="0"/>
              </a:rPr>
              <a:t> </a:t>
            </a:r>
          </a:p>
        </p:txBody>
      </p:sp>
      <p:pic>
        <p:nvPicPr>
          <p:cNvPr id="237571" name="Picture 1"/>
          <p:cNvPicPr>
            <a:picLocks noChangeAspect="1"/>
          </p:cNvPicPr>
          <p:nvPr/>
        </p:nvPicPr>
        <p:blipFill>
          <a:blip r:embed="rId3" cstate="print">
            <a:extLst>
              <a:ext uri="{28A0092B-C50C-407E-A947-70E740481C1C}">
                <a14:useLocalDpi xmlns:a14="http://schemas.microsoft.com/office/drawing/2010/main" val="0"/>
              </a:ext>
            </a:extLst>
          </a:blip>
          <a:srcRect l="-1035" t="9846" r="1733" b="3989"/>
          <a:stretch>
            <a:fillRect/>
          </a:stretch>
        </p:blipFill>
        <p:spPr bwMode="auto">
          <a:xfrm>
            <a:off x="4748212" y="3247230"/>
            <a:ext cx="436562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4"/>
          <p:cNvPicPr>
            <a:picLocks noChangeAspect="1"/>
          </p:cNvPicPr>
          <p:nvPr/>
        </p:nvPicPr>
        <p:blipFill>
          <a:blip r:embed="rId4" cstate="print">
            <a:extLst>
              <a:ext uri="{28A0092B-C50C-407E-A947-70E740481C1C}">
                <a14:useLocalDpi xmlns:a14="http://schemas.microsoft.com/office/drawing/2010/main" val="0"/>
              </a:ext>
            </a:extLst>
          </a:blip>
          <a:srcRect t="11081" r="143" b="2768"/>
          <a:stretch>
            <a:fillRect/>
          </a:stretch>
        </p:blipFill>
        <p:spPr bwMode="auto">
          <a:xfrm>
            <a:off x="0" y="3117848"/>
            <a:ext cx="4748212"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4901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609600"/>
            <a:ext cx="8305800" cy="1477963"/>
          </a:xfrm>
        </p:spPr>
        <p:txBody>
          <a:bodyPr/>
          <a:lstStyle/>
          <a:p>
            <a:r>
              <a:rPr lang="en-US" altLang="zh-CN" sz="3200" b="1" dirty="0">
                <a:solidFill>
                  <a:srgbClr val="FF0000"/>
                </a:solidFill>
                <a:latin typeface="Tahoma" pitchFamily="34" charset="0"/>
                <a:ea typeface="SimSun" pitchFamily="2" charset="-122"/>
                <a:cs typeface="Tahoma" pitchFamily="34" charset="0"/>
              </a:rPr>
              <a:t>8. E</a:t>
            </a:r>
            <a:r>
              <a:rPr lang="en-US" altLang="zh-CN" sz="3200" b="1" dirty="0">
                <a:latin typeface="Tahoma" pitchFamily="34" charset="0"/>
                <a:ea typeface="SimSun" pitchFamily="2" charset="-122"/>
                <a:cs typeface="Tahoma" pitchFamily="34" charset="0"/>
              </a:rPr>
              <a:t>ngagement, Effort: </a:t>
            </a:r>
            <a:r>
              <a:rPr lang="en-US" altLang="zh-CN" sz="2000" b="1" dirty="0">
                <a:latin typeface="Tahoma" pitchFamily="34" charset="0"/>
                <a:ea typeface="SimSun" pitchFamily="2" charset="-122"/>
                <a:cs typeface="Tahoma" pitchFamily="34" charset="0"/>
              </a:rPr>
              <a:t/>
            </a:r>
            <a:br>
              <a:rPr lang="en-US" altLang="zh-CN" sz="2000" b="1" dirty="0">
                <a:latin typeface="Tahoma" pitchFamily="34" charset="0"/>
                <a:ea typeface="SimSun" pitchFamily="2" charset="-122"/>
                <a:cs typeface="Tahoma" pitchFamily="34" charset="0"/>
              </a:rPr>
            </a:br>
            <a:r>
              <a:rPr lang="en-US" altLang="zh-CN" sz="3200" b="1" dirty="0">
                <a:latin typeface="Tahoma" pitchFamily="34" charset="0"/>
                <a:ea typeface="Tahoma" panose="020B0604030504040204" pitchFamily="34" charset="0"/>
                <a:cs typeface="Tahoma" panose="020B0604030504040204" pitchFamily="34" charset="0"/>
              </a:rPr>
              <a:t>F</a:t>
            </a:r>
            <a:r>
              <a:rPr lang="en-US" altLang="zh-CN" sz="3200" b="1" dirty="0" smtClean="0">
                <a:latin typeface="Tahoma" pitchFamily="34" charset="0"/>
                <a:ea typeface="Tahoma" panose="020B0604030504040204" pitchFamily="34" charset="0"/>
                <a:cs typeface="Tahoma" panose="020B0604030504040204" pitchFamily="34" charset="0"/>
              </a:rPr>
              <a:t>.</a:t>
            </a:r>
            <a:r>
              <a:rPr lang="en-US" sz="3200" b="1" dirty="0" smtClean="0">
                <a:latin typeface="Tahoma" pitchFamily="34" charset="0"/>
                <a:ea typeface="Tahoma" panose="020B0604030504040204" pitchFamily="34" charset="0"/>
                <a:cs typeface="Tahoma" panose="020B0604030504040204" pitchFamily="34" charset="0"/>
              </a:rPr>
              <a:t> </a:t>
            </a:r>
            <a:r>
              <a:rPr lang="en-US" sz="3200" b="1" dirty="0" smtClean="0">
                <a:latin typeface="Tahoma" panose="020B0604030504040204" pitchFamily="34" charset="0"/>
                <a:ea typeface="Gulim" panose="020B0600000101010101" pitchFamily="34" charset="-127"/>
                <a:cs typeface="Tahoma" panose="020B0604030504040204" pitchFamily="34" charset="0"/>
              </a:rPr>
              <a:t>Data Visualization Tools (Harvard and MIT MOOCs) </a:t>
            </a:r>
            <a:r>
              <a:rPr lang="en-US" sz="2000" b="1" dirty="0">
                <a:latin typeface="Tahoma" panose="020B0604030504040204" pitchFamily="34" charset="0"/>
                <a:ea typeface="Tahoma" panose="020B0604030504040204" pitchFamily="34" charset="0"/>
                <a:cs typeface="Tahoma" panose="020B0604030504040204" pitchFamily="34" charset="0"/>
              </a:rPr>
              <a:t>Lawrence </a:t>
            </a:r>
            <a:r>
              <a:rPr lang="en-US" sz="2000" b="1" dirty="0" err="1">
                <a:latin typeface="Tahoma" panose="020B0604030504040204" pitchFamily="34" charset="0"/>
                <a:ea typeface="Tahoma" panose="020B0604030504040204" pitchFamily="34" charset="0"/>
                <a:cs typeface="Tahoma" panose="020B0604030504040204" pitchFamily="34" charset="0"/>
              </a:rPr>
              <a:t>Biemiller</a:t>
            </a:r>
            <a:r>
              <a:rPr lang="en-US" sz="2000" b="1" dirty="0">
                <a:latin typeface="Tahoma" panose="020B0604030504040204" pitchFamily="34" charset="0"/>
                <a:ea typeface="Tahoma" panose="020B0604030504040204" pitchFamily="34" charset="0"/>
                <a:cs typeface="Tahoma" panose="020B0604030504040204" pitchFamily="34" charset="0"/>
              </a:rPr>
              <a:t>, February 20, 2014, Chronicle of Higher Education</a:t>
            </a:r>
            <a:r>
              <a:rPr lang="en-US" sz="800" dirty="0"/>
              <a:t/>
            </a:r>
            <a:br>
              <a:rPr lang="en-US" sz="800" dirty="0"/>
            </a:br>
            <a:r>
              <a:rPr lang="en-US" sz="800" dirty="0">
                <a:hlinkClick r:id="rId2"/>
              </a:rPr>
              <a:t>http://chronicle.com/blogs/wiredcampus/harvard-and-mit-release-visualization-tools-for-trove-of-mooc-data/50631?cid=pm&amp;utm_source=pm&amp;utm_medium=en</a:t>
            </a:r>
            <a:r>
              <a:rPr lang="en-US" sz="800" dirty="0"/>
              <a:t> </a:t>
            </a:r>
            <a:endParaRPr lang="en-US" sz="800" b="1" dirty="0" smtClean="0">
              <a:latin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2514600"/>
            <a:ext cx="6267450" cy="38029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725" y="5525088"/>
            <a:ext cx="2962275" cy="1219470"/>
          </a:xfrm>
          <a:prstGeom prst="rect">
            <a:avLst/>
          </a:prstGeom>
        </p:spPr>
      </p:pic>
      <p:pic>
        <p:nvPicPr>
          <p:cNvPr id="7" name="Picture 6"/>
          <p:cNvPicPr>
            <a:picLocks noChangeAspect="1"/>
          </p:cNvPicPr>
          <p:nvPr/>
        </p:nvPicPr>
        <p:blipFill rotWithShape="1">
          <a:blip r:embed="rId5"/>
          <a:srcRect l="886" t="17440" r="2546" b="8244"/>
          <a:stretch/>
        </p:blipFill>
        <p:spPr>
          <a:xfrm>
            <a:off x="6181725" y="3897107"/>
            <a:ext cx="2947166" cy="1378949"/>
          </a:xfrm>
          <a:prstGeom prst="rect">
            <a:avLst/>
          </a:prstGeom>
        </p:spPr>
      </p:pic>
      <p:pic>
        <p:nvPicPr>
          <p:cNvPr id="8" name="Picture 7"/>
          <p:cNvPicPr>
            <a:picLocks noChangeAspect="1"/>
          </p:cNvPicPr>
          <p:nvPr/>
        </p:nvPicPr>
        <p:blipFill rotWithShape="1">
          <a:blip r:embed="rId6"/>
          <a:srcRect l="1854" t="18096" r="-57" b="7238"/>
          <a:stretch/>
        </p:blipFill>
        <p:spPr>
          <a:xfrm>
            <a:off x="6316446" y="2336595"/>
            <a:ext cx="2837079" cy="1311480"/>
          </a:xfrm>
          <a:prstGeom prst="rect">
            <a:avLst/>
          </a:prstGeom>
        </p:spPr>
      </p:pic>
    </p:spTree>
    <p:extLst>
      <p:ext uri="{BB962C8B-B14F-4D97-AF65-F5344CB8AC3E}">
        <p14:creationId xmlns:p14="http://schemas.microsoft.com/office/powerpoint/2010/main" val="39574104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itle 1"/>
          <p:cNvSpPr>
            <a:spLocks noGrp="1"/>
          </p:cNvSpPr>
          <p:nvPr>
            <p:ph type="title"/>
          </p:nvPr>
        </p:nvSpPr>
        <p:spPr>
          <a:xfrm>
            <a:off x="457200" y="609600"/>
            <a:ext cx="8305800" cy="1554162"/>
          </a:xfrm>
        </p:spPr>
        <p:txBody>
          <a:bodyPr/>
          <a:lstStyle/>
          <a:p>
            <a:r>
              <a:rPr lang="en-US" altLang="zh-CN" sz="3200" b="1" dirty="0" smtClean="0">
                <a:solidFill>
                  <a:srgbClr val="FF0000"/>
                </a:solidFill>
                <a:latin typeface="Tahoma" pitchFamily="34" charset="0"/>
                <a:cs typeface="Tahoma" pitchFamily="34" charset="0"/>
              </a:rPr>
              <a:t>9. T</a:t>
            </a:r>
            <a:r>
              <a:rPr lang="en-US" altLang="zh-CN" sz="3200" b="1" dirty="0" smtClean="0">
                <a:solidFill>
                  <a:srgbClr val="000000"/>
                </a:solidFill>
                <a:latin typeface="Tahoma" pitchFamily="34" charset="0"/>
                <a:cs typeface="Tahoma" pitchFamily="34" charset="0"/>
              </a:rPr>
              <a:t>ension, Challenge, etc.:</a:t>
            </a:r>
            <a:r>
              <a:rPr lang="en-US" altLang="zh-CN" sz="2000" b="1" dirty="0" smtClean="0">
                <a:solidFill>
                  <a:srgbClr val="000000"/>
                </a:solidFill>
                <a:latin typeface="Tahoma" pitchFamily="34" charset="0"/>
                <a:cs typeface="Tahoma" pitchFamily="34" charset="0"/>
              </a:rPr>
              <a:t/>
            </a:r>
            <a:br>
              <a:rPr lang="en-US" altLang="zh-CN" sz="2000" b="1" dirty="0" smtClean="0">
                <a:solidFill>
                  <a:srgbClr val="000000"/>
                </a:solidFill>
                <a:latin typeface="Tahoma" pitchFamily="34" charset="0"/>
                <a:cs typeface="Tahoma" pitchFamily="34" charset="0"/>
              </a:rPr>
            </a:br>
            <a:r>
              <a:rPr lang="en-US" altLang="zh-CN" sz="3200" b="1" dirty="0">
                <a:solidFill>
                  <a:srgbClr val="000000"/>
                </a:solidFill>
                <a:latin typeface="Tahoma" pitchFamily="34" charset="0"/>
                <a:cs typeface="Tahoma" pitchFamily="34" charset="0"/>
              </a:rPr>
              <a:t>A</a:t>
            </a:r>
            <a:r>
              <a:rPr lang="en-US" altLang="zh-CN" sz="3200" b="1" dirty="0" smtClean="0">
                <a:solidFill>
                  <a:srgbClr val="000000"/>
                </a:solidFill>
                <a:latin typeface="Tahoma" pitchFamily="34" charset="0"/>
                <a:cs typeface="Tahoma" pitchFamily="34" charset="0"/>
              </a:rPr>
              <a:t>. Online Vocabulary and </a:t>
            </a:r>
            <a:r>
              <a:rPr lang="en-US" sz="3200" b="1" dirty="0" smtClean="0">
                <a:latin typeface="Tahoma" pitchFamily="34" charset="0"/>
                <a:ea typeface="SimSun" pitchFamily="2" charset="-122"/>
                <a:cs typeface="Tahoma" pitchFamily="34" charset="0"/>
              </a:rPr>
              <a:t>Math Competitions</a:t>
            </a:r>
            <a:br>
              <a:rPr lang="en-US" sz="3200" b="1" dirty="0" smtClean="0">
                <a:latin typeface="Tahoma" pitchFamily="34" charset="0"/>
                <a:ea typeface="SimSun" pitchFamily="2" charset="-122"/>
                <a:cs typeface="Tahoma"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Vocabulary.com: </a:t>
            </a:r>
            <a:r>
              <a:rPr lang="en-US" sz="1000" dirty="0">
                <a:latin typeface="Tahoma" panose="020B0604030504040204" pitchFamily="34" charset="0"/>
                <a:ea typeface="Tahoma" panose="020B0604030504040204" pitchFamily="34" charset="0"/>
                <a:cs typeface="Tahoma" panose="020B0604030504040204" pitchFamily="34" charset="0"/>
                <a:hlinkClick r:id="rId2"/>
              </a:rPr>
              <a:t>https://www.vocabulary.com/</a:t>
            </a:r>
            <a:r>
              <a:rPr lang="en-US" sz="1000" dirty="0">
                <a:latin typeface="Tahoma" panose="020B0604030504040204" pitchFamily="34" charset="0"/>
                <a:ea typeface="Tahoma" panose="020B0604030504040204" pitchFamily="34" charset="0"/>
                <a:cs typeface="Tahoma" panose="020B0604030504040204" pitchFamily="34" charset="0"/>
              </a:rPr>
              <a:t> </a:t>
            </a:r>
            <a:endParaRPr lang="en-US" sz="1000" b="1" dirty="0" smtClean="0">
              <a:latin typeface="Tahoma" pitchFamily="34" charset="0"/>
              <a:ea typeface="SimSun" pitchFamily="2" charset="-122"/>
              <a:cs typeface="Tahoma" pitchFamily="34" charset="0"/>
            </a:endParaRPr>
          </a:p>
        </p:txBody>
      </p:sp>
      <p:pic>
        <p:nvPicPr>
          <p:cNvPr id="440323" name="Picture 2"/>
          <p:cNvPicPr>
            <a:picLocks noChangeAspect="1" noChangeArrowheads="1"/>
          </p:cNvPicPr>
          <p:nvPr/>
        </p:nvPicPr>
        <p:blipFill>
          <a:blip r:embed="rId3">
            <a:extLst>
              <a:ext uri="{28A0092B-C50C-407E-A947-70E740481C1C}">
                <a14:useLocalDpi xmlns:a14="http://schemas.microsoft.com/office/drawing/2010/main" val="0"/>
              </a:ext>
            </a:extLst>
          </a:blip>
          <a:srcRect l="13974" t="20882" r="31631" b="67223"/>
          <a:stretch>
            <a:fillRect/>
          </a:stretch>
        </p:blipFill>
        <p:spPr bwMode="auto">
          <a:xfrm>
            <a:off x="-38100" y="2362200"/>
            <a:ext cx="5257800" cy="61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24" name="Picture 3"/>
          <p:cNvPicPr>
            <a:picLocks noChangeAspect="1" noChangeArrowheads="1"/>
          </p:cNvPicPr>
          <p:nvPr/>
        </p:nvPicPr>
        <p:blipFill>
          <a:blip r:embed="rId3">
            <a:extLst>
              <a:ext uri="{28A0092B-C50C-407E-A947-70E740481C1C}">
                <a14:useLocalDpi xmlns:a14="http://schemas.microsoft.com/office/drawing/2010/main" val="0"/>
              </a:ext>
            </a:extLst>
          </a:blip>
          <a:srcRect l="16684" t="41151" r="39262" b="3033"/>
          <a:stretch>
            <a:fillRect/>
          </a:stretch>
        </p:blipFill>
        <p:spPr bwMode="auto">
          <a:xfrm>
            <a:off x="0" y="3121269"/>
            <a:ext cx="5486400" cy="373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srcRect l="15025" t="13621" r="16839" b="40396"/>
          <a:stretch/>
        </p:blipFill>
        <p:spPr>
          <a:xfrm>
            <a:off x="5159069" y="2438400"/>
            <a:ext cx="4118773" cy="1606398"/>
          </a:xfrm>
          <a:prstGeom prst="rect">
            <a:avLst/>
          </a:prstGeom>
        </p:spPr>
      </p:pic>
      <p:pic>
        <p:nvPicPr>
          <p:cNvPr id="7" name="Picture 6"/>
          <p:cNvPicPr>
            <a:picLocks noChangeAspect="1"/>
          </p:cNvPicPr>
          <p:nvPr/>
        </p:nvPicPr>
        <p:blipFill>
          <a:blip r:embed="rId5"/>
          <a:stretch>
            <a:fillRect/>
          </a:stretch>
        </p:blipFill>
        <p:spPr>
          <a:xfrm>
            <a:off x="5943600" y="4498768"/>
            <a:ext cx="3008141" cy="2258923"/>
          </a:xfrm>
          <a:prstGeom prst="rect">
            <a:avLst/>
          </a:prstGeom>
        </p:spPr>
      </p:pic>
    </p:spTree>
    <p:extLst>
      <p:ext uri="{BB962C8B-B14F-4D97-AF65-F5344CB8AC3E}">
        <p14:creationId xmlns:p14="http://schemas.microsoft.com/office/powerpoint/2010/main" val="2557251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itle 1"/>
          <p:cNvSpPr>
            <a:spLocks noGrp="1"/>
          </p:cNvSpPr>
          <p:nvPr>
            <p:ph type="title"/>
          </p:nvPr>
        </p:nvSpPr>
        <p:spPr>
          <a:xfrm>
            <a:off x="381000" y="76200"/>
            <a:ext cx="8305800" cy="32766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March 15, 2015</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zh-CN" sz="3200" b="1" dirty="0" smtClean="0">
                <a:solidFill>
                  <a:srgbClr val="FF0000"/>
                </a:solidFill>
                <a:latin typeface="Tahoma" pitchFamily="34" charset="0"/>
                <a:cs typeface="Tahoma" pitchFamily="34" charset="0"/>
              </a:rPr>
              <a:t>9. T</a:t>
            </a:r>
            <a:r>
              <a:rPr lang="en-US" altLang="zh-CN" sz="3200" b="1" dirty="0" smtClean="0">
                <a:solidFill>
                  <a:srgbClr val="000000"/>
                </a:solidFill>
                <a:latin typeface="Tahoma" pitchFamily="34" charset="0"/>
                <a:cs typeface="Tahoma" pitchFamily="34" charset="0"/>
              </a:rPr>
              <a:t>ension, Challenge, etc.:</a:t>
            </a:r>
            <a:r>
              <a:rPr lang="en-US" altLang="zh-CN" sz="2000" b="1" dirty="0" smtClean="0">
                <a:solidFill>
                  <a:srgbClr val="000000"/>
                </a:solidFill>
                <a:latin typeface="Tahoma" pitchFamily="34" charset="0"/>
                <a:cs typeface="Tahoma" pitchFamily="34" charset="0"/>
              </a:rPr>
              <a:t/>
            </a:r>
            <a:br>
              <a:rPr lang="en-US" altLang="zh-CN" sz="2000" b="1" dirty="0" smtClean="0">
                <a:solidFill>
                  <a:srgbClr val="000000"/>
                </a:solidFill>
                <a:latin typeface="Tahoma" pitchFamily="34" charset="0"/>
                <a:cs typeface="Tahoma" pitchFamily="34" charset="0"/>
              </a:rPr>
            </a:br>
            <a:r>
              <a:rPr lang="en-US" altLang="zh-CN" sz="3200" b="1" dirty="0">
                <a:solidFill>
                  <a:srgbClr val="000000"/>
                </a:solidFill>
                <a:latin typeface="Tahoma" pitchFamily="34" charset="0"/>
                <a:cs typeface="Tahoma" pitchFamily="34" charset="0"/>
              </a:rPr>
              <a:t>B</a:t>
            </a:r>
            <a:r>
              <a:rPr lang="en-US" altLang="zh-CN" sz="3200" b="1" dirty="0" smtClean="0">
                <a:latin typeface="Tahoma" pitchFamily="34" charset="0"/>
                <a:cs typeface="Tahoma" pitchFamily="34" charset="0"/>
              </a:rPr>
              <a:t>. </a:t>
            </a:r>
            <a:r>
              <a:rPr lang="en-US" altLang="en-US" sz="3200" b="1" dirty="0" smtClean="0">
                <a:latin typeface="Tahoma" panose="020B0604030504040204" pitchFamily="34" charset="0"/>
                <a:cs typeface="Tahoma" panose="020B0604030504040204" pitchFamily="34" charset="0"/>
              </a:rPr>
              <a:t>Controversial Issue Debates</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sz="2400" b="1" dirty="0"/>
              <a:t>SXSW: Tackling the growing gender gap in technology </a:t>
            </a:r>
            <a:r>
              <a:rPr lang="en-US" altLang="en-US" sz="2400" b="1" dirty="0" smtClean="0">
                <a:latin typeface="Tahoma" panose="020B0604030504040204" pitchFamily="34" charset="0"/>
                <a:cs typeface="Tahoma" panose="020B0604030504040204" pitchFamily="34" charset="0"/>
              </a:rPr>
              <a:t>Mike Snider, USA Today</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900" b="1" dirty="0">
                <a:latin typeface="Tahoma" panose="020B0604030504040204" pitchFamily="34" charset="0"/>
                <a:cs typeface="Tahoma" panose="020B0604030504040204" pitchFamily="34" charset="0"/>
                <a:hlinkClick r:id="rId2"/>
              </a:rPr>
              <a:t>http://www.usatoday.com/story/tech/2015/03/15/sxsw-geek-girls-chic-technology-gender-gap/24808699</a:t>
            </a:r>
            <a:r>
              <a:rPr lang="en-US" altLang="en-US" sz="900" b="1" dirty="0" smtClean="0">
                <a:latin typeface="Tahoma" panose="020B0604030504040204" pitchFamily="34" charset="0"/>
                <a:cs typeface="Tahoma" panose="020B0604030504040204" pitchFamily="34" charset="0"/>
                <a:hlinkClick r:id="rId2"/>
              </a:rPr>
              <a:t>/</a:t>
            </a:r>
            <a:r>
              <a:rPr lang="en-US" altLang="en-US" sz="900" b="1" dirty="0" smtClean="0">
                <a:latin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6063" t="15677" r="13659" b="4911"/>
          <a:stretch/>
        </p:blipFill>
        <p:spPr>
          <a:xfrm>
            <a:off x="4917864" y="3250857"/>
            <a:ext cx="4083261" cy="3149943"/>
          </a:xfrm>
          <a:prstGeom prst="rect">
            <a:avLst/>
          </a:prstGeom>
        </p:spPr>
      </p:pic>
      <p:pic>
        <p:nvPicPr>
          <p:cNvPr id="3" name="Picture 2"/>
          <p:cNvPicPr>
            <a:picLocks noChangeAspect="1"/>
          </p:cNvPicPr>
          <p:nvPr/>
        </p:nvPicPr>
        <p:blipFill rotWithShape="1">
          <a:blip r:embed="rId4"/>
          <a:srcRect l="15901" t="21739" r="13851" b="4348"/>
          <a:stretch/>
        </p:blipFill>
        <p:spPr>
          <a:xfrm>
            <a:off x="152400" y="3310944"/>
            <a:ext cx="4572000" cy="3284113"/>
          </a:xfrm>
          <a:prstGeom prst="rect">
            <a:avLst/>
          </a:prstGeom>
        </p:spPr>
      </p:pic>
    </p:spTree>
    <p:extLst>
      <p:ext uri="{BB962C8B-B14F-4D97-AF65-F5344CB8AC3E}">
        <p14:creationId xmlns:p14="http://schemas.microsoft.com/office/powerpoint/2010/main" val="22285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0000"/>
                </a:solidFill>
                <a:latin typeface="Tahoma" pitchFamily="34" charset="0"/>
                <a:ea typeface="Tahoma" pitchFamily="34" charset="0"/>
                <a:cs typeface="Tahoma" pitchFamily="34" charset="0"/>
              </a:rPr>
              <a:t>What did Jean-Luc Picard say?</a:t>
            </a:r>
            <a:endParaRPr lang="en-US" b="1" dirty="0">
              <a:solidFill>
                <a:srgbClr val="FF0000"/>
              </a:solidFill>
              <a:latin typeface="Tahoma" pitchFamily="34" charset="0"/>
              <a:ea typeface="Tahoma" pitchFamily="34" charset="0"/>
              <a:cs typeface="Tahoma" pitchFamily="34" charset="0"/>
            </a:endParaRPr>
          </a:p>
        </p:txBody>
      </p:sp>
      <p:pic>
        <p:nvPicPr>
          <p:cNvPr id="1034242" name="Picture 2" descr="http://www.justgabe.com/wp-content/uploads/2011/04/eng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385888"/>
            <a:ext cx="71628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FB6C384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398000"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412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34242"/>
                                        </p:tgtEl>
                                        <p:attrNameLst>
                                          <p:attrName>style.visibility</p:attrName>
                                        </p:attrNameLst>
                                      </p:cBhvr>
                                      <p:to>
                                        <p:strVal val="visible"/>
                                      </p:to>
                                    </p:set>
                                    <p:animEffect transition="in" filter="dissolve">
                                      <p:cBhvr>
                                        <p:cTn id="7" dur="500"/>
                                        <p:tgtEl>
                                          <p:spTgt spid="1034242"/>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10600" cy="2722748"/>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13, 2015</a:t>
            </a:r>
            <a:b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zh-CN" sz="3200" b="1" dirty="0">
                <a:solidFill>
                  <a:srgbClr val="FF0000"/>
                </a:solidFill>
                <a:latin typeface="Tahoma" pitchFamily="34" charset="0"/>
                <a:ea typeface="Tahoma" panose="020B0604030504040204" pitchFamily="34" charset="0"/>
                <a:cs typeface="Tahoma" panose="020B0604030504040204" pitchFamily="34" charset="0"/>
              </a:rPr>
              <a:t>9. T</a:t>
            </a:r>
            <a:r>
              <a:rPr lang="en-US" altLang="zh-CN" sz="3200" b="1" dirty="0">
                <a:solidFill>
                  <a:srgbClr val="000000"/>
                </a:solidFill>
                <a:latin typeface="Tahoma" pitchFamily="34" charset="0"/>
                <a:ea typeface="Tahoma" panose="020B0604030504040204" pitchFamily="34" charset="0"/>
                <a:cs typeface="Tahoma" panose="020B0604030504040204" pitchFamily="34" charset="0"/>
              </a:rPr>
              <a:t>ension, Challenge, etc.:</a:t>
            </a:r>
            <a:r>
              <a:rPr lang="en-US" altLang="zh-CN" sz="1600" b="1" dirty="0">
                <a:solidFill>
                  <a:srgbClr val="000000"/>
                </a:solidFill>
                <a:latin typeface="Tahoma" pitchFamily="34" charset="0"/>
                <a:ea typeface="Tahoma" panose="020B0604030504040204" pitchFamily="34" charset="0"/>
                <a:cs typeface="Tahoma" panose="020B0604030504040204" pitchFamily="34" charset="0"/>
              </a:rPr>
              <a:t/>
            </a:r>
            <a:br>
              <a:rPr lang="en-US" altLang="zh-CN" sz="1600" b="1" dirty="0">
                <a:solidFill>
                  <a:srgbClr val="000000"/>
                </a:solidFill>
                <a:latin typeface="Tahoma" pitchFamily="34" charset="0"/>
                <a:ea typeface="Tahoma" panose="020B0604030504040204" pitchFamily="34" charset="0"/>
                <a:cs typeface="Tahoma" panose="020B0604030504040204" pitchFamily="34" charset="0"/>
              </a:rPr>
            </a:br>
            <a:r>
              <a:rPr lang="en-US" altLang="zh-CN" sz="2800" b="1" dirty="0">
                <a:solidFill>
                  <a:srgbClr val="000000"/>
                </a:solidFill>
                <a:latin typeface="Tahoma" pitchFamily="34" charset="0"/>
                <a:ea typeface="Tahoma" panose="020B0604030504040204" pitchFamily="34" charset="0"/>
                <a:cs typeface="Tahoma" panose="020B0604030504040204" pitchFamily="34" charset="0"/>
              </a:rPr>
              <a:t>C</a:t>
            </a:r>
            <a:r>
              <a:rPr lang="en-US" altLang="zh-CN" sz="2800" b="1" dirty="0" smtClean="0">
                <a:solidFill>
                  <a:srgbClr val="000000"/>
                </a:solidFill>
                <a:latin typeface="Tahoma" pitchFamily="34" charset="0"/>
                <a:ea typeface="Tahoma" panose="020B0604030504040204" pitchFamily="34" charset="0"/>
                <a:cs typeface="Tahoma" panose="020B0604030504040204" pitchFamily="34" charset="0"/>
              </a:rPr>
              <a:t>.</a:t>
            </a:r>
            <a:r>
              <a:rPr lang="en-US" altLang="zh-CN" sz="2800" b="1" dirty="0" smtClean="0">
                <a:latin typeface="Tahoma" pitchFamily="34" charset="0"/>
                <a:ea typeface="Tahoma" panose="020B0604030504040204" pitchFamily="34" charset="0"/>
                <a:cs typeface="Tahoma" panose="020B0604030504040204" pitchFamily="34" charset="0"/>
              </a:rPr>
              <a:t> </a:t>
            </a:r>
            <a:r>
              <a:rPr lang="en-US" altLang="en-US" sz="2800" b="1" dirty="0">
                <a:latin typeface="Tahoma" panose="020B0604030504040204" pitchFamily="34" charset="0"/>
                <a:ea typeface="Tahoma" panose="020B0604030504040204" pitchFamily="34" charset="0"/>
                <a:cs typeface="Tahoma" panose="020B0604030504040204" pitchFamily="34" charset="0"/>
              </a:rPr>
              <a:t>Controversial Issue Debates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600" b="1" dirty="0" smtClean="0">
                <a:latin typeface="Tahoma" panose="020B0604030504040204" pitchFamily="34" charset="0"/>
                <a:ea typeface="Tahoma" panose="020B0604030504040204" pitchFamily="34" charset="0"/>
                <a:cs typeface="Tahoma" panose="020B0604030504040204" pitchFamily="34" charset="0"/>
              </a:rPr>
              <a:t>Gamification</a:t>
            </a:r>
            <a:r>
              <a:rPr lang="en-US" sz="1600" b="1" dirty="0">
                <a:latin typeface="Tahoma" panose="020B0604030504040204" pitchFamily="34" charset="0"/>
                <a:ea typeface="Tahoma" panose="020B0604030504040204" pitchFamily="34" charset="0"/>
                <a:cs typeface="Tahoma" panose="020B0604030504040204" pitchFamily="34" charset="0"/>
              </a:rPr>
              <a:t>, Jeff Jenkins and Melody Childs, IU</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https://www.youtube.com/watch?v=DYe85LMiq5w</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smtClean="0">
                <a:latin typeface="Tahoma" panose="020B0604030504040204" pitchFamily="34" charset="0"/>
                <a:ea typeface="Tahoma" panose="020B0604030504040204" pitchFamily="34" charset="0"/>
                <a:cs typeface="Tahoma" panose="020B0604030504040204" pitchFamily="34" charset="0"/>
              </a:rPr>
              <a:t/>
            </a:r>
            <a:br>
              <a:rPr lang="en-US" sz="1600" b="1" dirty="0" smtClean="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a Content-Driven School?, R511, Nick and Nik</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https://www.youtube.com/watch?v=Bcr3_aZT_xQ&amp;feature=youtu.be</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a:srcRect l="513" t="13580" r="32810" b="12346"/>
          <a:stretch/>
        </p:blipFill>
        <p:spPr>
          <a:xfrm>
            <a:off x="76200" y="2722748"/>
            <a:ext cx="4283934" cy="4016189"/>
          </a:xfrm>
          <a:prstGeom prst="rect">
            <a:avLst/>
          </a:prstGeom>
        </p:spPr>
      </p:pic>
      <p:pic>
        <p:nvPicPr>
          <p:cNvPr id="8" name="Picture 7"/>
          <p:cNvPicPr>
            <a:picLocks noChangeAspect="1"/>
          </p:cNvPicPr>
          <p:nvPr/>
        </p:nvPicPr>
        <p:blipFill rotWithShape="1">
          <a:blip r:embed="rId5"/>
          <a:srcRect t="14254" r="33226" b="11273"/>
          <a:stretch/>
        </p:blipFill>
        <p:spPr>
          <a:xfrm>
            <a:off x="4876799" y="2722749"/>
            <a:ext cx="4267201" cy="4016189"/>
          </a:xfrm>
          <a:prstGeom prst="rect">
            <a:avLst/>
          </a:prstGeom>
        </p:spPr>
      </p:pic>
      <p:pic>
        <p:nvPicPr>
          <p:cNvPr id="5" name="Picture 4"/>
          <p:cNvPicPr>
            <a:picLocks noChangeAspect="1"/>
          </p:cNvPicPr>
          <p:nvPr/>
        </p:nvPicPr>
        <p:blipFill rotWithShape="1">
          <a:blip r:embed="rId6"/>
          <a:srcRect t="5865"/>
          <a:stretch/>
        </p:blipFill>
        <p:spPr>
          <a:xfrm>
            <a:off x="762000" y="2711975"/>
            <a:ext cx="7620000" cy="4146025"/>
          </a:xfrm>
          <a:prstGeom prst="rect">
            <a:avLst/>
          </a:prstGeom>
        </p:spPr>
      </p:pic>
    </p:spTree>
    <p:extLst>
      <p:ext uri="{BB962C8B-B14F-4D97-AF65-F5344CB8AC3E}">
        <p14:creationId xmlns:p14="http://schemas.microsoft.com/office/powerpoint/2010/main" val="25895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itle 1"/>
          <p:cNvSpPr>
            <a:spLocks noGrp="1"/>
          </p:cNvSpPr>
          <p:nvPr>
            <p:ph type="title"/>
          </p:nvPr>
        </p:nvSpPr>
        <p:spPr>
          <a:xfrm>
            <a:off x="381000" y="533400"/>
            <a:ext cx="8382000" cy="1554163"/>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July 10, 2014</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zh-CN" sz="3200" b="1" dirty="0" smtClean="0">
                <a:solidFill>
                  <a:srgbClr val="FF0000"/>
                </a:solidFill>
                <a:latin typeface="Tahoma" pitchFamily="34" charset="0"/>
                <a:cs typeface="Tahoma" pitchFamily="34" charset="0"/>
              </a:rPr>
              <a:t>9. T</a:t>
            </a:r>
            <a:r>
              <a:rPr lang="en-US" altLang="zh-CN" sz="3200" b="1" dirty="0" smtClean="0">
                <a:solidFill>
                  <a:srgbClr val="000000"/>
                </a:solidFill>
                <a:latin typeface="Tahoma" pitchFamily="34" charset="0"/>
                <a:cs typeface="Tahoma" pitchFamily="34" charset="0"/>
              </a:rPr>
              <a:t>ension, Challenge, etc.:</a:t>
            </a:r>
            <a:r>
              <a:rPr lang="en-US" altLang="zh-CN" sz="2000" b="1" dirty="0" smtClean="0">
                <a:solidFill>
                  <a:srgbClr val="000000"/>
                </a:solidFill>
                <a:latin typeface="Tahoma" pitchFamily="34" charset="0"/>
                <a:cs typeface="Tahoma" pitchFamily="34" charset="0"/>
              </a:rPr>
              <a:t/>
            </a:r>
            <a:br>
              <a:rPr lang="en-US" altLang="zh-CN" sz="2000" b="1" dirty="0" smtClean="0">
                <a:solidFill>
                  <a:srgbClr val="000000"/>
                </a:solidFill>
                <a:latin typeface="Tahoma" pitchFamily="34" charset="0"/>
                <a:cs typeface="Tahoma" pitchFamily="34" charset="0"/>
              </a:rPr>
            </a:br>
            <a:r>
              <a:rPr lang="en-US" altLang="zh-CN" sz="3200" b="1" dirty="0">
                <a:solidFill>
                  <a:srgbClr val="000000"/>
                </a:solidFill>
                <a:latin typeface="Tahoma" pitchFamily="34" charset="0"/>
                <a:cs typeface="Tahoma" pitchFamily="34" charset="0"/>
              </a:rPr>
              <a:t>D</a:t>
            </a:r>
            <a:r>
              <a:rPr lang="en-US" altLang="zh-CN" sz="3200" b="1" dirty="0" smtClean="0">
                <a:latin typeface="Tahoma" pitchFamily="34" charset="0"/>
                <a:cs typeface="Tahoma" pitchFamily="34" charset="0"/>
              </a:rPr>
              <a:t>. </a:t>
            </a:r>
            <a:r>
              <a:rPr lang="en-US" altLang="en-US" sz="3200" b="1" dirty="0" smtClean="0">
                <a:latin typeface="Tahoma" panose="020B0604030504040204" pitchFamily="34" charset="0"/>
                <a:cs typeface="Tahoma" panose="020B0604030504040204" pitchFamily="34" charset="0"/>
              </a:rPr>
              <a:t>Controversial Issue Debates</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2400" b="1" dirty="0" smtClean="0">
                <a:latin typeface="Tahoma" panose="020B0604030504040204" pitchFamily="34" charset="0"/>
                <a:cs typeface="Tahoma" panose="020B0604030504040204" pitchFamily="34" charset="0"/>
              </a:rPr>
              <a:t>Scholarly journal retracts 60 articles, smashes ‘peer review ring’, Fred </a:t>
            </a:r>
            <a:r>
              <a:rPr lang="en-US" altLang="en-US" sz="2400" b="1" dirty="0" err="1" smtClean="0">
                <a:latin typeface="Tahoma" panose="020B0604030504040204" pitchFamily="34" charset="0"/>
                <a:cs typeface="Tahoma" panose="020B0604030504040204" pitchFamily="34" charset="0"/>
              </a:rPr>
              <a:t>Barbash</a:t>
            </a:r>
            <a:r>
              <a:rPr lang="en-US" altLang="en-US" sz="2400" b="1" dirty="0" smtClean="0">
                <a:latin typeface="Tahoma" panose="020B0604030504040204" pitchFamily="34" charset="0"/>
                <a:cs typeface="Tahoma" panose="020B0604030504040204" pitchFamily="34" charset="0"/>
              </a:rPr>
              <a:t>, Washington Post</a:t>
            </a:r>
            <a:r>
              <a:rPr lang="en-US" altLang="en-US" sz="1600" b="1" dirty="0" smtClean="0">
                <a:latin typeface="Tahoma" panose="020B0604030504040204" pitchFamily="34" charset="0"/>
                <a:cs typeface="Tahoma" panose="020B0604030504040204" pitchFamily="34" charset="0"/>
              </a:rPr>
              <a:t/>
            </a:r>
            <a:br>
              <a:rPr lang="en-US" altLang="en-US" sz="1600" b="1" dirty="0" smtClean="0">
                <a:latin typeface="Tahoma" panose="020B0604030504040204" pitchFamily="34" charset="0"/>
                <a:cs typeface="Tahoma" panose="020B0604030504040204" pitchFamily="34" charset="0"/>
              </a:rPr>
            </a:br>
            <a:r>
              <a:rPr lang="en-US" altLang="en-US" sz="900" b="1" dirty="0" smtClean="0">
                <a:latin typeface="Tahoma" panose="020B0604030504040204" pitchFamily="34" charset="0"/>
                <a:cs typeface="Tahoma" panose="020B0604030504040204" pitchFamily="34" charset="0"/>
                <a:hlinkClick r:id="rId2"/>
              </a:rPr>
              <a:t>http://www.washingtonpost.com/news/morning-mix/wp/2014/07/10/scholarly-journal-retracts-60-articles-smashes-peer-review-ring</a:t>
            </a:r>
            <a:endParaRPr lang="en-US" altLang="en-US" sz="900" b="1" dirty="0" smtClean="0">
              <a:latin typeface="Tahoma" panose="020B0604030504040204" pitchFamily="34" charset="0"/>
              <a:cs typeface="Tahoma" panose="020B0604030504040204" pitchFamily="34" charset="0"/>
            </a:endParaRPr>
          </a:p>
        </p:txBody>
      </p:sp>
      <p:pic>
        <p:nvPicPr>
          <p:cNvPr id="432131" name="Picture 3"/>
          <p:cNvPicPr>
            <a:picLocks noChangeAspect="1"/>
          </p:cNvPicPr>
          <p:nvPr/>
        </p:nvPicPr>
        <p:blipFill>
          <a:blip r:embed="rId3">
            <a:extLst>
              <a:ext uri="{28A0092B-C50C-407E-A947-70E740481C1C}">
                <a14:useLocalDpi xmlns:a14="http://schemas.microsoft.com/office/drawing/2010/main" val="0"/>
              </a:ext>
            </a:extLst>
          </a:blip>
          <a:srcRect l="5734" t="28665" r="20857" b="23125"/>
          <a:stretch>
            <a:fillRect/>
          </a:stretch>
        </p:blipFill>
        <p:spPr bwMode="auto">
          <a:xfrm>
            <a:off x="152400" y="2743200"/>
            <a:ext cx="71181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2" name="Picture 2" descr="Lax reviewing practice prompts 60 retractions at SAGE jour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5" y="3873500"/>
            <a:ext cx="46116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3" name="Picture 5"/>
          <p:cNvPicPr>
            <a:picLocks noChangeAspect="1"/>
          </p:cNvPicPr>
          <p:nvPr/>
        </p:nvPicPr>
        <p:blipFill>
          <a:blip r:embed="rId5" cstate="print">
            <a:extLst>
              <a:ext uri="{28A0092B-C50C-407E-A947-70E740481C1C}">
                <a14:useLocalDpi xmlns:a14="http://schemas.microsoft.com/office/drawing/2010/main" val="0"/>
              </a:ext>
            </a:extLst>
          </a:blip>
          <a:srcRect l="420" t="17236" r="31348" b="2852"/>
          <a:stretch>
            <a:fillRect/>
          </a:stretch>
        </p:blipFill>
        <p:spPr bwMode="auto">
          <a:xfrm>
            <a:off x="474663" y="3962399"/>
            <a:ext cx="3572299"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9947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a:xfrm>
            <a:off x="457200" y="550863"/>
            <a:ext cx="8305800" cy="2338387"/>
          </a:xfrm>
        </p:spPr>
        <p:txBody>
          <a:bodyPr/>
          <a:lstStyle/>
          <a:p>
            <a:r>
              <a:rPr lang="en-US" altLang="zh-CN" dirty="0">
                <a:solidFill>
                  <a:srgbClr val="FF0000"/>
                </a:solidFill>
                <a:latin typeface="Tahoma" pitchFamily="34" charset="0"/>
                <a:cs typeface="Arial" charset="0"/>
              </a:rPr>
              <a:t>9. T</a:t>
            </a:r>
            <a:r>
              <a:rPr lang="en-US" altLang="zh-CN" dirty="0">
                <a:solidFill>
                  <a:srgbClr val="000000"/>
                </a:solidFill>
                <a:latin typeface="Tahoma" pitchFamily="34" charset="0"/>
                <a:cs typeface="Arial" charset="0"/>
              </a:rPr>
              <a:t>ension, Challenge, etc.:</a:t>
            </a:r>
            <a:r>
              <a:rPr lang="en-US" altLang="zh-CN" sz="1800" dirty="0">
                <a:solidFill>
                  <a:srgbClr val="000000"/>
                </a:solidFill>
                <a:latin typeface="Tahoma" pitchFamily="34" charset="0"/>
                <a:cs typeface="Arial" charset="0"/>
              </a:rPr>
              <a:t/>
            </a:r>
            <a:br>
              <a:rPr lang="en-US" altLang="zh-CN" sz="1800" dirty="0">
                <a:solidFill>
                  <a:srgbClr val="000000"/>
                </a:solidFill>
                <a:latin typeface="Tahoma" pitchFamily="34" charset="0"/>
                <a:cs typeface="Arial" charset="0"/>
              </a:rPr>
            </a:br>
            <a:r>
              <a:rPr lang="en-US" altLang="zh-CN" sz="3200" dirty="0">
                <a:solidFill>
                  <a:srgbClr val="000000"/>
                </a:solidFill>
                <a:latin typeface="Tahoma" pitchFamily="34" charset="0"/>
                <a:ea typeface="Tahoma" panose="020B0604030504040204" pitchFamily="34" charset="0"/>
                <a:cs typeface="Tahoma" panose="020B0604030504040204" pitchFamily="34" charset="0"/>
              </a:rPr>
              <a:t>E</a:t>
            </a:r>
            <a:r>
              <a:rPr lang="en-US" sz="3200" dirty="0" smtClean="0">
                <a:solidFill>
                  <a:srgbClr val="000000"/>
                </a:solidFill>
                <a:latin typeface="Tahoma" pitchFamily="34" charset="0"/>
                <a:ea typeface="Tahoma" panose="020B0604030504040204" pitchFamily="34" charset="0"/>
                <a:cs typeface="Tahoma" panose="020B0604030504040204" pitchFamily="34" charset="0"/>
              </a:rPr>
              <a:t>. </a:t>
            </a:r>
            <a:r>
              <a:rPr lang="en-US" altLang="en-US" dirty="0" smtClean="0">
                <a:solidFill>
                  <a:srgbClr val="0070C0"/>
                </a:solidFill>
                <a:ea typeface="SimSun" panose="02010600030101010101" pitchFamily="2" charset="-122"/>
                <a:cs typeface="Arial" panose="020B0604020202020204" pitchFamily="34" charset="0"/>
              </a:rPr>
              <a:t>Cage Matches or Debates </a:t>
            </a:r>
            <a:r>
              <a:rPr lang="en-US" altLang="en-US" sz="2600" dirty="0" smtClean="0">
                <a:solidFill>
                  <a:srgbClr val="0070C0"/>
                </a:solidFill>
                <a:ea typeface="SimSun" panose="02010600030101010101" pitchFamily="2" charset="-122"/>
                <a:cs typeface="Arial" panose="020B0604020202020204" pitchFamily="34" charset="0"/>
              </a:rPr>
              <a:t/>
            </a:r>
            <a:br>
              <a:rPr lang="en-US" altLang="en-US" sz="2600" dirty="0" smtClean="0">
                <a:solidFill>
                  <a:srgbClr val="0070C0"/>
                </a:solidFill>
                <a:ea typeface="SimSun" panose="02010600030101010101" pitchFamily="2" charset="-122"/>
                <a:cs typeface="Arial" panose="020B0604020202020204" pitchFamily="34" charset="0"/>
              </a:rPr>
            </a:br>
            <a:r>
              <a:rPr lang="en-US" altLang="en-US" sz="2600" dirty="0" smtClean="0">
                <a:solidFill>
                  <a:srgbClr val="0070C0"/>
                </a:solidFill>
                <a:ea typeface="SimSun" panose="02010600030101010101" pitchFamily="2" charset="-122"/>
                <a:cs typeface="Arial" panose="020B0604020202020204" pitchFamily="34" charset="0"/>
              </a:rPr>
              <a:t>(with online audience topical suggestions)</a:t>
            </a:r>
            <a:r>
              <a:rPr lang="en-US" altLang="en-US" sz="2600" dirty="0" smtClean="0">
                <a:ea typeface="SimSun" panose="02010600030101010101" pitchFamily="2" charset="-122"/>
                <a:cs typeface="Tahoma" panose="020B0604030504040204" pitchFamily="34" charset="0"/>
              </a:rPr>
              <a:t/>
            </a:r>
            <a:br>
              <a:rPr lang="en-US" altLang="en-US" sz="2600" dirty="0" smtClean="0">
                <a:ea typeface="SimSun" panose="02010600030101010101" pitchFamily="2" charset="-122"/>
                <a:cs typeface="Tahoma" panose="020B0604030504040204" pitchFamily="34" charset="0"/>
              </a:rPr>
            </a:br>
            <a:r>
              <a:rPr lang="en-US" altLang="en-US" sz="2800" dirty="0" smtClean="0">
                <a:ea typeface="SimSun" panose="02010600030101010101" pitchFamily="2" charset="-122"/>
                <a:cs typeface="Tahoma" panose="020B0604030504040204" pitchFamily="34" charset="0"/>
              </a:rPr>
              <a:t>Cage Match on MOOCs at </a:t>
            </a:r>
            <a:r>
              <a:rPr lang="en-US" altLang="en-US" sz="2800" dirty="0" err="1" smtClean="0">
                <a:ea typeface="SimSun" panose="02010600030101010101" pitchFamily="2" charset="-122"/>
                <a:cs typeface="Tahoma" panose="020B0604030504040204" pitchFamily="34" charset="0"/>
              </a:rPr>
              <a:t>SXSWedu</a:t>
            </a:r>
            <a:r>
              <a:rPr lang="en-US" altLang="en-US" sz="2800" dirty="0" smtClean="0">
                <a:ea typeface="SimSun" panose="02010600030101010101" pitchFamily="2" charset="-122"/>
                <a:cs typeface="Tahoma" panose="020B0604030504040204" pitchFamily="34" charset="0"/>
              </a:rPr>
              <a:t> 2013</a:t>
            </a:r>
            <a:r>
              <a:rPr lang="en-US" altLang="en-US" sz="2400" dirty="0" smtClean="0">
                <a:ea typeface="SimSun" panose="02010600030101010101" pitchFamily="2" charset="-122"/>
                <a:cs typeface="Tahoma" panose="020B0604030504040204" pitchFamily="34" charset="0"/>
              </a:rPr>
              <a:t/>
            </a:r>
            <a:br>
              <a:rPr lang="en-US" altLang="en-US" sz="2400" dirty="0" smtClean="0">
                <a:ea typeface="SimSun" panose="02010600030101010101" pitchFamily="2" charset="-122"/>
                <a:cs typeface="Tahoma" panose="020B0604030504040204" pitchFamily="34" charset="0"/>
              </a:rPr>
            </a:br>
            <a:r>
              <a:rPr lang="en-US" altLang="en-US" sz="2400" dirty="0" smtClean="0">
                <a:ea typeface="SimSun" panose="02010600030101010101" pitchFamily="2" charset="-122"/>
                <a:cs typeface="Tahoma" panose="020B0604030504040204" pitchFamily="34" charset="0"/>
              </a:rPr>
              <a:t>(Curt Bonk &amp; Chuck Severance) </a:t>
            </a:r>
            <a:br>
              <a:rPr lang="en-US" altLang="en-US" sz="2400" dirty="0" smtClean="0">
                <a:ea typeface="SimSun" panose="02010600030101010101" pitchFamily="2" charset="-122"/>
                <a:cs typeface="Tahoma" panose="020B0604030504040204" pitchFamily="34" charset="0"/>
              </a:rPr>
            </a:br>
            <a:r>
              <a:rPr lang="en-US" altLang="en-US" sz="800" dirty="0" smtClean="0">
                <a:ea typeface="SimSun" panose="02010600030101010101" pitchFamily="2" charset="-122"/>
                <a:cs typeface="Tahoma" panose="020B0604030504040204" pitchFamily="34" charset="0"/>
                <a:hlinkClick r:id="rId2"/>
              </a:rPr>
              <a:t>http://chronicle.com/blogs/wiredcampus/at-south-by-southwest-education-event-tensions-divide-entrepreneurs-and-educators/42777</a:t>
            </a:r>
            <a:r>
              <a:rPr lang="en-US" altLang="en-US" sz="800" dirty="0" smtClean="0">
                <a:ea typeface="SimSun" panose="02010600030101010101" pitchFamily="2" charset="-122"/>
                <a:cs typeface="Tahoma" panose="020B0604030504040204" pitchFamily="34" charset="0"/>
              </a:rPr>
              <a:t> </a:t>
            </a:r>
            <a:br>
              <a:rPr lang="en-US" altLang="en-US" sz="800" dirty="0" smtClean="0">
                <a:ea typeface="SimSun" panose="02010600030101010101" pitchFamily="2" charset="-122"/>
                <a:cs typeface="Tahoma" panose="020B0604030504040204" pitchFamily="34" charset="0"/>
              </a:rPr>
            </a:br>
            <a:r>
              <a:rPr lang="en-US" altLang="en-US" sz="1400" u="sng" dirty="0" smtClean="0">
                <a:ea typeface="SimSun" panose="02010600030101010101" pitchFamily="2" charset="-122"/>
                <a:cs typeface="Tahoma" panose="020B0604030504040204" pitchFamily="34" charset="0"/>
                <a:hlinkClick r:id="rId3"/>
              </a:rPr>
              <a:t>https://soundcloud.com/sxswedu/cage-match-the-massive-open</a:t>
            </a:r>
            <a:r>
              <a:rPr lang="en-US" altLang="en-US" sz="1400" dirty="0" smtClean="0">
                <a:ea typeface="SimSun" panose="02010600030101010101" pitchFamily="2" charset="-122"/>
                <a:cs typeface="Tahoma" panose="020B0604030504040204" pitchFamily="34" charset="0"/>
              </a:rPr>
              <a:t>  </a:t>
            </a:r>
          </a:p>
        </p:txBody>
      </p:sp>
      <p:pic>
        <p:nvPicPr>
          <p:cNvPr id="290819" name="Picture 2" descr="cage_matc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078" y="2971800"/>
            <a:ext cx="452534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9828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3"/>
          <p:cNvSpPr>
            <a:spLocks noGrp="1"/>
          </p:cNvSpPr>
          <p:nvPr>
            <p:ph type="title"/>
          </p:nvPr>
        </p:nvSpPr>
        <p:spPr>
          <a:xfrm>
            <a:off x="533400" y="609600"/>
            <a:ext cx="7848600" cy="1752600"/>
          </a:xfrm>
        </p:spPr>
        <p:txBody>
          <a:bodyPr/>
          <a:lstStyle/>
          <a:p>
            <a:r>
              <a:rPr lang="en-US" altLang="zh-CN" sz="3200" b="1" dirty="0" smtClean="0">
                <a:solidFill>
                  <a:srgbClr val="FF0000"/>
                </a:solidFill>
                <a:latin typeface="Tahoma" pitchFamily="34" charset="0"/>
                <a:cs typeface="Tahoma" pitchFamily="34" charset="0"/>
              </a:rPr>
              <a:t>10. Y</a:t>
            </a:r>
            <a:r>
              <a:rPr lang="en-US" altLang="zh-CN" sz="3200" b="1" dirty="0" smtClean="0">
                <a:latin typeface="Tahoma" pitchFamily="34" charset="0"/>
                <a:cs typeface="Tahoma" pitchFamily="34" charset="0"/>
              </a:rPr>
              <a:t>ields Products, Goals: </a:t>
            </a:r>
            <a:br>
              <a:rPr lang="en-US" altLang="zh-CN" sz="3200" b="1" dirty="0" smtClean="0">
                <a:latin typeface="Tahoma" pitchFamily="34" charset="0"/>
                <a:cs typeface="Tahoma" pitchFamily="34" charset="0"/>
              </a:rPr>
            </a:br>
            <a:r>
              <a:rPr lang="en-US" altLang="zh-CN" sz="3200" b="1" dirty="0">
                <a:latin typeface="Tahoma" pitchFamily="34" charset="0"/>
                <a:cs typeface="Tahoma" pitchFamily="34" charset="0"/>
              </a:rPr>
              <a:t>A</a:t>
            </a:r>
            <a:r>
              <a:rPr lang="en-US" altLang="zh-CN" sz="3200" b="1" dirty="0" smtClean="0">
                <a:latin typeface="Tahoma" pitchFamily="34" charset="0"/>
                <a:cs typeface="Tahoma" pitchFamily="34" charset="0"/>
              </a:rPr>
              <a:t>. Goal Setting Tools </a:t>
            </a:r>
            <a:br>
              <a:rPr lang="en-US" altLang="zh-CN" sz="3200" b="1" dirty="0" smtClean="0">
                <a:latin typeface="Tahoma" pitchFamily="34" charset="0"/>
                <a:cs typeface="Tahoma" pitchFamily="34" charset="0"/>
              </a:rPr>
            </a:br>
            <a:r>
              <a:rPr lang="en-US" altLang="zh-CN" sz="2000" b="1" dirty="0" smtClean="0">
                <a:latin typeface="Tahoma" pitchFamily="34" charset="0"/>
                <a:cs typeface="Tahoma" pitchFamily="34" charset="0"/>
              </a:rPr>
              <a:t>(e.g., I Done This, Milestone Planner, and 43 Things)</a:t>
            </a:r>
            <a:endParaRPr lang="en-US" sz="2000" b="1" dirty="0" smtClean="0">
              <a:latin typeface="Tahoma" pitchFamily="34" charset="0"/>
              <a:ea typeface="SimSun" pitchFamily="2" charset="-122"/>
              <a:cs typeface="Tahoma" pitchFamily="34" charset="0"/>
            </a:endParaRPr>
          </a:p>
        </p:txBody>
      </p:sp>
      <p:pic>
        <p:nvPicPr>
          <p:cNvPr id="7" name="Picture 2"/>
          <p:cNvPicPr>
            <a:picLocks noChangeAspect="1" noChangeArrowheads="1"/>
          </p:cNvPicPr>
          <p:nvPr/>
        </p:nvPicPr>
        <p:blipFill>
          <a:blip r:embed="rId2" cstate="print"/>
          <a:srcRect l="13809" t="16471" r="21429" b="9020"/>
          <a:stretch>
            <a:fillRect/>
          </a:stretch>
        </p:blipFill>
        <p:spPr bwMode="auto">
          <a:xfrm>
            <a:off x="4745421" y="2590800"/>
            <a:ext cx="4398579" cy="3072537"/>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55" y="2383221"/>
            <a:ext cx="4229100" cy="4085741"/>
          </a:xfrm>
          <a:prstGeom prst="rect">
            <a:avLst/>
          </a:prstGeom>
        </p:spPr>
      </p:pic>
    </p:spTree>
    <p:extLst>
      <p:ext uri="{BB962C8B-B14F-4D97-AF65-F5344CB8AC3E}">
        <p14:creationId xmlns:p14="http://schemas.microsoft.com/office/powerpoint/2010/main" val="942292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924800" cy="2667000"/>
          </a:xfrm>
        </p:spPr>
        <p:txBody>
          <a:bodyPr/>
          <a:lstStyle/>
          <a:p>
            <a:r>
              <a:rPr lang="en-US" altLang="zh-CN" sz="3600" b="1" dirty="0">
                <a:solidFill>
                  <a:srgbClr val="FF0000"/>
                </a:solidFill>
                <a:latin typeface="Tahoma" pitchFamily="34" charset="0"/>
                <a:ea typeface="Tahoma" panose="020B0604030504040204" pitchFamily="34" charset="0"/>
                <a:cs typeface="Tahoma" panose="020B0604030504040204" pitchFamily="34" charset="0"/>
              </a:rPr>
              <a:t>10. Y</a:t>
            </a:r>
            <a:r>
              <a:rPr lang="en-US" altLang="zh-CN" sz="3600" b="1" dirty="0">
                <a:latin typeface="Tahoma" pitchFamily="34" charset="0"/>
                <a:ea typeface="Tahoma" panose="020B0604030504040204" pitchFamily="34" charset="0"/>
                <a:cs typeface="Tahoma" panose="020B0604030504040204" pitchFamily="34" charset="0"/>
              </a:rPr>
              <a:t>ields Products, Goals</a:t>
            </a:r>
            <a:r>
              <a:rPr lang="en-US" altLang="zh-CN" sz="2400" b="1" dirty="0">
                <a:latin typeface="Tahoma" pitchFamily="34" charset="0"/>
                <a:ea typeface="Tahoma" panose="020B0604030504040204" pitchFamily="34" charset="0"/>
                <a:cs typeface="Tahoma" panose="020B0604030504040204" pitchFamily="34" charset="0"/>
              </a:rPr>
              <a:t>: </a:t>
            </a:r>
            <a:br>
              <a:rPr lang="en-US" altLang="zh-CN" sz="2400" b="1" dirty="0">
                <a:latin typeface="Tahoma" pitchFamily="34" charset="0"/>
                <a:ea typeface="Tahoma" panose="020B0604030504040204" pitchFamily="34" charset="0"/>
                <a:cs typeface="Tahoma" panose="020B0604030504040204" pitchFamily="34" charset="0"/>
              </a:rPr>
            </a:br>
            <a:r>
              <a:rPr lang="en-US" altLang="zh-CN" sz="2800" b="1" dirty="0">
                <a:latin typeface="Tahoma" pitchFamily="34" charset="0"/>
                <a:ea typeface="Tahoma" panose="020B0604030504040204" pitchFamily="34" charset="0"/>
                <a:cs typeface="Tahoma" panose="020B0604030504040204" pitchFamily="34" charset="0"/>
              </a:rPr>
              <a:t>B</a:t>
            </a:r>
            <a:r>
              <a:rPr lang="en-US" altLang="zh-CN" sz="2800" b="1" dirty="0" smtClean="0">
                <a:latin typeface="Tahoma" pitchFamily="34" charset="0"/>
                <a:ea typeface="Tahoma" panose="020B0604030504040204" pitchFamily="34" charset="0"/>
                <a:cs typeface="Tahoma" panose="020B0604030504040204" pitchFamily="34" charset="0"/>
              </a:rPr>
              <a:t>. </a:t>
            </a:r>
            <a:r>
              <a:rPr lang="en-US" altLang="zh-CN" sz="2400" b="1" dirty="0" smtClean="0">
                <a:latin typeface="Tahoma" pitchFamily="34" charset="0"/>
                <a:ea typeface="Tahoma" panose="020B0604030504040204" pitchFamily="34" charset="0"/>
                <a:cs typeface="Tahoma" panose="020B0604030504040204" pitchFamily="34" charset="0"/>
              </a:rPr>
              <a:t>Student Created Mobile Apps </a:t>
            </a:r>
            <a:br>
              <a:rPr lang="en-US" altLang="zh-CN" sz="2400" b="1" dirty="0" smtClean="0">
                <a:latin typeface="Tahoma" pitchFamily="34" charset="0"/>
                <a:ea typeface="Tahoma" panose="020B0604030504040204" pitchFamily="34" charset="0"/>
                <a:cs typeface="Tahoma" panose="020B0604030504040204" pitchFamily="34" charset="0"/>
              </a:rPr>
            </a:br>
            <a:r>
              <a:rPr lang="en-US" sz="2400" b="1" dirty="0">
                <a:latin typeface="Tahoma" pitchFamily="34" charset="0"/>
                <a:cs typeface="Tahoma" pitchFamily="34" charset="0"/>
              </a:rPr>
              <a:t>The App Builder: </a:t>
            </a:r>
            <a:r>
              <a:rPr lang="en-US" sz="2400" b="1" dirty="0">
                <a:latin typeface="Tahoma" pitchFamily="34" charset="0"/>
                <a:cs typeface="Tahoma" pitchFamily="34" charset="0"/>
                <a:hlinkClick r:id="rId2"/>
              </a:rPr>
              <a:t>http://www.theappbuilder.com/</a:t>
            </a:r>
            <a:r>
              <a:rPr lang="en-US" sz="2400" b="1" dirty="0">
                <a:latin typeface="Tahoma" pitchFamily="34" charset="0"/>
                <a:cs typeface="Tahoma" pitchFamily="34" charset="0"/>
              </a:rPr>
              <a:t> </a:t>
            </a:r>
            <a:br>
              <a:rPr lang="en-US" sz="2400" b="1" dirty="0">
                <a:latin typeface="Tahoma" pitchFamily="34" charset="0"/>
                <a:cs typeface="Tahoma" pitchFamily="34" charset="0"/>
              </a:rPr>
            </a:br>
            <a:r>
              <a:rPr lang="en-US" sz="2400" b="1" dirty="0" err="1">
                <a:latin typeface="Tahoma" pitchFamily="34" charset="0"/>
                <a:cs typeface="Tahoma" pitchFamily="34" charset="0"/>
              </a:rPr>
              <a:t>Mintian</a:t>
            </a:r>
            <a:r>
              <a:rPr lang="en-US" sz="2400" b="1" dirty="0">
                <a:latin typeface="Tahoma" pitchFamily="34" charset="0"/>
                <a:cs typeface="Tahoma" pitchFamily="34" charset="0"/>
              </a:rPr>
              <a:t> </a:t>
            </a:r>
            <a:r>
              <a:rPr lang="en-US" sz="2400" b="1" dirty="0" err="1" smtClean="0">
                <a:latin typeface="Tahoma" pitchFamily="34" charset="0"/>
                <a:cs typeface="Tahoma" pitchFamily="34" charset="0"/>
              </a:rPr>
              <a:t>Guo</a:t>
            </a:r>
            <a:r>
              <a:rPr lang="en-US" sz="2400" b="1" dirty="0" smtClean="0">
                <a:latin typeface="Tahoma" pitchFamily="34" charset="0"/>
                <a:cs typeface="Tahoma" pitchFamily="34" charset="0"/>
              </a:rPr>
              <a:t>: </a:t>
            </a:r>
            <a:r>
              <a:rPr lang="en-US" sz="2400" b="1" dirty="0" smtClean="0">
                <a:latin typeface="Tahoma" pitchFamily="34" charset="0"/>
                <a:cs typeface="Tahoma" pitchFamily="34" charset="0"/>
                <a:hlinkClick r:id="rId3"/>
              </a:rPr>
              <a:t>http</a:t>
            </a:r>
            <a:r>
              <a:rPr lang="en-US" sz="2400" b="1" dirty="0">
                <a:latin typeface="Tahoma" pitchFamily="34" charset="0"/>
                <a:cs typeface="Tahoma" pitchFamily="34" charset="0"/>
                <a:hlinkClick r:id="rId3"/>
              </a:rPr>
              <a:t>://myapp.is/r685final</a:t>
            </a:r>
            <a:r>
              <a:rPr lang="en-US" sz="2400" b="1" dirty="0">
                <a:latin typeface="Tahoma" pitchFamily="34" charset="0"/>
                <a:cs typeface="Tahoma"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Screen Shot Homep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781300"/>
            <a:ext cx="2161668" cy="4038600"/>
          </a:xfrm>
          <a:prstGeom prst="rect">
            <a:avLst/>
          </a:prstGeom>
        </p:spPr>
      </p:pic>
      <p:pic>
        <p:nvPicPr>
          <p:cNvPr id="6" name="Picture 5" descr="Screen Shot 2015-04-29 at 3.23.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411" y="2819400"/>
            <a:ext cx="2108274" cy="3962401"/>
          </a:xfrm>
          <a:prstGeom prst="rect">
            <a:avLst/>
          </a:prstGeom>
        </p:spPr>
      </p:pic>
      <p:sp>
        <p:nvSpPr>
          <p:cNvPr id="7" name="TextBox 6"/>
          <p:cNvSpPr txBox="1"/>
          <p:nvPr/>
        </p:nvSpPr>
        <p:spPr>
          <a:xfrm>
            <a:off x="6432802" y="2590800"/>
            <a:ext cx="2663640" cy="1138773"/>
          </a:xfrm>
          <a:prstGeom prst="rect">
            <a:avLst/>
          </a:prstGeom>
          <a:noFill/>
        </p:spPr>
        <p:txBody>
          <a:bodyPr wrap="square" rtlCol="0">
            <a:spAutoFit/>
          </a:bodyPr>
          <a:lstStyle/>
          <a:p>
            <a:pPr defTabSz="457200" eaLnBrk="1" fontAlgn="auto" hangingPunct="1">
              <a:spcBef>
                <a:spcPts val="0"/>
              </a:spcBef>
              <a:spcAft>
                <a:spcPts val="0"/>
              </a:spcAft>
            </a:pPr>
            <a:r>
              <a:rPr lang="en-US" sz="3200" b="1" i="1" dirty="0" smtClean="0">
                <a:solidFill>
                  <a:prstClr val="black"/>
                </a:solidFill>
                <a:latin typeface="Calibri"/>
                <a:ea typeface="MS PGothic" panose="020B0600070205080204" pitchFamily="34" charset="-128"/>
              </a:rPr>
              <a:t>Videos</a:t>
            </a:r>
            <a:r>
              <a:rPr lang="en-US" dirty="0" smtClean="0">
                <a:solidFill>
                  <a:prstClr val="black"/>
                </a:solidFill>
                <a:latin typeface="Calibri"/>
                <a:ea typeface="MS PGothic" panose="020B0600070205080204" pitchFamily="34" charset="-128"/>
              </a:rPr>
              <a:t>: Watch selected videos from scholars and educators.</a:t>
            </a:r>
            <a:endParaRPr lang="en-US" dirty="0">
              <a:solidFill>
                <a:prstClr val="black"/>
              </a:solidFill>
              <a:latin typeface="Calibri"/>
              <a:ea typeface="MS PGothic" panose="020B0600070205080204" pitchFamily="34" charset="-128"/>
            </a:endParaRPr>
          </a:p>
        </p:txBody>
      </p:sp>
      <p:sp>
        <p:nvSpPr>
          <p:cNvPr id="8" name="TextBox 7"/>
          <p:cNvSpPr txBox="1"/>
          <p:nvPr/>
        </p:nvSpPr>
        <p:spPr>
          <a:xfrm>
            <a:off x="6423942" y="4038600"/>
            <a:ext cx="2663640" cy="2585323"/>
          </a:xfrm>
          <a:prstGeom prst="rect">
            <a:avLst/>
          </a:prstGeom>
          <a:solidFill>
            <a:srgbClr val="595959"/>
          </a:solidFill>
          <a:effectLst>
            <a:outerShdw blurRad="50800" dist="38100" dir="2700000" algn="tl" rotWithShape="0">
              <a:prstClr val="black">
                <a:alpha val="40000"/>
              </a:prstClr>
            </a:outerShdw>
          </a:effectLst>
        </p:spPr>
        <p:txBody>
          <a:bodyPr wrap="square" rtlCol="0">
            <a:spAutoFit/>
          </a:bodyPr>
          <a:lstStyle/>
          <a:p>
            <a:pPr defTabSz="457200" eaLnBrk="1" fontAlgn="auto" hangingPunct="1">
              <a:spcBef>
                <a:spcPts val="0"/>
              </a:spcBef>
              <a:spcAft>
                <a:spcPts val="0"/>
              </a:spcAft>
            </a:pPr>
            <a:r>
              <a:rPr lang="en-US" dirty="0" smtClean="0">
                <a:solidFill>
                  <a:srgbClr val="FFFFFF"/>
                </a:solidFill>
                <a:latin typeface="Calibri"/>
                <a:ea typeface="MS PGothic" panose="020B0600070205080204" pitchFamily="34" charset="-128"/>
              </a:rPr>
              <a:t>Benefits: </a:t>
            </a:r>
          </a:p>
          <a:p>
            <a:pPr marL="285750" indent="-285750" defTabSz="457200" eaLnBrk="1" fontAlgn="auto" hangingPunct="1">
              <a:spcBef>
                <a:spcPts val="0"/>
              </a:spcBef>
              <a:spcAft>
                <a:spcPts val="0"/>
              </a:spcAft>
              <a:buFont typeface="Arial"/>
              <a:buChar char="•"/>
            </a:pPr>
            <a:r>
              <a:rPr lang="en-US" dirty="0" smtClean="0">
                <a:solidFill>
                  <a:srgbClr val="FFFFFF"/>
                </a:solidFill>
                <a:latin typeface="Calibri"/>
                <a:ea typeface="MS PGothic" panose="020B0600070205080204" pitchFamily="34" charset="-128"/>
              </a:rPr>
              <a:t>Can easily watch YouTube videos without having to open a separate application</a:t>
            </a:r>
          </a:p>
          <a:p>
            <a:pPr marL="285750" indent="-285750" defTabSz="457200" eaLnBrk="1" fontAlgn="auto" hangingPunct="1">
              <a:spcBef>
                <a:spcPts val="0"/>
              </a:spcBef>
              <a:spcAft>
                <a:spcPts val="0"/>
              </a:spcAft>
              <a:buFont typeface="Arial"/>
              <a:buChar char="•"/>
            </a:pPr>
            <a:endParaRPr lang="en-US" dirty="0">
              <a:solidFill>
                <a:srgbClr val="FFFFFF"/>
              </a:solidFill>
              <a:latin typeface="Calibri"/>
              <a:ea typeface="MS PGothic" panose="020B0600070205080204" pitchFamily="34" charset="-128"/>
            </a:endParaRPr>
          </a:p>
          <a:p>
            <a:pPr defTabSz="457200" eaLnBrk="1" fontAlgn="auto" hangingPunct="1">
              <a:spcBef>
                <a:spcPts val="0"/>
              </a:spcBef>
              <a:spcAft>
                <a:spcPts val="0"/>
              </a:spcAft>
            </a:pPr>
            <a:r>
              <a:rPr lang="en-US" dirty="0" smtClean="0">
                <a:solidFill>
                  <a:srgbClr val="FFFFFF"/>
                </a:solidFill>
                <a:latin typeface="Calibri"/>
                <a:ea typeface="MS PGothic" panose="020B0600070205080204" pitchFamily="34" charset="-128"/>
              </a:rPr>
              <a:t>Limitations: </a:t>
            </a:r>
          </a:p>
          <a:p>
            <a:pPr marL="285750" indent="-285750" defTabSz="457200" eaLnBrk="1" fontAlgn="auto" hangingPunct="1">
              <a:spcBef>
                <a:spcPts val="0"/>
              </a:spcBef>
              <a:spcAft>
                <a:spcPts val="0"/>
              </a:spcAft>
              <a:buFont typeface="Arial"/>
              <a:buChar char="•"/>
            </a:pPr>
            <a:r>
              <a:rPr lang="en-US" dirty="0" smtClean="0">
                <a:solidFill>
                  <a:srgbClr val="FFFFFF"/>
                </a:solidFill>
                <a:latin typeface="Calibri"/>
                <a:ea typeface="MS PGothic" panose="020B0600070205080204" pitchFamily="34" charset="-128"/>
              </a:rPr>
              <a:t>Only accepts YouTube </a:t>
            </a:r>
            <a:r>
              <a:rPr lang="en-US" dirty="0" err="1" smtClean="0">
                <a:solidFill>
                  <a:srgbClr val="FFFFFF"/>
                </a:solidFill>
                <a:latin typeface="Calibri"/>
                <a:ea typeface="MS PGothic" panose="020B0600070205080204" pitchFamily="34" charset="-128"/>
              </a:rPr>
              <a:t>urls</a:t>
            </a:r>
            <a:endParaRPr lang="en-US" dirty="0" smtClean="0">
              <a:solidFill>
                <a:srgbClr val="FFFFFF"/>
              </a:solidFill>
              <a:latin typeface="Calibri"/>
              <a:ea typeface="MS PGothic" panose="020B0600070205080204" pitchFamily="34" charset="-128"/>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015" t="22641" r="-401" b="24529"/>
          <a:stretch>
            <a:fillRect/>
          </a:stretch>
        </p:blipFill>
        <p:spPr bwMode="auto">
          <a:xfrm>
            <a:off x="1944560" y="2596098"/>
            <a:ext cx="6629400" cy="189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t="17006"/>
          <a:stretch>
            <a:fillRect/>
          </a:stretch>
        </p:blipFill>
        <p:spPr bwMode="auto">
          <a:xfrm>
            <a:off x="1905000" y="4400551"/>
            <a:ext cx="537845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3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01000" cy="1752600"/>
          </a:xfrm>
        </p:spPr>
        <p:txBody>
          <a:bodyPr/>
          <a:lstStyle/>
          <a:p>
            <a:r>
              <a:rPr lang="en-US" altLang="zh-CN" sz="3600" b="1" dirty="0">
                <a:solidFill>
                  <a:srgbClr val="FF0000"/>
                </a:solidFill>
                <a:latin typeface="Tahoma" pitchFamily="34" charset="0"/>
                <a:ea typeface="Tahoma" panose="020B0604030504040204" pitchFamily="34" charset="0"/>
                <a:cs typeface="Tahoma" panose="020B0604030504040204" pitchFamily="34" charset="0"/>
              </a:rPr>
              <a:t>10. Y</a:t>
            </a:r>
            <a:r>
              <a:rPr lang="en-US" altLang="zh-CN" sz="3600" b="1" dirty="0">
                <a:latin typeface="Tahoma" pitchFamily="34" charset="0"/>
                <a:ea typeface="Tahoma" panose="020B0604030504040204" pitchFamily="34" charset="0"/>
                <a:cs typeface="Tahoma" panose="020B0604030504040204" pitchFamily="34" charset="0"/>
              </a:rPr>
              <a:t>ields Products, Goals: </a:t>
            </a:r>
            <a:br>
              <a:rPr lang="en-US" altLang="zh-CN" sz="3600" b="1" dirty="0">
                <a:latin typeface="Tahoma" pitchFamily="34" charset="0"/>
                <a:ea typeface="Tahoma" panose="020B0604030504040204" pitchFamily="34" charset="0"/>
                <a:cs typeface="Tahoma" panose="020B0604030504040204" pitchFamily="34" charset="0"/>
              </a:rPr>
            </a:br>
            <a:r>
              <a:rPr lang="en-US" altLang="zh-CN" sz="3600" b="1" dirty="0">
                <a:latin typeface="Tahoma" pitchFamily="34" charset="0"/>
                <a:ea typeface="Tahoma" panose="020B0604030504040204" pitchFamily="34" charset="0"/>
                <a:cs typeface="Tahoma" panose="020B0604030504040204" pitchFamily="34" charset="0"/>
              </a:rPr>
              <a:t>C</a:t>
            </a:r>
            <a:r>
              <a:rPr lang="en-US" altLang="zh-CN" sz="3600" b="1" dirty="0" smtClean="0">
                <a:latin typeface="Tahoma" pitchFamily="34" charset="0"/>
                <a:ea typeface="Tahoma" panose="020B0604030504040204" pitchFamily="34" charset="0"/>
                <a:cs typeface="Tahoma" panose="020B0604030504040204" pitchFamily="34" charset="0"/>
              </a:rPr>
              <a:t>. </a:t>
            </a:r>
            <a:r>
              <a:rPr lang="en-US" altLang="zh-CN" sz="3200" b="1" dirty="0" smtClean="0">
                <a:latin typeface="Tahoma" pitchFamily="34" charset="0"/>
                <a:ea typeface="Tahoma" panose="020B0604030504040204" pitchFamily="34" charset="0"/>
                <a:cs typeface="Tahoma" panose="020B0604030504040204" pitchFamily="34" charset="0"/>
              </a:rPr>
              <a:t>Student Created Videos</a:t>
            </a:r>
            <a:r>
              <a:rPr lang="en-US" altLang="zh-CN" sz="1100" b="1" dirty="0" smtClean="0">
                <a:latin typeface="Tahoma" pitchFamily="34" charset="0"/>
                <a:ea typeface="Tahoma" panose="020B0604030504040204" pitchFamily="34" charset="0"/>
                <a:cs typeface="Tahoma" panose="020B0604030504040204" pitchFamily="34" charset="0"/>
              </a:rPr>
              <a:t/>
            </a:r>
            <a:br>
              <a:rPr lang="en-US" altLang="zh-CN" sz="1100" b="1" dirty="0" smtClean="0">
                <a:latin typeface="Tahoma" pitchFamily="34" charset="0"/>
                <a:ea typeface="Tahoma" panose="020B0604030504040204" pitchFamily="34" charset="0"/>
                <a:cs typeface="Tahoma" panose="020B0604030504040204" pitchFamily="34" charset="0"/>
              </a:rPr>
            </a:br>
            <a:r>
              <a:rPr lang="en-US" sz="1100" b="1" dirty="0" err="1">
                <a:latin typeface="Tahoma" panose="020B0604030504040204" pitchFamily="34" charset="0"/>
                <a:ea typeface="SimSun" panose="02010600030101010101" pitchFamily="2" charset="-122"/>
                <a:cs typeface="Tahoma" panose="020B0604030504040204" pitchFamily="34" charset="0"/>
              </a:rPr>
              <a:t>Piercarlo</a:t>
            </a:r>
            <a:r>
              <a:rPr lang="en-US" sz="1100" b="1" dirty="0">
                <a:latin typeface="Tahoma" panose="020B0604030504040204" pitchFamily="34" charset="0"/>
                <a:ea typeface="SimSun" panose="02010600030101010101" pitchFamily="2" charset="-122"/>
                <a:cs typeface="Tahoma" panose="020B0604030504040204" pitchFamily="34" charset="0"/>
              </a:rPr>
              <a:t> Abate: </a:t>
            </a:r>
            <a:r>
              <a:rPr lang="en-US" sz="1100" b="1" dirty="0">
                <a:latin typeface="Tahoma" panose="020B0604030504040204" pitchFamily="34" charset="0"/>
                <a:ea typeface="SimSun" panose="02010600030101010101" pitchFamily="2" charset="-122"/>
                <a:cs typeface="Tahoma" panose="020B0604030504040204" pitchFamily="34" charset="0"/>
                <a:hlinkClick r:id="rId2"/>
              </a:rPr>
              <a:t>http://www.youtube.com/watch?v=_-TURzHO0aU</a:t>
            </a:r>
            <a:r>
              <a:rPr lang="en-US" sz="1100" b="1" dirty="0">
                <a:latin typeface="Tahoma" panose="020B0604030504040204" pitchFamily="34" charset="0"/>
                <a:ea typeface="SimSun" panose="02010600030101010101" pitchFamily="2" charset="-122"/>
                <a:cs typeface="Tahoma" panose="020B0604030504040204" pitchFamily="34" charset="0"/>
              </a:rPr>
              <a:t/>
            </a:r>
            <a:br>
              <a:rPr lang="en-US" sz="1100" b="1" dirty="0">
                <a:latin typeface="Tahoma" panose="020B0604030504040204" pitchFamily="34" charset="0"/>
                <a:ea typeface="SimSun" panose="02010600030101010101" pitchFamily="2" charset="-122"/>
                <a:cs typeface="Tahoma" panose="020B0604030504040204" pitchFamily="34" charset="0"/>
              </a:rPr>
            </a:br>
            <a:r>
              <a:rPr lang="en-US" sz="1100" b="1" dirty="0">
                <a:latin typeface="Tahoma" panose="020B0604030504040204" pitchFamily="34" charset="0"/>
                <a:ea typeface="SimSun" panose="02010600030101010101" pitchFamily="2" charset="-122"/>
                <a:cs typeface="Tahoma" panose="020B0604030504040204" pitchFamily="34" charset="0"/>
              </a:rPr>
              <a:t>Qi Li, Gangnam: </a:t>
            </a:r>
            <a:r>
              <a:rPr lang="en-US" sz="1100" b="1" u="sng" dirty="0">
                <a:latin typeface="Tahoma" panose="020B0604030504040204" pitchFamily="34" charset="0"/>
                <a:ea typeface="SimSun" panose="02010600030101010101" pitchFamily="2" charset="-122"/>
                <a:cs typeface="Tahoma" panose="020B0604030504040204" pitchFamily="34" charset="0"/>
                <a:hlinkClick r:id="rId3"/>
              </a:rPr>
              <a:t>http://www.youtube.com/watch?v=7Q429lqxZaU&amp;feature=youtu.be</a:t>
            </a:r>
            <a:r>
              <a:rPr lang="en-US" sz="1100" b="1" dirty="0">
                <a:latin typeface="Tahoma" panose="020B0604030504040204" pitchFamily="34" charset="0"/>
                <a:ea typeface="SimSun" panose="02010600030101010101" pitchFamily="2" charset="-122"/>
                <a:cs typeface="Tahoma" panose="020B0604030504040204" pitchFamily="34" charset="0"/>
              </a:rPr>
              <a:t/>
            </a:r>
            <a:br>
              <a:rPr lang="en-US" sz="1100" b="1" dirty="0">
                <a:latin typeface="Tahoma" panose="020B0604030504040204" pitchFamily="34" charset="0"/>
                <a:ea typeface="SimSun" panose="02010600030101010101" pitchFamily="2" charset="-122"/>
                <a:cs typeface="Tahoma" panose="020B0604030504040204" pitchFamily="34" charset="0"/>
              </a:rPr>
            </a:br>
            <a:r>
              <a:rPr lang="en-US" sz="1100" b="1" dirty="0">
                <a:latin typeface="Tahoma" panose="020B0604030504040204" pitchFamily="34" charset="0"/>
                <a:ea typeface="SimSun" panose="02010600030101010101" pitchFamily="2" charset="-122"/>
                <a:cs typeface="Tahoma" panose="020B0604030504040204" pitchFamily="34" charset="0"/>
              </a:rPr>
              <a:t>Miguel Lara (Web 2.0 FREEDOM): </a:t>
            </a:r>
            <a:r>
              <a:rPr lang="en-US" sz="1100" b="1" u="sng" dirty="0">
                <a:latin typeface="Tahoma" panose="020B0604030504040204" pitchFamily="34" charset="0"/>
                <a:ea typeface="SimSun" panose="02010600030101010101" pitchFamily="2" charset="-122"/>
                <a:cs typeface="Tahoma" panose="020B0604030504040204" pitchFamily="34" charset="0"/>
                <a:hlinkClick r:id="rId4"/>
              </a:rPr>
              <a:t>http://www.youtube.com/watch?v=8cmCFWi9lW8</a:t>
            </a:r>
            <a:r>
              <a:rPr lang="en-US" sz="1100" b="1" u="sng" dirty="0">
                <a:latin typeface="Tahoma" panose="020B0604030504040204" pitchFamily="34" charset="0"/>
                <a:ea typeface="SimSun" panose="02010600030101010101" pitchFamily="2" charset="-122"/>
                <a:cs typeface="Tahoma" panose="020B0604030504040204" pitchFamily="34" charset="0"/>
              </a:rPr>
              <a:t/>
            </a:r>
            <a:br>
              <a:rPr lang="en-US" sz="1100" b="1" u="sng" dirty="0">
                <a:latin typeface="Tahoma" panose="020B0604030504040204" pitchFamily="34" charset="0"/>
                <a:ea typeface="SimSun" panose="02010600030101010101" pitchFamily="2" charset="-122"/>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Kendal Rasnake (Is IT Right For You?): </a:t>
            </a:r>
            <a:r>
              <a:rPr lang="en-US" sz="1100" b="1" dirty="0">
                <a:latin typeface="Tahoma" panose="020B0604030504040204" pitchFamily="34" charset="0"/>
                <a:ea typeface="Tahoma" panose="020B0604030504040204" pitchFamily="34" charset="0"/>
                <a:cs typeface="Tahoma" panose="020B0604030504040204" pitchFamily="34" charset="0"/>
                <a:hlinkClick r:id="rId5"/>
              </a:rPr>
              <a:t>https://www.youtube.com/watch?v=MJ3GUDICIGw</a:t>
            </a:r>
            <a:r>
              <a:rPr lang="en-US" altLang="en-US" sz="1100" b="1" dirty="0">
                <a:latin typeface="Tahoma" panose="020B0604030504040204" pitchFamily="34" charset="0"/>
                <a:cs typeface="Tahoma" panose="020B0604030504040204" pitchFamily="34" charset="0"/>
              </a:rPr>
              <a:t/>
            </a:r>
            <a:br>
              <a:rPr lang="en-US" altLang="en-US" sz="1100" b="1" dirty="0">
                <a:latin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6"/>
          <a:srcRect l="863" t="22626" r="42122" b="7879"/>
          <a:stretch/>
        </p:blipFill>
        <p:spPr>
          <a:xfrm>
            <a:off x="1318262" y="2423334"/>
            <a:ext cx="6806697" cy="4434666"/>
          </a:xfrm>
          <a:prstGeom prst="rect">
            <a:avLst/>
          </a:prstGeom>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l="16281" t="20605" r="27419" b="2126"/>
          <a:stretch>
            <a:fillRect/>
          </a:stretch>
        </p:blipFill>
        <p:spPr bwMode="auto">
          <a:xfrm>
            <a:off x="1804264" y="2660767"/>
            <a:ext cx="5645762" cy="416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l="12381" t="19215" r="37619" b="1961"/>
          <a:stretch>
            <a:fillRect/>
          </a:stretch>
        </p:blipFill>
        <p:spPr bwMode="auto">
          <a:xfrm>
            <a:off x="2149354" y="2538452"/>
            <a:ext cx="5165845" cy="431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90720" y="2318462"/>
            <a:ext cx="4959306" cy="45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10"/>
          <a:srcRect l="-796" t="13420" r="885" b="3328"/>
          <a:stretch/>
        </p:blipFill>
        <p:spPr>
          <a:xfrm>
            <a:off x="457200" y="2273144"/>
            <a:ext cx="8065463" cy="4568051"/>
          </a:xfrm>
          <a:prstGeom prst="rect">
            <a:avLst/>
          </a:prstGeom>
        </p:spPr>
      </p:pic>
      <p:pic>
        <p:nvPicPr>
          <p:cNvPr id="17"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1239" y="2304205"/>
            <a:ext cx="9071811" cy="4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80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descr="http://positivityworks.files.wordpress.com/2009/11/happy.jpg"/>
          <p:cNvSpPr>
            <a:spLocks noChangeAspect="1" noChangeArrowheads="1"/>
          </p:cNvSpPr>
          <p:nvPr/>
        </p:nvSpPr>
        <p:spPr bwMode="auto">
          <a:xfrm>
            <a:off x="63500" y="-1365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cs typeface="Arial" panose="020B0604020202020204" pitchFamily="34" charset="0"/>
              </a:defRPr>
            </a:lvl1pPr>
            <a:lvl2pPr marL="742950" indent="-285750">
              <a:defRPr sz="3200" b="1">
                <a:solidFill>
                  <a:schemeClr val="tx1"/>
                </a:solidFill>
                <a:latin typeface="Tahoma" panose="020B0604030504040204" pitchFamily="34" charset="0"/>
                <a:cs typeface="Arial" panose="020B0604020202020204" pitchFamily="34" charset="0"/>
              </a:defRPr>
            </a:lvl2pPr>
            <a:lvl3pPr marL="1143000" indent="-228600">
              <a:defRPr sz="3200" b="1">
                <a:solidFill>
                  <a:schemeClr val="tx1"/>
                </a:solidFill>
                <a:latin typeface="Tahoma" panose="020B0604030504040204" pitchFamily="34" charset="0"/>
                <a:cs typeface="Arial" panose="020B0604020202020204" pitchFamily="34" charset="0"/>
              </a:defRPr>
            </a:lvl3pPr>
            <a:lvl4pPr marL="1600200" indent="-228600">
              <a:defRPr sz="3200" b="1">
                <a:solidFill>
                  <a:schemeClr val="tx1"/>
                </a:solidFill>
                <a:latin typeface="Tahoma" panose="020B0604030504040204" pitchFamily="34" charset="0"/>
                <a:cs typeface="Arial" panose="020B0604020202020204" pitchFamily="34" charset="0"/>
              </a:defRPr>
            </a:lvl4pPr>
            <a:lvl5pPr marL="2057400" indent="-22860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endParaRPr lang="en-US" altLang="en-US" sz="1800" b="0" smtClean="0">
              <a:solidFill>
                <a:srgbClr val="000000"/>
              </a:solidFill>
              <a:latin typeface="Arial" panose="020B0604020202020204" pitchFamily="34" charset="0"/>
            </a:endParaRPr>
          </a:p>
        </p:txBody>
      </p:sp>
      <p:sp>
        <p:nvSpPr>
          <p:cNvPr id="88067" name="AutoShape 4" descr="http://positivityworks.files.wordpress.com/2009/11/happy.jpg"/>
          <p:cNvSpPr>
            <a:spLocks noChangeAspect="1" noChangeArrowheads="1"/>
          </p:cNvSpPr>
          <p:nvPr/>
        </p:nvSpPr>
        <p:spPr bwMode="auto">
          <a:xfrm>
            <a:off x="215900" y="1587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cs typeface="Arial" panose="020B0604020202020204" pitchFamily="34" charset="0"/>
              </a:defRPr>
            </a:lvl1pPr>
            <a:lvl2pPr marL="742950" indent="-285750">
              <a:defRPr sz="3200" b="1">
                <a:solidFill>
                  <a:schemeClr val="tx1"/>
                </a:solidFill>
                <a:latin typeface="Tahoma" panose="020B0604030504040204" pitchFamily="34" charset="0"/>
                <a:cs typeface="Arial" panose="020B0604020202020204" pitchFamily="34" charset="0"/>
              </a:defRPr>
            </a:lvl2pPr>
            <a:lvl3pPr marL="1143000" indent="-228600">
              <a:defRPr sz="3200" b="1">
                <a:solidFill>
                  <a:schemeClr val="tx1"/>
                </a:solidFill>
                <a:latin typeface="Tahoma" panose="020B0604030504040204" pitchFamily="34" charset="0"/>
                <a:cs typeface="Arial" panose="020B0604020202020204" pitchFamily="34" charset="0"/>
              </a:defRPr>
            </a:lvl3pPr>
            <a:lvl4pPr marL="1600200" indent="-228600">
              <a:defRPr sz="3200" b="1">
                <a:solidFill>
                  <a:schemeClr val="tx1"/>
                </a:solidFill>
                <a:latin typeface="Tahoma" panose="020B0604030504040204" pitchFamily="34" charset="0"/>
                <a:cs typeface="Arial" panose="020B0604020202020204" pitchFamily="34" charset="0"/>
              </a:defRPr>
            </a:lvl4pPr>
            <a:lvl5pPr marL="2057400" indent="-22860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endParaRPr lang="en-US" altLang="en-US" sz="1800" b="0" smtClean="0">
              <a:solidFill>
                <a:srgbClr val="000000"/>
              </a:solidFill>
              <a:latin typeface="Arial" panose="020B0604020202020204" pitchFamily="34" charset="0"/>
            </a:endParaRPr>
          </a:p>
        </p:txBody>
      </p:sp>
      <p:sp>
        <p:nvSpPr>
          <p:cNvPr id="88068" name="Title 8"/>
          <p:cNvSpPr>
            <a:spLocks noGrp="1"/>
          </p:cNvSpPr>
          <p:nvPr>
            <p:ph type="title"/>
          </p:nvPr>
        </p:nvSpPr>
        <p:spPr>
          <a:xfrm>
            <a:off x="457200" y="762000"/>
            <a:ext cx="8305800" cy="2209800"/>
          </a:xfrm>
        </p:spPr>
        <p:txBody>
          <a:bodyPr/>
          <a:lstStyle/>
          <a:p>
            <a:r>
              <a:rPr lang="en-US" altLang="en-US" sz="4000" dirty="0" smtClean="0">
                <a:solidFill>
                  <a:srgbClr val="0070C0"/>
                </a:solidFill>
                <a:cs typeface="Tahoma" panose="020B0604030504040204" pitchFamily="34" charset="0"/>
              </a:rPr>
              <a:t>Poll </a:t>
            </a:r>
            <a:r>
              <a:rPr lang="en-US" altLang="en-US" sz="4000" dirty="0" smtClean="0">
                <a:solidFill>
                  <a:srgbClr val="0070C0"/>
                </a:solidFill>
                <a:cs typeface="Tahoma" panose="020B0604030504040204" pitchFamily="34" charset="0"/>
              </a:rPr>
              <a:t>#4: </a:t>
            </a:r>
            <a:r>
              <a:rPr lang="en-US" altLang="en-US" dirty="0" smtClean="0">
                <a:solidFill>
                  <a:srgbClr val="FF0000"/>
                </a:solidFill>
                <a:cs typeface="Tahoma" panose="020B0604030504040204" pitchFamily="34" charset="0"/>
              </a:rPr>
              <a:t/>
            </a:r>
            <a:br>
              <a:rPr lang="en-US" altLang="en-US" dirty="0" smtClean="0">
                <a:solidFill>
                  <a:srgbClr val="FF0000"/>
                </a:solidFill>
                <a:cs typeface="Tahoma" panose="020B0604030504040204" pitchFamily="34" charset="0"/>
              </a:rPr>
            </a:br>
            <a:r>
              <a:rPr lang="en-US" altLang="en-US" sz="4000" dirty="0" smtClean="0">
                <a:solidFill>
                  <a:srgbClr val="FF0000"/>
                </a:solidFill>
                <a:cs typeface="Tahoma" panose="020B0604030504040204" pitchFamily="34" charset="0"/>
              </a:rPr>
              <a:t>Which of these ideas might you use?</a:t>
            </a:r>
          </a:p>
        </p:txBody>
      </p:sp>
      <p:sp>
        <p:nvSpPr>
          <p:cNvPr id="88069" name="Content Placeholder 9"/>
          <p:cNvSpPr>
            <a:spLocks noGrp="1"/>
          </p:cNvSpPr>
          <p:nvPr>
            <p:ph idx="1"/>
          </p:nvPr>
        </p:nvSpPr>
        <p:spPr>
          <a:xfrm>
            <a:off x="381000" y="2987675"/>
            <a:ext cx="8382000" cy="3200400"/>
          </a:xfrm>
        </p:spPr>
        <p:txBody>
          <a:bodyPr/>
          <a:lstStyle/>
          <a:p>
            <a:pPr marL="514350" indent="-514350">
              <a:buFont typeface="Calibri" panose="020F0502020204030204" pitchFamily="34" charset="0"/>
              <a:buAutoNum type="alphaUcPeriod"/>
            </a:pPr>
            <a:r>
              <a:rPr lang="en-US" altLang="en-US" dirty="0" smtClean="0">
                <a:cs typeface="Tahoma" panose="020B0604030504040204" pitchFamily="34" charset="0"/>
              </a:rPr>
              <a:t>Guest speaker quotes</a:t>
            </a:r>
          </a:p>
          <a:p>
            <a:pPr marL="514350" indent="-514350">
              <a:buFont typeface="Calibri" panose="020F0502020204030204" pitchFamily="34" charset="0"/>
              <a:buAutoNum type="alphaUcPeriod"/>
            </a:pPr>
            <a:r>
              <a:rPr lang="en-US" altLang="en-US" dirty="0" smtClean="0">
                <a:cs typeface="Tahoma" panose="020B0604030504040204" pitchFamily="34" charset="0"/>
              </a:rPr>
              <a:t>Data visualization tools</a:t>
            </a:r>
          </a:p>
          <a:p>
            <a:pPr marL="514350" indent="-514350">
              <a:buFont typeface="Calibri" panose="020F0502020204030204" pitchFamily="34" charset="0"/>
              <a:buAutoNum type="alphaUcPeriod"/>
            </a:pPr>
            <a:r>
              <a:rPr lang="en-US" altLang="en-US" dirty="0" smtClean="0">
                <a:cs typeface="Tahoma" panose="020B0604030504040204" pitchFamily="34" charset="0"/>
              </a:rPr>
              <a:t>Challenge debates (cage matches?)</a:t>
            </a:r>
          </a:p>
          <a:p>
            <a:pPr marL="514350" indent="-514350">
              <a:buFont typeface="Calibri" panose="020F0502020204030204" pitchFamily="34" charset="0"/>
              <a:buAutoNum type="alphaUcPeriod"/>
            </a:pPr>
            <a:r>
              <a:rPr lang="en-US" altLang="en-US" dirty="0" smtClean="0">
                <a:cs typeface="Tahoma" panose="020B0604030504040204" pitchFamily="34" charset="0"/>
              </a:rPr>
              <a:t>Student designed video productions</a:t>
            </a:r>
          </a:p>
          <a:p>
            <a:pPr marL="514350" indent="-514350">
              <a:buFont typeface="Calibri" panose="020F0502020204030204" pitchFamily="34" charset="0"/>
              <a:buAutoNum type="alphaUcPeriod"/>
            </a:pPr>
            <a:r>
              <a:rPr lang="en-US" altLang="en-US" dirty="0" smtClean="0">
                <a:cs typeface="Tahoma" panose="020B0604030504040204" pitchFamily="34" charset="0"/>
              </a:rPr>
              <a:t>Student designed e-books</a:t>
            </a:r>
          </a:p>
          <a:p>
            <a:pPr marL="514350" indent="-514350">
              <a:buFont typeface="Calibri" panose="020F0502020204030204" pitchFamily="34" charset="0"/>
              <a:buAutoNum type="alphaUcPeriod"/>
            </a:pPr>
            <a:r>
              <a:rPr lang="en-US" altLang="en-US" dirty="0" smtClean="0">
                <a:cs typeface="Tahoma" panose="020B0604030504040204" pitchFamily="34" charset="0"/>
              </a:rPr>
              <a:t>Goal setting tools</a:t>
            </a:r>
          </a:p>
          <a:p>
            <a:pPr marL="514350" indent="-514350">
              <a:buFont typeface="Calibri" panose="020F0502020204030204" pitchFamily="34" charset="0"/>
              <a:buAutoNum type="alphaUcPeriod"/>
            </a:pPr>
            <a:r>
              <a:rPr lang="en-US" altLang="en-US" dirty="0" smtClean="0">
                <a:cs typeface="Tahoma" panose="020B0604030504040204" pitchFamily="34" charset="0"/>
              </a:rPr>
              <a:t>Gallery of exemplary work</a:t>
            </a:r>
          </a:p>
        </p:txBody>
      </p:sp>
      <p:pic>
        <p:nvPicPr>
          <p:cNvPr id="88070" name="Picture 2" descr="Frowny 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06475" y="-2604135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www.mrboll.com/wp-content/uploads/2010/11/OddReflec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7752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0711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2" name="Rectangle 2"/>
          <p:cNvSpPr>
            <a:spLocks noGrp="1" noChangeArrowheads="1"/>
          </p:cNvSpPr>
          <p:nvPr>
            <p:ph type="title" idx="4294967295"/>
          </p:nvPr>
        </p:nvSpPr>
        <p:spPr>
          <a:xfrm>
            <a:off x="381000" y="381000"/>
            <a:ext cx="8305800" cy="1447800"/>
          </a:xfrm>
        </p:spPr>
        <p:txBody>
          <a:bodyPr anchorCtr="1"/>
          <a:lstStyle/>
          <a:p>
            <a:pPr eaLnBrk="1" hangingPunct="1"/>
            <a:r>
              <a:rPr lang="en-US" sz="4000" b="1" dirty="0" smtClean="0">
                <a:solidFill>
                  <a:srgbClr val="FF0000"/>
                </a:solidFill>
                <a:latin typeface="Tahoma" panose="020B0604030504040204" pitchFamily="34" charset="0"/>
                <a:cs typeface="Tahoma" panose="020B0604030504040204" pitchFamily="34" charset="0"/>
              </a:rPr>
              <a:t>Commitments: </a:t>
            </a:r>
            <a:r>
              <a:rPr lang="en-US" sz="2800" b="1" dirty="0" smtClean="0">
                <a:solidFill>
                  <a:srgbClr val="FF0000"/>
                </a:solidFill>
                <a:latin typeface="Tahoma" panose="020B0604030504040204" pitchFamily="34" charset="0"/>
                <a:cs typeface="Tahoma" panose="020B0604030504040204" pitchFamily="34" charset="0"/>
              </a:rPr>
              <a:t/>
            </a:r>
            <a:br>
              <a:rPr lang="en-US" sz="2800" b="1" dirty="0" smtClean="0">
                <a:solidFill>
                  <a:srgbClr val="FF0000"/>
                </a:solidFill>
                <a:latin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rPr>
              <a:t>Stop and Share: </a:t>
            </a:r>
            <a:r>
              <a:rPr lang="en-US" sz="2800" b="1" dirty="0" smtClean="0">
                <a:solidFill>
                  <a:srgbClr val="FF0000"/>
                </a:solidFill>
                <a:latin typeface="Tahoma" panose="020B0604030504040204" pitchFamily="34" charset="0"/>
              </a:rPr>
              <a:t/>
            </a:r>
            <a:br>
              <a:rPr lang="en-US" sz="2800" b="1" dirty="0" smtClean="0">
                <a:solidFill>
                  <a:srgbClr val="FF0000"/>
                </a:solidFill>
                <a:latin typeface="Tahoma" panose="020B0604030504040204" pitchFamily="34" charset="0"/>
              </a:rPr>
            </a:br>
            <a:r>
              <a:rPr lang="en-US" sz="2600" b="1" dirty="0" smtClean="0">
                <a:solidFill>
                  <a:schemeClr val="tx1"/>
                </a:solidFill>
                <a:latin typeface="Tahoma" panose="020B0604030504040204" pitchFamily="34" charset="0"/>
              </a:rPr>
              <a:t>Which principle(s) of TEC-VARIETY will you use?</a:t>
            </a:r>
            <a:endParaRPr lang="en-US" sz="2600" b="1" dirty="0" smtClean="0">
              <a:solidFill>
                <a:srgbClr val="FF0000"/>
              </a:solidFill>
              <a:latin typeface="Tahoma" panose="020B0604030504040204" pitchFamily="34" charset="0"/>
            </a:endParaRPr>
          </a:p>
        </p:txBody>
      </p:sp>
      <p:sp>
        <p:nvSpPr>
          <p:cNvPr id="399363" name="Rectangle 3"/>
          <p:cNvSpPr>
            <a:spLocks noGrp="1" noChangeArrowheads="1"/>
          </p:cNvSpPr>
          <p:nvPr>
            <p:ph type="body" sz="half" idx="4294967295"/>
          </p:nvPr>
        </p:nvSpPr>
        <p:spPr>
          <a:xfrm>
            <a:off x="2209800" y="1981200"/>
            <a:ext cx="5029200" cy="4876800"/>
          </a:xfrm>
        </p:spPr>
        <p:txBody>
          <a:bodyPr/>
          <a:lstStyle/>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T</a:t>
            </a:r>
            <a:r>
              <a:rPr lang="en-US" altLang="zh-CN" sz="2800" b="1" smtClean="0">
                <a:latin typeface="Tahoma" panose="020B0604030504040204" pitchFamily="34" charset="0"/>
                <a:ea typeface="SimSun" panose="02010600030101010101" pitchFamily="2" charset="-122"/>
              </a:rPr>
              <a:t>one/Climate</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E</a:t>
            </a:r>
            <a:r>
              <a:rPr lang="en-US" altLang="zh-CN" sz="2800" b="1" smtClean="0">
                <a:latin typeface="Tahoma" panose="020B0604030504040204" pitchFamily="34" charset="0"/>
                <a:ea typeface="SimSun" panose="02010600030101010101" pitchFamily="2" charset="-122"/>
              </a:rPr>
              <a:t>ncouragement, Feedback</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C</a:t>
            </a:r>
            <a:r>
              <a:rPr lang="en-US" altLang="zh-CN" sz="2800" b="1" smtClean="0">
                <a:latin typeface="Tahoma" panose="020B0604030504040204" pitchFamily="34" charset="0"/>
                <a:ea typeface="SimSun" panose="02010600030101010101" pitchFamily="2" charset="-122"/>
              </a:rPr>
              <a:t>uriosity</a:t>
            </a:r>
          </a:p>
          <a:p>
            <a:pPr marL="533400" indent="-533400" eaLnBrk="1" hangingPunct="1">
              <a:lnSpc>
                <a:spcPct val="80000"/>
              </a:lnSpc>
              <a:buClr>
                <a:srgbClr val="FF0000"/>
              </a:buClr>
              <a:buFontTx/>
              <a:buNone/>
            </a:pPr>
            <a:endParaRPr lang="en-US" altLang="zh-CN" sz="2800" b="1" smtClean="0">
              <a:solidFill>
                <a:srgbClr val="FF0000"/>
              </a:solidFill>
              <a:latin typeface="Tahoma" panose="020B0604030504040204" pitchFamily="34" charset="0"/>
              <a:ea typeface="SimSun" panose="02010600030101010101" pitchFamily="2" charset="-122"/>
            </a:endParaRP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V</a:t>
            </a:r>
            <a:r>
              <a:rPr lang="en-US" altLang="zh-CN" sz="2800" b="1" smtClean="0">
                <a:latin typeface="Tahoma" panose="020B0604030504040204" pitchFamily="34" charset="0"/>
                <a:ea typeface="SimSun" panose="02010600030101010101" pitchFamily="2" charset="-122"/>
              </a:rPr>
              <a:t>ariety</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A</a:t>
            </a:r>
            <a:r>
              <a:rPr lang="en-US" altLang="zh-CN" sz="2800" b="1" smtClean="0">
                <a:latin typeface="Tahoma" panose="020B0604030504040204" pitchFamily="34" charset="0"/>
                <a:ea typeface="SimSun" panose="02010600030101010101" pitchFamily="2" charset="-122"/>
              </a:rPr>
              <a:t>utonomy</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R</a:t>
            </a:r>
            <a:r>
              <a:rPr lang="en-US" altLang="zh-CN" sz="2800" b="1" smtClean="0">
                <a:latin typeface="Tahoma" panose="020B0604030504040204" pitchFamily="34" charset="0"/>
                <a:ea typeface="SimSun" panose="02010600030101010101" pitchFamily="2" charset="-122"/>
              </a:rPr>
              <a:t>elevance</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I</a:t>
            </a:r>
            <a:r>
              <a:rPr lang="en-US" altLang="zh-CN" sz="2800" b="1" smtClean="0">
                <a:latin typeface="Tahoma" panose="020B0604030504040204" pitchFamily="34" charset="0"/>
                <a:ea typeface="SimSun" panose="02010600030101010101" pitchFamily="2" charset="-122"/>
              </a:rPr>
              <a:t>nteractive</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E</a:t>
            </a:r>
            <a:r>
              <a:rPr lang="en-US" altLang="zh-CN" sz="2800" b="1" smtClean="0">
                <a:latin typeface="Tahoma" panose="020B0604030504040204" pitchFamily="34" charset="0"/>
                <a:ea typeface="SimSun" panose="02010600030101010101" pitchFamily="2" charset="-122"/>
              </a:rPr>
              <a:t>ngagement</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T</a:t>
            </a:r>
            <a:r>
              <a:rPr lang="en-US" altLang="zh-CN" sz="2800" b="1" smtClean="0">
                <a:latin typeface="Tahoma" panose="020B0604030504040204" pitchFamily="34" charset="0"/>
                <a:ea typeface="SimSun" panose="02010600030101010101" pitchFamily="2" charset="-122"/>
              </a:rPr>
              <a:t>ension</a:t>
            </a:r>
          </a:p>
          <a:p>
            <a:pPr marL="533400" indent="-533400" eaLnBrk="1" hangingPunct="1">
              <a:lnSpc>
                <a:spcPct val="80000"/>
              </a:lnSpc>
              <a:buClr>
                <a:srgbClr val="FF0000"/>
              </a:buClr>
              <a:buFontTx/>
              <a:buNone/>
            </a:pPr>
            <a:r>
              <a:rPr lang="en-US" altLang="zh-CN" sz="2800" b="1" smtClean="0">
                <a:solidFill>
                  <a:srgbClr val="FF0000"/>
                </a:solidFill>
                <a:latin typeface="Tahoma" panose="020B0604030504040204" pitchFamily="34" charset="0"/>
                <a:ea typeface="SimSun" panose="02010600030101010101" pitchFamily="2" charset="-122"/>
              </a:rPr>
              <a:t>Y</a:t>
            </a:r>
            <a:r>
              <a:rPr lang="en-US" altLang="zh-CN" sz="2800" b="1" smtClean="0">
                <a:latin typeface="Tahoma" panose="020B0604030504040204" pitchFamily="34" charset="0"/>
                <a:ea typeface="SimSun" panose="02010600030101010101" pitchFamily="2" charset="-122"/>
              </a:rPr>
              <a:t>ields Products</a:t>
            </a:r>
            <a:endParaRPr lang="en-US" sz="2800" b="1" smtClean="0">
              <a:latin typeface="Tahoma" panose="020B0604030504040204" pitchFamily="34" charset="0"/>
            </a:endParaRPr>
          </a:p>
        </p:txBody>
      </p:sp>
      <p:pic>
        <p:nvPicPr>
          <p:cNvPr id="399365" name="Picture 12" descr="http://www.josephdiego.com/wp-content/uploads/2011/12/online-home-business-success-demotivational-commit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40050"/>
            <a:ext cx="3108325"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09928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2011362"/>
          </a:xfrm>
        </p:spPr>
        <p:txBody>
          <a:bodyPr>
            <a:normAutofit fontScale="90000"/>
          </a:bodyPr>
          <a:lstStyle/>
          <a:p>
            <a:pPr marL="742950" indent="-742950">
              <a:defRPr/>
            </a:pPr>
            <a:r>
              <a:rPr lang="en-US" sz="4900" b="1" dirty="0" smtClean="0">
                <a:solidFill>
                  <a:srgbClr val="0070C0"/>
                </a:solidFill>
                <a:latin typeface="Tahoma" pitchFamily="34" charset="0"/>
                <a:ea typeface="Tahoma" pitchFamily="34" charset="0"/>
                <a:cs typeface="Tahoma" pitchFamily="34" charset="0"/>
              </a:rPr>
              <a:t>Poll </a:t>
            </a:r>
            <a:r>
              <a:rPr lang="en-US" sz="4900" b="1" dirty="0" smtClean="0">
                <a:solidFill>
                  <a:srgbClr val="0070C0"/>
                </a:solidFill>
                <a:latin typeface="Tahoma" pitchFamily="34" charset="0"/>
                <a:ea typeface="Tahoma" pitchFamily="34" charset="0"/>
                <a:cs typeface="Tahoma" pitchFamily="34" charset="0"/>
              </a:rPr>
              <a:t>#5: </a:t>
            </a:r>
            <a:r>
              <a:rPr lang="en-US" sz="4000" b="1" dirty="0" smtClean="0">
                <a:solidFill>
                  <a:srgbClr val="FF0000"/>
                </a:solidFill>
                <a:latin typeface="Tahoma" pitchFamily="34" charset="0"/>
                <a:ea typeface="Tahoma" pitchFamily="34" charset="0"/>
                <a:cs typeface="Tahoma" pitchFamily="34" charset="0"/>
              </a:rPr>
              <a:t/>
            </a:r>
            <a:br>
              <a:rPr lang="en-US" sz="4000" b="1" dirty="0" smtClean="0">
                <a:solidFill>
                  <a:srgbClr val="FF0000"/>
                </a:solidFill>
                <a:latin typeface="Tahoma" pitchFamily="34" charset="0"/>
                <a:ea typeface="Tahoma" pitchFamily="34" charset="0"/>
                <a:cs typeface="Tahoma" pitchFamily="34" charset="0"/>
              </a:rPr>
            </a:br>
            <a:r>
              <a:rPr lang="en-US" sz="4000" b="1" dirty="0" smtClean="0">
                <a:solidFill>
                  <a:srgbClr val="FF0000"/>
                </a:solidFill>
                <a:latin typeface="Tahoma" pitchFamily="34" charset="0"/>
                <a:ea typeface="Tahoma" pitchFamily="34" charset="0"/>
                <a:cs typeface="Tahoma" pitchFamily="34" charset="0"/>
              </a:rPr>
              <a:t>Any light bulbs going off in your </a:t>
            </a:r>
            <a:r>
              <a:rPr lang="en-US" sz="4000" b="1" dirty="0" smtClean="0">
                <a:solidFill>
                  <a:srgbClr val="FF0000"/>
                </a:solidFill>
                <a:latin typeface="Tahoma" pitchFamily="34" charset="0"/>
                <a:ea typeface="Tahoma" pitchFamily="34" charset="0"/>
                <a:cs typeface="Tahoma" pitchFamily="34" charset="0"/>
              </a:rPr>
              <a:t>head…?</a:t>
            </a:r>
            <a:endParaRPr lang="en-US" sz="4000" b="1" dirty="0">
              <a:solidFill>
                <a:srgbClr val="FF0000"/>
              </a:solidFill>
              <a:latin typeface="Tahoma" pitchFamily="34" charset="0"/>
              <a:ea typeface="Tahoma" pitchFamily="34" charset="0"/>
              <a:cs typeface="Tahoma" pitchFamily="34" charset="0"/>
            </a:endParaRPr>
          </a:p>
        </p:txBody>
      </p:sp>
      <p:sp>
        <p:nvSpPr>
          <p:cNvPr id="359427" name="Content Placeholder 5"/>
          <p:cNvSpPr>
            <a:spLocks noGrp="1"/>
          </p:cNvSpPr>
          <p:nvPr>
            <p:ph idx="1"/>
          </p:nvPr>
        </p:nvSpPr>
        <p:spPr>
          <a:xfrm>
            <a:off x="457200" y="2286000"/>
            <a:ext cx="8229600" cy="3916363"/>
          </a:xfrm>
        </p:spPr>
        <p:txBody>
          <a:bodyPr/>
          <a:lstStyle/>
          <a:p>
            <a:pPr marL="514350" indent="-514350">
              <a:buFontTx/>
              <a:buAutoNum type="alphaUcPeriod"/>
            </a:pPr>
            <a:r>
              <a:rPr lang="en-US" altLang="en-US" b="1" dirty="0" smtClean="0">
                <a:latin typeface="Tahoma" panose="020B0604030504040204" pitchFamily="34" charset="0"/>
                <a:cs typeface="Tahoma" panose="020B0604030504040204" pitchFamily="34" charset="0"/>
              </a:rPr>
              <a:t>Yes definitely***</a:t>
            </a:r>
          </a:p>
          <a:p>
            <a:pPr marL="514350" indent="-514350">
              <a:buFontTx/>
              <a:buAutoNum type="alphaUcPeriod"/>
            </a:pPr>
            <a:r>
              <a:rPr lang="en-US" altLang="en-US" b="1" dirty="0" smtClean="0">
                <a:latin typeface="Tahoma" panose="020B0604030504040204" pitchFamily="34" charset="0"/>
                <a:cs typeface="Tahoma" panose="020B0604030504040204" pitchFamily="34" charset="0"/>
              </a:rPr>
              <a:t>Yes maybe!</a:t>
            </a:r>
          </a:p>
          <a:p>
            <a:pPr marL="514350" indent="-514350">
              <a:buFontTx/>
              <a:buAutoNum type="alphaUcPeriod"/>
            </a:pPr>
            <a:r>
              <a:rPr lang="en-US" altLang="en-US" b="1" dirty="0" smtClean="0">
                <a:latin typeface="Tahoma" panose="020B0604030504040204" pitchFamily="34" charset="0"/>
                <a:cs typeface="Tahoma" panose="020B0604030504040204" pitchFamily="34" charset="0"/>
              </a:rPr>
              <a:t>Not yet (but hopefully soon…)</a:t>
            </a:r>
          </a:p>
        </p:txBody>
      </p:sp>
      <p:pic>
        <p:nvPicPr>
          <p:cNvPr id="359428" name="Picture 2" descr="Photo: Brock Dav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120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9" name="Picture 3" descr="Photo: Brock Da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191000"/>
            <a:ext cx="200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0" name="Picture 4" descr="Photo: Brock Da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938" y="4114800"/>
            <a:ext cx="20240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7481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28600" y="685800"/>
            <a:ext cx="8534400" cy="1295400"/>
          </a:xfrm>
        </p:spPr>
        <p:txBody>
          <a:bodyPr/>
          <a:lstStyle/>
          <a:p>
            <a:pPr eaLnBrk="1" hangingPunct="1"/>
            <a:r>
              <a:rPr lang="en-US" sz="3600" b="1" dirty="0" smtClean="0">
                <a:solidFill>
                  <a:srgbClr val="0070C0"/>
                </a:solidFill>
                <a:latin typeface="Tahoma" panose="020B0604030504040204" pitchFamily="34" charset="0"/>
                <a:cs typeface="Tahoma" panose="020B0604030504040204" pitchFamily="34" charset="0"/>
              </a:rPr>
              <a:t>Poll </a:t>
            </a:r>
            <a:r>
              <a:rPr lang="en-US" sz="3600" b="1" dirty="0" smtClean="0">
                <a:solidFill>
                  <a:srgbClr val="0070C0"/>
                </a:solidFill>
                <a:latin typeface="Tahoma" panose="020B0604030504040204" pitchFamily="34" charset="0"/>
                <a:cs typeface="Tahoma" panose="020B0604030504040204" pitchFamily="34" charset="0"/>
              </a:rPr>
              <a:t>#6: </a:t>
            </a:r>
            <a:r>
              <a:rPr lang="en-US" sz="3600" b="1" dirty="0" smtClean="0">
                <a:solidFill>
                  <a:srgbClr val="FF0000"/>
                </a:solidFill>
                <a:latin typeface="Tahoma" panose="020B0604030504040204" pitchFamily="34" charset="0"/>
                <a:cs typeface="Tahoma" panose="020B0604030504040204" pitchFamily="34" charset="0"/>
              </a:rPr>
              <a:t>Which do you prefer…</a:t>
            </a:r>
            <a:br>
              <a:rPr lang="en-US" sz="3600" b="1" dirty="0" smtClean="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(A) </a:t>
            </a:r>
            <a:r>
              <a:rPr lang="en-US" sz="3500" b="1" dirty="0">
                <a:solidFill>
                  <a:srgbClr val="FF0000"/>
                </a:solidFill>
                <a:latin typeface="Tahoma" panose="020B0604030504040204" pitchFamily="34" charset="0"/>
                <a:cs typeface="Tahoma" panose="020B0604030504040204" pitchFamily="34" charset="0"/>
              </a:rPr>
              <a:t>TEC-VARIETY or </a:t>
            </a:r>
            <a:r>
              <a:rPr lang="en-US" sz="3500" b="1" dirty="0" smtClean="0">
                <a:solidFill>
                  <a:srgbClr val="FF0000"/>
                </a:solidFill>
                <a:latin typeface="Tahoma" panose="020B0604030504040204" pitchFamily="34" charset="0"/>
                <a:cs typeface="Tahoma" panose="020B0604030504040204" pitchFamily="34" charset="0"/>
              </a:rPr>
              <a:t>(B) R2D2?</a:t>
            </a:r>
          </a:p>
        </p:txBody>
      </p:sp>
      <p:pic>
        <p:nvPicPr>
          <p:cNvPr id="373765" name="Picture 2" descr="r2d2-PS-circle-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2438400"/>
            <a:ext cx="4114801" cy="409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209800"/>
            <a:ext cx="1752600" cy="2421184"/>
          </a:xfrm>
          <a:prstGeom prst="rect">
            <a:avLst/>
          </a:prstGeom>
        </p:spPr>
      </p:pic>
      <p:pic>
        <p:nvPicPr>
          <p:cNvPr id="6" name="Picture 5"/>
          <p:cNvPicPr>
            <a:picLocks noChangeAspect="1"/>
          </p:cNvPicPr>
          <p:nvPr/>
        </p:nvPicPr>
        <p:blipFill>
          <a:blip r:embed="rId4"/>
          <a:stretch>
            <a:fillRect/>
          </a:stretch>
        </p:blipFill>
        <p:spPr>
          <a:xfrm>
            <a:off x="76200" y="4800600"/>
            <a:ext cx="4038600" cy="1869027"/>
          </a:xfrm>
          <a:prstGeom prst="rect">
            <a:avLst/>
          </a:prstGeom>
        </p:spPr>
      </p:pic>
    </p:spTree>
    <p:extLst>
      <p:ext uri="{BB962C8B-B14F-4D97-AF65-F5344CB8AC3E}">
        <p14:creationId xmlns:p14="http://schemas.microsoft.com/office/powerpoint/2010/main" val="220449692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itle 1"/>
          <p:cNvSpPr>
            <a:spLocks noGrp="1"/>
          </p:cNvSpPr>
          <p:nvPr>
            <p:ph type="title"/>
          </p:nvPr>
        </p:nvSpPr>
        <p:spPr/>
        <p:txBody>
          <a:bodyPr/>
          <a:lstStyle/>
          <a:p>
            <a:pPr eaLnBrk="1" hangingPunct="1"/>
            <a:r>
              <a:rPr lang="en-US" b="1" smtClean="0">
                <a:solidFill>
                  <a:srgbClr val="FF0000"/>
                </a:solidFill>
                <a:latin typeface="Tahoma" pitchFamily="34" charset="0"/>
                <a:cs typeface="Tahoma" pitchFamily="34" charset="0"/>
              </a:rPr>
              <a:t>That’s right, Engage!</a:t>
            </a:r>
          </a:p>
        </p:txBody>
      </p:sp>
      <p:pic>
        <p:nvPicPr>
          <p:cNvPr id="380931" name="Picture 2" descr="http://grapestorm.files.wordpress.com/2012/11/jean-luc-picard-engage.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274763"/>
            <a:ext cx="73152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e303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9639300" y="3913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8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80931"/>
                                        </p:tgtEl>
                                        <p:attrNameLst>
                                          <p:attrName>style.visibility</p:attrName>
                                        </p:attrNameLst>
                                      </p:cBhvr>
                                      <p:to>
                                        <p:strVal val="visible"/>
                                      </p:to>
                                    </p:set>
                                    <p:animEffect transition="in" filter="dissolve">
                                      <p:cBhvr>
                                        <p:cTn id="7" dur="500"/>
                                        <p:tgtEl>
                                          <p:spTgt spid="380931"/>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8001000" cy="3962399"/>
          </a:xfrm>
        </p:spPr>
        <p:txBody>
          <a:bodyPr/>
          <a:lstStyle/>
          <a:p>
            <a:r>
              <a:rPr lang="en-US" sz="4000" b="1" dirty="0" smtClean="0">
                <a:solidFill>
                  <a:srgbClr val="FF0000"/>
                </a:solidFill>
                <a:latin typeface="Tahoma" pitchFamily="34" charset="0"/>
                <a:cs typeface="Tahoma" pitchFamily="34" charset="0"/>
              </a:rPr>
              <a:t>Any Questions or Comments?</a:t>
            </a:r>
            <a:r>
              <a:rPr lang="en-US" sz="3600" b="1" dirty="0">
                <a:latin typeface="Tahoma" pitchFamily="34" charset="0"/>
              </a:rPr>
              <a:t/>
            </a:r>
            <a:br>
              <a:rPr lang="en-US" sz="3600" b="1" dirty="0">
                <a:latin typeface="Tahoma" pitchFamily="34" charset="0"/>
              </a:rPr>
            </a:br>
            <a:r>
              <a:rPr lang="en-US" sz="3600" b="1" dirty="0">
                <a:latin typeface="Tahoma" pitchFamily="34" charset="0"/>
              </a:rPr>
              <a:t>Try </a:t>
            </a:r>
            <a:r>
              <a:rPr lang="en-US" sz="3600" b="1" dirty="0" smtClean="0">
                <a:latin typeface="Tahoma" pitchFamily="34" charset="0"/>
              </a:rPr>
              <a:t>TEC-VARIETY…Try R2D2</a:t>
            </a:r>
            <a:r>
              <a:rPr lang="en-US" sz="2800" b="1" dirty="0" smtClean="0">
                <a:solidFill>
                  <a:srgbClr val="FF0000"/>
                </a:solidFill>
                <a:latin typeface="Tahoma" pitchFamily="34" charset="0"/>
                <a:cs typeface="Tahoma" pitchFamily="34" charset="0"/>
              </a:rPr>
              <a:t/>
            </a:r>
            <a:br>
              <a:rPr lang="en-US" sz="2800" b="1" dirty="0" smtClean="0">
                <a:solidFill>
                  <a:srgbClr val="FF0000"/>
                </a:solidFill>
                <a:latin typeface="Tahoma" pitchFamily="34" charset="0"/>
                <a:cs typeface="Tahoma" pitchFamily="34" charset="0"/>
              </a:rPr>
            </a:br>
            <a:r>
              <a:rPr lang="en-US" altLang="en-US" sz="2800" b="1" dirty="0">
                <a:solidFill>
                  <a:srgbClr val="FF0000"/>
                </a:solidFill>
                <a:latin typeface="Tahoma" panose="020B0604030504040204" pitchFamily="34" charset="0"/>
                <a:cs typeface="Tahoma" panose="020B0604030504040204" pitchFamily="34" charset="0"/>
              </a:rPr>
              <a:t>Slides at: TrainingShare.com</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Papers: PublicationShare.com</a:t>
            </a:r>
            <a:r>
              <a:rPr lang="en-US" altLang="en-US" sz="2800" b="1" dirty="0">
                <a:solidFill>
                  <a:srgbClr val="FF0000"/>
                </a:solidFill>
                <a:latin typeface="Tahoma" panose="020B0604030504040204" pitchFamily="34" charset="0"/>
                <a:cs typeface="Tahoma" panose="020B0604030504040204" pitchFamily="34" charset="0"/>
              </a:rPr>
              <a:t/>
            </a:r>
            <a:br>
              <a:rPr lang="en-US" altLang="en-US" sz="2800" b="1" dirty="0">
                <a:solidFill>
                  <a:srgbClr val="FF0000"/>
                </a:solidFill>
                <a:latin typeface="Tahoma" panose="020B0604030504040204" pitchFamily="34" charset="0"/>
                <a:cs typeface="Tahoma" panose="020B0604030504040204" pitchFamily="34" charset="0"/>
              </a:rPr>
            </a:br>
            <a:r>
              <a:rPr lang="en-US" altLang="en-US" sz="2800" b="1" dirty="0" smtClean="0">
                <a:solidFill>
                  <a:srgbClr val="00B050"/>
                </a:solidFill>
                <a:latin typeface="Tahoma" panose="020B0604030504040204" pitchFamily="34" charset="0"/>
                <a:cs typeface="Tahoma" panose="020B0604030504040204" pitchFamily="34" charset="0"/>
              </a:rPr>
              <a:t>Free Book</a:t>
            </a:r>
            <a:r>
              <a:rPr lang="en-US" altLang="en-US" sz="2800" b="1" dirty="0">
                <a:solidFill>
                  <a:srgbClr val="00B050"/>
                </a:solidFill>
                <a:latin typeface="Tahoma" panose="020B0604030504040204" pitchFamily="34" charset="0"/>
                <a:cs typeface="Tahoma" panose="020B0604030504040204" pitchFamily="34" charset="0"/>
              </a:rPr>
              <a:t>:  </a:t>
            </a:r>
            <a:r>
              <a:rPr lang="en-US" sz="2800" b="1" dirty="0">
                <a:solidFill>
                  <a:srgbClr val="FF0000"/>
                </a:solidFill>
                <a:latin typeface="Tahoma" panose="020B0604030504040204" pitchFamily="34" charset="0"/>
                <a:cs typeface="Tahoma" panose="020B0604030504040204" pitchFamily="34" charset="0"/>
              </a:rPr>
              <a:t>http://tec-variety.com/</a:t>
            </a:r>
            <a:r>
              <a:rPr lang="en-US" altLang="en-US" sz="2800" b="1" dirty="0">
                <a:solidFill>
                  <a:srgbClr val="FF33CC"/>
                </a:solidFill>
                <a:latin typeface="Tahoma" panose="020B0604030504040204" pitchFamily="34" charset="0"/>
                <a:cs typeface="Tahoma" panose="020B0604030504040204" pitchFamily="34" charset="0"/>
              </a:rPr>
              <a:t/>
            </a:r>
            <a:br>
              <a:rPr lang="en-US" altLang="en-US" sz="2800" b="1" dirty="0">
                <a:solidFill>
                  <a:srgbClr val="FF33CC"/>
                </a:solidFill>
                <a:latin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cs typeface="Tahoma" panose="020B0604030504040204" pitchFamily="34" charset="0"/>
                <a:hlinkClick r:id="rId6"/>
              </a:rPr>
              <a:t>http://tec-variety.com/TEC-VARIETY-Chinese.pdf</a:t>
            </a:r>
            <a:r>
              <a:rPr lang="en-US" sz="2400" b="1" dirty="0">
                <a:solidFill>
                  <a:srgbClr val="FF0000"/>
                </a:solidFill>
                <a:latin typeface="Tahoma" panose="020B0604030504040204" pitchFamily="34" charset="0"/>
                <a:cs typeface="Tahoma" panose="020B0604030504040204" pitchFamily="34" charset="0"/>
              </a:rPr>
              <a:t> </a:t>
            </a:r>
            <a:r>
              <a:rPr lang="en-US" sz="2800" b="1" dirty="0" smtClean="0">
                <a:solidFill>
                  <a:srgbClr val="00B050"/>
                </a:solidFill>
                <a:latin typeface="Tahoma" pitchFamily="34" charset="0"/>
                <a:cs typeface="Tahoma" pitchFamily="34" charset="0"/>
              </a:rPr>
              <a:t/>
            </a:r>
            <a:br>
              <a:rPr lang="en-US" sz="2800" b="1" dirty="0" smtClean="0">
                <a:solidFill>
                  <a:srgbClr val="00B050"/>
                </a:solidFill>
                <a:latin typeface="Tahoma" pitchFamily="34" charset="0"/>
                <a:cs typeface="Tahoma" pitchFamily="34" charset="0"/>
              </a:rPr>
            </a:br>
            <a:r>
              <a:rPr lang="en-US" sz="2800" b="1" dirty="0" smtClean="0">
                <a:solidFill>
                  <a:srgbClr val="00B0F0"/>
                </a:solidFill>
                <a:latin typeface="Tahoma" pitchFamily="34" charset="0"/>
                <a:cs typeface="Tahoma" pitchFamily="34" charset="0"/>
              </a:rPr>
              <a:t>	Dr. Curt Bonk – </a:t>
            </a:r>
            <a:r>
              <a:rPr lang="en-US" sz="2800" b="1" dirty="0" smtClean="0">
                <a:latin typeface="Tahoma" pitchFamily="34" charset="0"/>
                <a:cs typeface="Tahoma" pitchFamily="34" charset="0"/>
                <a:hlinkClick r:id="rId7"/>
              </a:rPr>
              <a:t>CJBonk@Indiana.edu</a:t>
            </a:r>
            <a:endParaRPr lang="en-US" sz="2800" b="1" dirty="0" smtClean="0">
              <a:solidFill>
                <a:schemeClr val="tx1"/>
              </a:solidFill>
              <a:latin typeface="Tahoma" pitchFamily="34" charset="0"/>
              <a:cs typeface="Tahoma" pitchFamily="34" charset="0"/>
            </a:endParaRPr>
          </a:p>
        </p:txBody>
      </p:sp>
      <p:pic>
        <p:nvPicPr>
          <p:cNvPr id="9" name="Picture 1" descr="C:\Users\Curtis\Desktop\Curt's Documents\Curt's Pics\Curt\Keynote, best of, and funny pics\Best Pics to pick from March 2012\Cropped\Facebook\BONK MOOC Claw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618141"/>
            <a:ext cx="2791503" cy="222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55405" y="3881255"/>
            <a:ext cx="487363" cy="487363"/>
          </a:xfrm>
          <a:prstGeom prst="rect">
            <a:avLst/>
          </a:prstGeom>
        </p:spPr>
      </p:pic>
      <p:pic>
        <p:nvPicPr>
          <p:cNvPr id="13" name="Picture 2" descr="C:\Users\Curtis\Desktop\Curt's Documents\Curt's Pics\Curt\Keynote, best of, and funny pics\Best Pics to pick from March 2012\BONK MOOC (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4799" y="4656897"/>
            <a:ext cx="2910420" cy="218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http://www.psychologytoday.com/files/u15/Happiness_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2438400"/>
            <a:ext cx="685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justgabe.com/wp-content/uploads/2011/04/engag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0967" y="4618140"/>
            <a:ext cx="2904620" cy="221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20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picengage.wav"/>
                                        </p:tgtEl>
                                      </p:cMediaNode>
                                    </p:audio>
                                  </p:sub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4" name="picengage.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5" name="picoutther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2354" fill="hold"/>
                                        <p:tgtEl>
                                          <p:spTgt spid="11"/>
                                        </p:tgtEl>
                                      </p:cBhvr>
                                    </p:cmd>
                                  </p:childTnLst>
                                </p:cTn>
                              </p:par>
                            </p:childTnLst>
                          </p:cTn>
                        </p:par>
                      </p:childTnLst>
                    </p:cTn>
                  </p:par>
                </p:childTnLst>
              </p:cTn>
              <p:nextCondLst>
                <p:cond evt="onClick" delay="0">
                  <p:tgtEl>
                    <p:spTgt spid="11"/>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493574"/>
            <a:ext cx="8305800" cy="1554163"/>
          </a:xfrm>
        </p:spPr>
        <p:txBody>
          <a:bodyPr/>
          <a:lstStyle/>
          <a:p>
            <a:pPr eaLnBrk="1" hangingPunct="1"/>
            <a:r>
              <a:rPr lang="en-US" sz="4000" b="1" dirty="0" smtClean="0">
                <a:solidFill>
                  <a:srgbClr val="0070C0"/>
                </a:solidFill>
                <a:latin typeface="Tahoma" panose="020B0604030504040204" pitchFamily="34" charset="0"/>
                <a:cs typeface="Tahoma" panose="020B0604030504040204" pitchFamily="34" charset="0"/>
              </a:rPr>
              <a:t>Poll #1: </a:t>
            </a:r>
            <a:r>
              <a:rPr lang="en-US" sz="3200" b="1" dirty="0" smtClean="0">
                <a:solidFill>
                  <a:srgbClr val="FF0000"/>
                </a:solidFill>
                <a:latin typeface="Tahoma" panose="020B0604030504040204" pitchFamily="34" charset="0"/>
                <a:cs typeface="Tahoma" panose="020B0604030504040204" pitchFamily="34" charset="0"/>
              </a:rPr>
              <a:t>Million Dollar Question: What words come to mind when I say that I want to motivate learners?</a:t>
            </a:r>
          </a:p>
        </p:txBody>
      </p:sp>
      <p:pic>
        <p:nvPicPr>
          <p:cNvPr id="2883587" name="Picture 3" descr="Million Dollar 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2321719"/>
            <a:ext cx="3733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3588" name="Picture 4" descr="MDB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81000" y="3864802"/>
            <a:ext cx="3810000" cy="1641475"/>
          </a:xfrm>
        </p:spPr>
      </p:pic>
      <p:pic>
        <p:nvPicPr>
          <p:cNvPr id="2883589" name="Picture 5" descr="money"/>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l="2280" b="53046"/>
          <a:stretch>
            <a:fillRect/>
          </a:stretch>
        </p:blipFill>
        <p:spPr>
          <a:xfrm>
            <a:off x="4644861" y="2331105"/>
            <a:ext cx="3886200" cy="1585913"/>
          </a:xfrm>
        </p:spPr>
      </p:pic>
      <p:pic>
        <p:nvPicPr>
          <p:cNvPr id="2883590" name="Picture 6" descr="money"/>
          <p:cNvPicPr>
            <a:picLocks noChangeAspect="1" noChangeArrowheads="1"/>
          </p:cNvPicPr>
          <p:nvPr/>
        </p:nvPicPr>
        <p:blipFill>
          <a:blip r:embed="rId6">
            <a:extLst>
              <a:ext uri="{28A0092B-C50C-407E-A947-70E740481C1C}">
                <a14:useLocalDpi xmlns:a14="http://schemas.microsoft.com/office/drawing/2010/main" val="0"/>
              </a:ext>
            </a:extLst>
          </a:blip>
          <a:srcRect t="52319"/>
          <a:stretch>
            <a:fillRect/>
          </a:stretch>
        </p:blipFill>
        <p:spPr bwMode="auto">
          <a:xfrm>
            <a:off x="4644861" y="3897796"/>
            <a:ext cx="40386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204121"/>
            <a:ext cx="86868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minidanc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495800"/>
            <a:ext cx="13922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miniwav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419600"/>
            <a:ext cx="17875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938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883587"/>
                                        </p:tgtEl>
                                        <p:attrNameLst>
                                          <p:attrName>style.visibility</p:attrName>
                                        </p:attrNameLst>
                                      </p:cBhvr>
                                      <p:to>
                                        <p:strVal val="visible"/>
                                      </p:to>
                                    </p:set>
                                    <p:anim calcmode="lin" valueType="num">
                                      <p:cBhvr>
                                        <p:cTn id="7" dur="1000" fill="hold"/>
                                        <p:tgtEl>
                                          <p:spTgt spid="2883587"/>
                                        </p:tgtEl>
                                        <p:attrNameLst>
                                          <p:attrName>ppt_w</p:attrName>
                                        </p:attrNameLst>
                                      </p:cBhvr>
                                      <p:tavLst>
                                        <p:tav tm="0">
                                          <p:val>
                                            <p:strVal val="#ppt_w*0.70"/>
                                          </p:val>
                                        </p:tav>
                                        <p:tav tm="100000">
                                          <p:val>
                                            <p:strVal val="#ppt_w"/>
                                          </p:val>
                                        </p:tav>
                                      </p:tavLst>
                                    </p:anim>
                                    <p:anim calcmode="lin" valueType="num">
                                      <p:cBhvr>
                                        <p:cTn id="8" dur="1000" fill="hold"/>
                                        <p:tgtEl>
                                          <p:spTgt spid="2883587"/>
                                        </p:tgtEl>
                                        <p:attrNameLst>
                                          <p:attrName>ppt_h</p:attrName>
                                        </p:attrNameLst>
                                      </p:cBhvr>
                                      <p:tavLst>
                                        <p:tav tm="0">
                                          <p:val>
                                            <p:strVal val="#ppt_h"/>
                                          </p:val>
                                        </p:tav>
                                        <p:tav tm="100000">
                                          <p:val>
                                            <p:strVal val="#ppt_h"/>
                                          </p:val>
                                        </p:tav>
                                      </p:tavLst>
                                    </p:anim>
                                    <p:animEffect transition="in" filter="fade">
                                      <p:cBhvr>
                                        <p:cTn id="9" dur="1000"/>
                                        <p:tgtEl>
                                          <p:spTgt spid="2883587"/>
                                        </p:tgtEl>
                                      </p:cBhvr>
                                    </p:animEffect>
                                  </p:childTnLst>
                                  <p:subTnLst>
                                    <p:audio>
                                      <p:cMediaNode>
                                        <p:cTn display="0" masterRel="sameClick">
                                          <p:stCondLst>
                                            <p:cond evt="begin" delay="0">
                                              <p:tn val="5"/>
                                            </p:cond>
                                          </p:stCondLst>
                                          <p:endCondLst>
                                            <p:cond evt="onStopAudio" delay="0">
                                              <p:tgtEl>
                                                <p:sldTgt/>
                                              </p:tgtEl>
                                            </p:cond>
                                          </p:endCondLst>
                                        </p:cTn>
                                        <p:tgtEl>
                                          <p:sndTgt r:embed="rId2" name="Austin 1 million dollars wavfile.wav"/>
                                        </p:tgtEl>
                                      </p:cMediaNode>
                                    </p:audio>
                                  </p:subTnLst>
                                </p:cTn>
                              </p:par>
                              <p:par>
                                <p:cTn id="10" presetID="55" presetClass="entr" presetSubtype="0" fill="hold" nodeType="withEffect">
                                  <p:stCondLst>
                                    <p:cond delay="0"/>
                                  </p:stCondLst>
                                  <p:childTnLst>
                                    <p:set>
                                      <p:cBhvr>
                                        <p:cTn id="11" dur="1" fill="hold">
                                          <p:stCondLst>
                                            <p:cond delay="0"/>
                                          </p:stCondLst>
                                        </p:cTn>
                                        <p:tgtEl>
                                          <p:spTgt spid="2883589"/>
                                        </p:tgtEl>
                                        <p:attrNameLst>
                                          <p:attrName>style.visibility</p:attrName>
                                        </p:attrNameLst>
                                      </p:cBhvr>
                                      <p:to>
                                        <p:strVal val="visible"/>
                                      </p:to>
                                    </p:set>
                                    <p:anim calcmode="lin" valueType="num">
                                      <p:cBhvr>
                                        <p:cTn id="12" dur="1000" fill="hold"/>
                                        <p:tgtEl>
                                          <p:spTgt spid="2883589"/>
                                        </p:tgtEl>
                                        <p:attrNameLst>
                                          <p:attrName>ppt_w</p:attrName>
                                        </p:attrNameLst>
                                      </p:cBhvr>
                                      <p:tavLst>
                                        <p:tav tm="0">
                                          <p:val>
                                            <p:strVal val="#ppt_w*0.70"/>
                                          </p:val>
                                        </p:tav>
                                        <p:tav tm="100000">
                                          <p:val>
                                            <p:strVal val="#ppt_w"/>
                                          </p:val>
                                        </p:tav>
                                      </p:tavLst>
                                    </p:anim>
                                    <p:anim calcmode="lin" valueType="num">
                                      <p:cBhvr>
                                        <p:cTn id="13" dur="1000" fill="hold"/>
                                        <p:tgtEl>
                                          <p:spTgt spid="2883589"/>
                                        </p:tgtEl>
                                        <p:attrNameLst>
                                          <p:attrName>ppt_h</p:attrName>
                                        </p:attrNameLst>
                                      </p:cBhvr>
                                      <p:tavLst>
                                        <p:tav tm="0">
                                          <p:val>
                                            <p:strVal val="#ppt_h"/>
                                          </p:val>
                                        </p:tav>
                                        <p:tav tm="100000">
                                          <p:val>
                                            <p:strVal val="#ppt_h"/>
                                          </p:val>
                                        </p:tav>
                                      </p:tavLst>
                                    </p:anim>
                                    <p:animEffect transition="in" filter="fade">
                                      <p:cBhvr>
                                        <p:cTn id="14" dur="1000"/>
                                        <p:tgtEl>
                                          <p:spTgt spid="2883589"/>
                                        </p:tgtEl>
                                      </p:cBhvr>
                                    </p:animEffect>
                                  </p:childTnLst>
                                </p:cTn>
                              </p:par>
                              <p:par>
                                <p:cTn id="15" presetID="55" presetClass="entr" presetSubtype="0" fill="hold" nodeType="withEffect">
                                  <p:stCondLst>
                                    <p:cond delay="0"/>
                                  </p:stCondLst>
                                  <p:childTnLst>
                                    <p:set>
                                      <p:cBhvr>
                                        <p:cTn id="16" dur="1" fill="hold">
                                          <p:stCondLst>
                                            <p:cond delay="0"/>
                                          </p:stCondLst>
                                        </p:cTn>
                                        <p:tgtEl>
                                          <p:spTgt spid="2883588"/>
                                        </p:tgtEl>
                                        <p:attrNameLst>
                                          <p:attrName>style.visibility</p:attrName>
                                        </p:attrNameLst>
                                      </p:cBhvr>
                                      <p:to>
                                        <p:strVal val="visible"/>
                                      </p:to>
                                    </p:set>
                                    <p:anim calcmode="lin" valueType="num">
                                      <p:cBhvr>
                                        <p:cTn id="17" dur="1000" fill="hold"/>
                                        <p:tgtEl>
                                          <p:spTgt spid="2883588"/>
                                        </p:tgtEl>
                                        <p:attrNameLst>
                                          <p:attrName>ppt_w</p:attrName>
                                        </p:attrNameLst>
                                      </p:cBhvr>
                                      <p:tavLst>
                                        <p:tav tm="0">
                                          <p:val>
                                            <p:strVal val="#ppt_w*0.70"/>
                                          </p:val>
                                        </p:tav>
                                        <p:tav tm="100000">
                                          <p:val>
                                            <p:strVal val="#ppt_w"/>
                                          </p:val>
                                        </p:tav>
                                      </p:tavLst>
                                    </p:anim>
                                    <p:anim calcmode="lin" valueType="num">
                                      <p:cBhvr>
                                        <p:cTn id="18" dur="1000" fill="hold"/>
                                        <p:tgtEl>
                                          <p:spTgt spid="2883588"/>
                                        </p:tgtEl>
                                        <p:attrNameLst>
                                          <p:attrName>ppt_h</p:attrName>
                                        </p:attrNameLst>
                                      </p:cBhvr>
                                      <p:tavLst>
                                        <p:tav tm="0">
                                          <p:val>
                                            <p:strVal val="#ppt_h"/>
                                          </p:val>
                                        </p:tav>
                                        <p:tav tm="100000">
                                          <p:val>
                                            <p:strVal val="#ppt_h"/>
                                          </p:val>
                                        </p:tav>
                                      </p:tavLst>
                                    </p:anim>
                                    <p:animEffect transition="in" filter="fade">
                                      <p:cBhvr>
                                        <p:cTn id="19" dur="1000"/>
                                        <p:tgtEl>
                                          <p:spTgt spid="2883588"/>
                                        </p:tgtEl>
                                      </p:cBhvr>
                                    </p:animEffect>
                                  </p:childTnLst>
                                </p:cTn>
                              </p:par>
                              <p:par>
                                <p:cTn id="20" presetID="55" presetClass="entr" presetSubtype="0" fill="hold" nodeType="withEffect">
                                  <p:stCondLst>
                                    <p:cond delay="0"/>
                                  </p:stCondLst>
                                  <p:childTnLst>
                                    <p:set>
                                      <p:cBhvr>
                                        <p:cTn id="21" dur="1" fill="hold">
                                          <p:stCondLst>
                                            <p:cond delay="0"/>
                                          </p:stCondLst>
                                        </p:cTn>
                                        <p:tgtEl>
                                          <p:spTgt spid="2883590"/>
                                        </p:tgtEl>
                                        <p:attrNameLst>
                                          <p:attrName>style.visibility</p:attrName>
                                        </p:attrNameLst>
                                      </p:cBhvr>
                                      <p:to>
                                        <p:strVal val="visible"/>
                                      </p:to>
                                    </p:set>
                                    <p:anim calcmode="lin" valueType="num">
                                      <p:cBhvr>
                                        <p:cTn id="22" dur="1000" fill="hold"/>
                                        <p:tgtEl>
                                          <p:spTgt spid="2883590"/>
                                        </p:tgtEl>
                                        <p:attrNameLst>
                                          <p:attrName>ppt_w</p:attrName>
                                        </p:attrNameLst>
                                      </p:cBhvr>
                                      <p:tavLst>
                                        <p:tav tm="0">
                                          <p:val>
                                            <p:strVal val="#ppt_w*0.70"/>
                                          </p:val>
                                        </p:tav>
                                        <p:tav tm="100000">
                                          <p:val>
                                            <p:strVal val="#ppt_w"/>
                                          </p:val>
                                        </p:tav>
                                      </p:tavLst>
                                    </p:anim>
                                    <p:anim calcmode="lin" valueType="num">
                                      <p:cBhvr>
                                        <p:cTn id="23" dur="1000" fill="hold"/>
                                        <p:tgtEl>
                                          <p:spTgt spid="2883590"/>
                                        </p:tgtEl>
                                        <p:attrNameLst>
                                          <p:attrName>ppt_h</p:attrName>
                                        </p:attrNameLst>
                                      </p:cBhvr>
                                      <p:tavLst>
                                        <p:tav tm="0">
                                          <p:val>
                                            <p:strVal val="#ppt_h"/>
                                          </p:val>
                                        </p:tav>
                                        <p:tav tm="100000">
                                          <p:val>
                                            <p:strVal val="#ppt_h"/>
                                          </p:val>
                                        </p:tav>
                                      </p:tavLst>
                                    </p:anim>
                                    <p:animEffect transition="in" filter="fade">
                                      <p:cBhvr>
                                        <p:cTn id="24" dur="1000"/>
                                        <p:tgtEl>
                                          <p:spTgt spid="288359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3" name="trillions.wav"/>
                                        </p:tgtEl>
                                      </p:cMediaNode>
                                    </p:audio>
                                  </p:subTnLst>
                                </p:cTn>
                              </p:par>
                              <p:par>
                                <p:cTn id="32" presetID="9"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457200"/>
            <a:ext cx="8229600" cy="1143000"/>
          </a:xfrm>
        </p:spPr>
        <p:txBody>
          <a:bodyPr/>
          <a:lstStyle/>
          <a:p>
            <a:r>
              <a:rPr lang="en-US" sz="3600" b="1" smtClean="0">
                <a:solidFill>
                  <a:srgbClr val="FF0000"/>
                </a:solidFill>
                <a:latin typeface="Tahoma" panose="020B0604030504040204" pitchFamily="34" charset="0"/>
              </a:rPr>
              <a:t>Motivation Research Highlights </a:t>
            </a:r>
            <a:r>
              <a:rPr lang="en-US" sz="2800" b="1" smtClean="0">
                <a:latin typeface="Tahoma" panose="020B0604030504040204" pitchFamily="34" charset="0"/>
              </a:rPr>
              <a:t>(Jere Brophy, Michigan State University)</a:t>
            </a:r>
          </a:p>
        </p:txBody>
      </p:sp>
      <p:sp>
        <p:nvSpPr>
          <p:cNvPr id="378883" name="Rectangle 3"/>
          <p:cNvSpPr>
            <a:spLocks noGrp="1" noChangeArrowheads="1"/>
          </p:cNvSpPr>
          <p:nvPr>
            <p:ph type="body" idx="1"/>
          </p:nvPr>
        </p:nvSpPr>
        <p:spPr>
          <a:xfrm>
            <a:off x="304800" y="1828800"/>
            <a:ext cx="8686800" cy="4572000"/>
          </a:xfrm>
        </p:spPr>
        <p:txBody>
          <a:bodyPr/>
          <a:lstStyle/>
          <a:p>
            <a:pPr>
              <a:lnSpc>
                <a:spcPct val="80000"/>
              </a:lnSpc>
              <a:buFontTx/>
              <a:buNone/>
            </a:pPr>
            <a:r>
              <a:rPr lang="en-US" sz="2200" b="1" smtClean="0">
                <a:latin typeface="Tahoma" panose="020B0604030504040204" pitchFamily="34" charset="0"/>
              </a:rPr>
              <a:t>1. </a:t>
            </a:r>
            <a:r>
              <a:rPr lang="en-US" sz="2200" b="1" smtClean="0">
                <a:solidFill>
                  <a:schemeClr val="hlink"/>
                </a:solidFill>
                <a:latin typeface="Tahoma" panose="020B0604030504040204" pitchFamily="34" charset="0"/>
              </a:rPr>
              <a:t>Supportive</a:t>
            </a:r>
            <a:r>
              <a:rPr lang="en-US" sz="2200" b="1" smtClean="0">
                <a:latin typeface="Tahoma" panose="020B0604030504040204" pitchFamily="34" charset="0"/>
              </a:rPr>
              <a:t>, appropriate </a:t>
            </a:r>
            <a:r>
              <a:rPr lang="en-US" sz="2200" b="1" smtClean="0">
                <a:solidFill>
                  <a:schemeClr val="hlink"/>
                </a:solidFill>
                <a:latin typeface="Tahoma" panose="020B0604030504040204" pitchFamily="34" charset="0"/>
              </a:rPr>
              <a:t>challenge</a:t>
            </a:r>
            <a:r>
              <a:rPr lang="en-US" sz="2200" b="1" smtClean="0">
                <a:latin typeface="Tahoma" panose="020B0604030504040204" pitchFamily="34" charset="0"/>
              </a:rPr>
              <a:t>, </a:t>
            </a:r>
            <a:r>
              <a:rPr lang="en-US" sz="2200" b="1" smtClean="0">
                <a:solidFill>
                  <a:schemeClr val="hlink"/>
                </a:solidFill>
                <a:latin typeface="Tahoma" panose="020B0604030504040204" pitchFamily="34" charset="0"/>
              </a:rPr>
              <a:t>meaningful</a:t>
            </a:r>
            <a:r>
              <a:rPr lang="en-US" sz="2200" b="1" smtClean="0">
                <a:latin typeface="Tahoma" panose="020B0604030504040204" pitchFamily="34" charset="0"/>
              </a:rPr>
              <a:t>, moderation/optimal.</a:t>
            </a:r>
          </a:p>
          <a:p>
            <a:pPr>
              <a:lnSpc>
                <a:spcPct val="80000"/>
              </a:lnSpc>
              <a:buFontTx/>
              <a:buNone/>
            </a:pPr>
            <a:r>
              <a:rPr lang="en-US" sz="2200" b="1" smtClean="0">
                <a:latin typeface="Tahoma" panose="020B0604030504040204" pitchFamily="34" charset="0"/>
              </a:rPr>
              <a:t>2. Teach </a:t>
            </a:r>
            <a:r>
              <a:rPr lang="en-US" sz="2200" b="1" smtClean="0">
                <a:solidFill>
                  <a:schemeClr val="hlink"/>
                </a:solidFill>
                <a:latin typeface="Tahoma" panose="020B0604030504040204" pitchFamily="34" charset="0"/>
              </a:rPr>
              <a:t>goal</a:t>
            </a:r>
            <a:r>
              <a:rPr lang="en-US" sz="2200" b="1" smtClean="0">
                <a:latin typeface="Tahoma" panose="020B0604030504040204" pitchFamily="34" charset="0"/>
              </a:rPr>
              <a:t> setting and self-reinforcement.</a:t>
            </a:r>
          </a:p>
          <a:p>
            <a:pPr>
              <a:lnSpc>
                <a:spcPct val="80000"/>
              </a:lnSpc>
              <a:buFontTx/>
              <a:buNone/>
            </a:pPr>
            <a:r>
              <a:rPr lang="en-US" sz="2200" b="1" smtClean="0">
                <a:latin typeface="Tahoma" panose="020B0604030504040204" pitchFamily="34" charset="0"/>
              </a:rPr>
              <a:t>3. Offer </a:t>
            </a:r>
            <a:r>
              <a:rPr lang="en-US" sz="2200" b="1" smtClean="0">
                <a:solidFill>
                  <a:schemeClr val="hlink"/>
                </a:solidFill>
                <a:latin typeface="Tahoma" panose="020B0604030504040204" pitchFamily="34" charset="0"/>
              </a:rPr>
              <a:t>rewards</a:t>
            </a:r>
            <a:r>
              <a:rPr lang="en-US" sz="2200" b="1" smtClean="0">
                <a:latin typeface="Tahoma" panose="020B0604030504040204" pitchFamily="34" charset="0"/>
              </a:rPr>
              <a:t> for good/improved performance.</a:t>
            </a:r>
          </a:p>
          <a:p>
            <a:pPr>
              <a:lnSpc>
                <a:spcPct val="80000"/>
              </a:lnSpc>
              <a:buFontTx/>
              <a:buNone/>
            </a:pPr>
            <a:r>
              <a:rPr lang="en-US" sz="2200" b="1" smtClean="0">
                <a:latin typeface="Tahoma" panose="020B0604030504040204" pitchFamily="34" charset="0"/>
              </a:rPr>
              <a:t>4. Novelty, </a:t>
            </a:r>
            <a:r>
              <a:rPr lang="en-US" sz="2200" b="1" smtClean="0">
                <a:solidFill>
                  <a:schemeClr val="hlink"/>
                </a:solidFill>
                <a:latin typeface="Tahoma" panose="020B0604030504040204" pitchFamily="34" charset="0"/>
              </a:rPr>
              <a:t>variety</a:t>
            </a:r>
            <a:r>
              <a:rPr lang="en-US" sz="2200" b="1" smtClean="0">
                <a:latin typeface="Tahoma" panose="020B0604030504040204" pitchFamily="34" charset="0"/>
              </a:rPr>
              <a:t>, </a:t>
            </a:r>
            <a:r>
              <a:rPr lang="en-US" sz="2200" b="1" smtClean="0">
                <a:solidFill>
                  <a:schemeClr val="hlink"/>
                </a:solidFill>
                <a:latin typeface="Tahoma" panose="020B0604030504040204" pitchFamily="34" charset="0"/>
              </a:rPr>
              <a:t>choice</a:t>
            </a:r>
            <a:r>
              <a:rPr lang="en-US" sz="2200" b="1" smtClean="0">
                <a:latin typeface="Tahoma" panose="020B0604030504040204" pitchFamily="34" charset="0"/>
              </a:rPr>
              <a:t>, adaptable to interests.</a:t>
            </a:r>
          </a:p>
          <a:p>
            <a:pPr>
              <a:lnSpc>
                <a:spcPct val="80000"/>
              </a:lnSpc>
              <a:buFontTx/>
              <a:buNone/>
            </a:pPr>
            <a:r>
              <a:rPr lang="en-US" sz="2200" b="1" smtClean="0">
                <a:latin typeface="Tahoma" panose="020B0604030504040204" pitchFamily="34" charset="0"/>
              </a:rPr>
              <a:t>5. Game-like, </a:t>
            </a:r>
            <a:r>
              <a:rPr lang="en-US" sz="2200" b="1" smtClean="0">
                <a:solidFill>
                  <a:schemeClr val="hlink"/>
                </a:solidFill>
                <a:latin typeface="Tahoma" panose="020B0604030504040204" pitchFamily="34" charset="0"/>
              </a:rPr>
              <a:t>fun</a:t>
            </a:r>
            <a:r>
              <a:rPr lang="en-US" sz="2200" b="1" smtClean="0">
                <a:latin typeface="Tahoma" panose="020B0604030504040204" pitchFamily="34" charset="0"/>
              </a:rPr>
              <a:t>, fantasy, curiosity, suspense, active.</a:t>
            </a:r>
          </a:p>
          <a:p>
            <a:pPr>
              <a:lnSpc>
                <a:spcPct val="80000"/>
              </a:lnSpc>
              <a:buFontTx/>
              <a:buNone/>
            </a:pPr>
            <a:r>
              <a:rPr lang="en-US" sz="2200" b="1" smtClean="0">
                <a:latin typeface="Tahoma" panose="020B0604030504040204" pitchFamily="34" charset="0"/>
              </a:rPr>
              <a:t>6. Higher levels, divergence, dissonance, </a:t>
            </a:r>
            <a:r>
              <a:rPr lang="en-US" sz="2200" b="1" smtClean="0">
                <a:solidFill>
                  <a:schemeClr val="hlink"/>
                </a:solidFill>
                <a:latin typeface="Tahoma" panose="020B0604030504040204" pitchFamily="34" charset="0"/>
              </a:rPr>
              <a:t>peer interaction</a:t>
            </a:r>
            <a:r>
              <a:rPr lang="en-US" sz="2200" b="1" smtClean="0">
                <a:latin typeface="Tahoma" panose="020B0604030504040204" pitchFamily="34" charset="0"/>
              </a:rPr>
              <a:t>.</a:t>
            </a:r>
          </a:p>
          <a:p>
            <a:pPr>
              <a:lnSpc>
                <a:spcPct val="80000"/>
              </a:lnSpc>
              <a:buFontTx/>
              <a:buNone/>
            </a:pPr>
            <a:r>
              <a:rPr lang="en-US" sz="2200" b="1" smtClean="0">
                <a:latin typeface="Tahoma" panose="020B0604030504040204" pitchFamily="34" charset="0"/>
              </a:rPr>
              <a:t>7. Allow to create finished </a:t>
            </a:r>
            <a:r>
              <a:rPr lang="en-US" sz="2200" b="1" smtClean="0">
                <a:solidFill>
                  <a:schemeClr val="hlink"/>
                </a:solidFill>
                <a:latin typeface="Tahoma" panose="020B0604030504040204" pitchFamily="34" charset="0"/>
              </a:rPr>
              <a:t>products</a:t>
            </a:r>
            <a:r>
              <a:rPr lang="en-US" sz="2200" b="1" smtClean="0">
                <a:latin typeface="Tahoma" panose="020B0604030504040204" pitchFamily="34" charset="0"/>
              </a:rPr>
              <a:t>.</a:t>
            </a:r>
          </a:p>
          <a:p>
            <a:pPr>
              <a:lnSpc>
                <a:spcPct val="80000"/>
              </a:lnSpc>
              <a:buFontTx/>
              <a:buNone/>
            </a:pPr>
            <a:r>
              <a:rPr lang="en-US" sz="2200" b="1" smtClean="0">
                <a:latin typeface="Tahoma" panose="020B0604030504040204" pitchFamily="34" charset="0"/>
              </a:rPr>
              <a:t>8. Provide immediate </a:t>
            </a:r>
            <a:r>
              <a:rPr lang="en-US" sz="2200" b="1" smtClean="0">
                <a:solidFill>
                  <a:schemeClr val="hlink"/>
                </a:solidFill>
                <a:latin typeface="Tahoma" panose="020B0604030504040204" pitchFamily="34" charset="0"/>
              </a:rPr>
              <a:t>feedback</a:t>
            </a:r>
            <a:r>
              <a:rPr lang="en-US" sz="2200" b="1" smtClean="0">
                <a:latin typeface="Tahoma" panose="020B0604030504040204" pitchFamily="34" charset="0"/>
              </a:rPr>
              <a:t>, advance organizers.</a:t>
            </a:r>
          </a:p>
          <a:p>
            <a:pPr>
              <a:lnSpc>
                <a:spcPct val="80000"/>
              </a:lnSpc>
              <a:buFontTx/>
              <a:buNone/>
            </a:pPr>
            <a:r>
              <a:rPr lang="en-US" sz="2200" b="1" smtClean="0">
                <a:latin typeface="Tahoma" panose="020B0604030504040204" pitchFamily="34" charset="0"/>
              </a:rPr>
              <a:t>9. Show intensity, </a:t>
            </a:r>
            <a:r>
              <a:rPr lang="en-US" sz="2200" b="1" smtClean="0">
                <a:solidFill>
                  <a:schemeClr val="hlink"/>
                </a:solidFill>
                <a:latin typeface="Tahoma" panose="020B0604030504040204" pitchFamily="34" charset="0"/>
              </a:rPr>
              <a:t>enthusiasm</a:t>
            </a:r>
            <a:r>
              <a:rPr lang="en-US" sz="2200" b="1" smtClean="0">
                <a:latin typeface="Tahoma" panose="020B0604030504040204" pitchFamily="34" charset="0"/>
              </a:rPr>
              <a:t>, interest, minimize anxiety.</a:t>
            </a:r>
          </a:p>
          <a:p>
            <a:pPr>
              <a:lnSpc>
                <a:spcPct val="80000"/>
              </a:lnSpc>
              <a:buFontTx/>
              <a:buNone/>
            </a:pPr>
            <a:r>
              <a:rPr lang="en-US" sz="2200" b="1" smtClean="0">
                <a:latin typeface="Tahoma" panose="020B0604030504040204" pitchFamily="34" charset="0"/>
              </a:rPr>
              <a:t>10. Make content </a:t>
            </a:r>
            <a:r>
              <a:rPr lang="en-US" sz="2200" b="1" smtClean="0">
                <a:solidFill>
                  <a:schemeClr val="hlink"/>
                </a:solidFill>
                <a:latin typeface="Tahoma" panose="020B0604030504040204" pitchFamily="34" charset="0"/>
              </a:rPr>
              <a:t>personal</a:t>
            </a:r>
            <a:r>
              <a:rPr lang="en-US" sz="2200" b="1" smtClean="0">
                <a:latin typeface="Tahoma" panose="020B0604030504040204" pitchFamily="34" charset="0"/>
              </a:rPr>
              <a:t>, concrete, familiar.</a:t>
            </a:r>
          </a:p>
        </p:txBody>
      </p:sp>
      <p:pic>
        <p:nvPicPr>
          <p:cNvPr id="378884" name="Picture 5" descr="http://www.otuk.utu.fi/konferenssit/icm2008/keynotes/index/photo_brop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25" y="5638800"/>
            <a:ext cx="8667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5" name="Picture 7" descr="http://www.educ.msu.edu/neweducator/Fall04/images/broph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821363"/>
            <a:ext cx="1509713"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91778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9058" name="Rectangle 2"/>
          <p:cNvSpPr>
            <a:spLocks noGrp="1" noChangeArrowheads="1"/>
          </p:cNvSpPr>
          <p:nvPr>
            <p:ph type="title" idx="4294967295"/>
          </p:nvPr>
        </p:nvSpPr>
        <p:spPr>
          <a:xfrm>
            <a:off x="457200" y="609600"/>
            <a:ext cx="8229600" cy="1143000"/>
          </a:xfrm>
        </p:spPr>
        <p:txBody>
          <a:bodyPr/>
          <a:lstStyle/>
          <a:p>
            <a:r>
              <a:rPr lang="en-US" b="1" smtClean="0">
                <a:solidFill>
                  <a:srgbClr val="FF0000"/>
                </a:solidFill>
                <a:latin typeface="Tahoma" panose="020B0604030504040204" pitchFamily="34" charset="0"/>
              </a:rPr>
              <a:t>Intrinsic Motivation</a:t>
            </a:r>
          </a:p>
        </p:txBody>
      </p:sp>
      <p:sp>
        <p:nvSpPr>
          <p:cNvPr id="429059" name="Rectangle 3"/>
          <p:cNvSpPr>
            <a:spLocks noGrp="1" noChangeArrowheads="1"/>
          </p:cNvSpPr>
          <p:nvPr>
            <p:ph type="body" sz="half" idx="4294967295"/>
          </p:nvPr>
        </p:nvSpPr>
        <p:spPr>
          <a:xfrm>
            <a:off x="533400" y="1828800"/>
            <a:ext cx="7848600" cy="4648200"/>
          </a:xfrm>
        </p:spPr>
        <p:txBody>
          <a:bodyPr/>
          <a:lstStyle/>
          <a:p>
            <a:pPr>
              <a:buFontTx/>
              <a:buNone/>
            </a:pPr>
            <a:r>
              <a:rPr lang="en-US" sz="2800" b="1" smtClean="0"/>
              <a:t>“…</a:t>
            </a:r>
            <a:r>
              <a:rPr lang="en-US" sz="2800" b="1" smtClean="0">
                <a:latin typeface="Tahoma" panose="020B0604030504040204" pitchFamily="34" charset="0"/>
              </a:rPr>
              <a:t>innate propensity to engage one</a:t>
            </a:r>
            <a:r>
              <a:rPr lang="en-US" sz="2800" b="1" smtClean="0"/>
              <a:t>’</a:t>
            </a:r>
            <a:r>
              <a:rPr lang="en-US" sz="2800" b="1" smtClean="0">
                <a:latin typeface="Tahoma" panose="020B0604030504040204" pitchFamily="34" charset="0"/>
              </a:rPr>
              <a:t>s interests and exercise one</a:t>
            </a:r>
            <a:r>
              <a:rPr lang="en-US" sz="2800" b="1" smtClean="0"/>
              <a:t>’</a:t>
            </a:r>
            <a:r>
              <a:rPr lang="en-US" sz="2800" b="1" smtClean="0">
                <a:latin typeface="Tahoma" panose="020B0604030504040204" pitchFamily="34" charset="0"/>
              </a:rPr>
              <a:t>s capabilities, and, in doing so, to seek out and master optimal challenges </a:t>
            </a:r>
          </a:p>
          <a:p>
            <a:pPr>
              <a:buFontTx/>
              <a:buNone/>
            </a:pPr>
            <a:r>
              <a:rPr lang="en-US" sz="2400" b="1" smtClean="0">
                <a:latin typeface="Tahoma" panose="020B0604030504040204" pitchFamily="34" charset="0"/>
              </a:rPr>
              <a:t>(i.e., it emerges from needs, inner strivings, and personal curiosity for growth)</a:t>
            </a:r>
          </a:p>
          <a:p>
            <a:pPr>
              <a:buFontTx/>
              <a:buNone/>
            </a:pPr>
            <a:endParaRPr lang="en-US" sz="2400" b="1" smtClean="0">
              <a:latin typeface="Tahoma" panose="020B0604030504040204" pitchFamily="34" charset="0"/>
            </a:endParaRPr>
          </a:p>
        </p:txBody>
      </p:sp>
      <p:sp>
        <p:nvSpPr>
          <p:cNvPr id="429060" name="Text Box 4"/>
          <p:cNvSpPr txBox="1">
            <a:spLocks noChangeArrowheads="1"/>
          </p:cNvSpPr>
          <p:nvPr/>
        </p:nvSpPr>
        <p:spPr bwMode="auto">
          <a:xfrm>
            <a:off x="1447800" y="4572000"/>
            <a:ext cx="4876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sz="2400" b="1" smtClean="0">
                <a:solidFill>
                  <a:srgbClr val="000000"/>
                </a:solidFill>
                <a:latin typeface="Tahoma" panose="020B0604030504040204" pitchFamily="34" charset="0"/>
              </a:rPr>
              <a:t>See: Deci, E. L., &amp; Ryan, R. M. (1985). </a:t>
            </a:r>
            <a:r>
              <a:rPr lang="en-US" sz="2400" b="1" i="1" smtClean="0">
                <a:solidFill>
                  <a:srgbClr val="000000"/>
                </a:solidFill>
                <a:latin typeface="Tahoma" panose="020B0604030504040204" pitchFamily="34" charset="0"/>
              </a:rPr>
              <a:t>Intrinsic motivation and self-determination in human behavior</a:t>
            </a:r>
            <a:r>
              <a:rPr lang="en-US" sz="2400" b="1" smtClean="0">
                <a:solidFill>
                  <a:srgbClr val="000000"/>
                </a:solidFill>
                <a:latin typeface="Tahoma" panose="020B0604030504040204" pitchFamily="34" charset="0"/>
              </a:rPr>
              <a:t>.  NY: Plenum Press.</a:t>
            </a:r>
          </a:p>
          <a:p>
            <a:endParaRPr lang="en-US" sz="2400" smtClean="0">
              <a:solidFill>
                <a:srgbClr val="000000"/>
              </a:solidFill>
              <a:latin typeface="Tahoma" panose="020B0604030504040204" pitchFamily="34" charset="0"/>
            </a:endParaRPr>
          </a:p>
        </p:txBody>
      </p:sp>
      <p:pic>
        <p:nvPicPr>
          <p:cNvPr id="429062" name="Picture 6" descr="hunting_l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419600"/>
            <a:ext cx="198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92081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93752</TotalTime>
  <Words>838</Words>
  <Application>Microsoft Office PowerPoint</Application>
  <PresentationFormat>On-screen Show (4:3)</PresentationFormat>
  <Paragraphs>142</Paragraphs>
  <Slides>60</Slides>
  <Notes>1</Notes>
  <HiddenSlides>0</HiddenSlides>
  <MMClips>7</MMClips>
  <ScaleCrop>false</ScaleCrop>
  <HeadingPairs>
    <vt:vector size="6" baseType="variant">
      <vt:variant>
        <vt:lpstr>Fonts Used</vt:lpstr>
      </vt:variant>
      <vt:variant>
        <vt:i4>11</vt:i4>
      </vt:variant>
      <vt:variant>
        <vt:lpstr>Theme</vt:lpstr>
      </vt:variant>
      <vt:variant>
        <vt:i4>33</vt:i4>
      </vt:variant>
      <vt:variant>
        <vt:lpstr>Slide Titles</vt:lpstr>
      </vt:variant>
      <vt:variant>
        <vt:i4>60</vt:i4>
      </vt:variant>
    </vt:vector>
  </HeadingPairs>
  <TitlesOfParts>
    <vt:vector size="104" baseType="lpstr">
      <vt:lpstr>Gulim</vt:lpstr>
      <vt:lpstr>MS PGothic</vt:lpstr>
      <vt:lpstr>SimSun</vt:lpstr>
      <vt:lpstr>SimSun</vt:lpstr>
      <vt:lpstr>Arial</vt:lpstr>
      <vt:lpstr>Arial Narrow</vt:lpstr>
      <vt:lpstr>Calibri</vt:lpstr>
      <vt:lpstr>Calibri Light</vt:lpstr>
      <vt:lpstr>Tahoma</vt:lpstr>
      <vt:lpstr>Times New Roman</vt:lpstr>
      <vt:lpstr>Wingdings</vt:lpstr>
      <vt:lpstr>1_Professional</vt:lpstr>
      <vt:lpstr>2_5 white background logo top</vt:lpstr>
      <vt:lpstr>5 white background logo top</vt:lpstr>
      <vt:lpstr>21_Default Design</vt:lpstr>
      <vt:lpstr>26_Office Theme</vt:lpstr>
      <vt:lpstr>5_Default Design</vt:lpstr>
      <vt:lpstr>28_Default Design</vt:lpstr>
      <vt:lpstr>13_Default Design</vt:lpstr>
      <vt:lpstr>39_Default Design</vt:lpstr>
      <vt:lpstr>23_Office Theme</vt:lpstr>
      <vt:lpstr>34_Default Design</vt:lpstr>
      <vt:lpstr>25_Office Theme</vt:lpstr>
      <vt:lpstr>43_Default Design</vt:lpstr>
      <vt:lpstr>6_Default Design</vt:lpstr>
      <vt:lpstr>16_Default Design</vt:lpstr>
      <vt:lpstr>30_Office Theme</vt:lpstr>
      <vt:lpstr>34_Office Theme</vt:lpstr>
      <vt:lpstr>32_Default Design</vt:lpstr>
      <vt:lpstr>3_Professional</vt:lpstr>
      <vt:lpstr>1_Default Design</vt:lpstr>
      <vt:lpstr>14_Office Theme</vt:lpstr>
      <vt:lpstr>1_Office Theme</vt:lpstr>
      <vt:lpstr>50_Office Theme</vt:lpstr>
      <vt:lpstr>18_Professional</vt:lpstr>
      <vt:lpstr>22_Office Theme</vt:lpstr>
      <vt:lpstr>Custom Design</vt:lpstr>
      <vt:lpstr>64_Office Theme</vt:lpstr>
      <vt:lpstr>19_Default Design</vt:lpstr>
      <vt:lpstr>51_Default Design</vt:lpstr>
      <vt:lpstr>Default Design</vt:lpstr>
      <vt:lpstr>33_Default Design</vt:lpstr>
      <vt:lpstr>2_Professional</vt:lpstr>
      <vt:lpstr>66_Office Theme</vt:lpstr>
      <vt:lpstr>Engage Number One: TEC-VARIETY: A Model for Motivating and Retaining Online Learners</vt:lpstr>
      <vt:lpstr>Learning is More Self-Directed Online Learning Polyglots http://www.nytimes.com/2012/03/11/nyregion/a-teenage-master-of-languages-finds-online-fellowship.html?_r=1&amp;pagewanted=all </vt:lpstr>
      <vt:lpstr>Motivation and Engagement</vt:lpstr>
      <vt:lpstr>PowerPoint Presentation</vt:lpstr>
      <vt:lpstr>What did Jean-Luc Picard say?</vt:lpstr>
      <vt:lpstr>That’s right, Engage!</vt:lpstr>
      <vt:lpstr>Poll #1: Million Dollar Question: What words come to mind when I say that I want to motivate learners?</vt:lpstr>
      <vt:lpstr>Motivation Research Highlights (Jere Brophy, Michigan State University)</vt:lpstr>
      <vt:lpstr>Intrinsic Motivation</vt:lpstr>
      <vt:lpstr>Framework: TEC-VARIETY for Online Motivation and Retention</vt:lpstr>
      <vt:lpstr>Education 3.0? Introducing the free “TEC-VARIETY” Framework… http://tec-variety.com/  http://tec-variety.com/TEC-VARIETY-Chinese.pdf </vt:lpstr>
      <vt:lpstr>PowerPoint Presentation</vt:lpstr>
      <vt:lpstr>Examples of TEC-VARIETY</vt:lpstr>
      <vt:lpstr>1. Tone/Climate: A. Threaded Video Discussions, e.g., Flipgrid http://flipgrid.com/#429f88c5) </vt:lpstr>
      <vt:lpstr>1. Tone/Climate: B. Video Introductions (Office Hours in Other Countries) Chuck Severance, U Michigan/Coursera) in Barcelona http://www.youtube.com/watch?v=JzNHvmSv8TI   Chuck Severance, University of Michigan https://www.coursera.org/course/pythonlearn </vt:lpstr>
      <vt:lpstr>2. Encouragement, Feedback, etc.: A. Demonstrations and Tutorials Emerging technology specialist, IU UITS, Nitocris Perez, May 29, 2014 http://inside.iub.edu/features/videos/2014-05-29-inub-vid-cib.shtml </vt:lpstr>
      <vt:lpstr>2. Encouragement, Feedback, etc.: B. Voice/Audio Feedback Vocaroo: http://vocaroo.com/  http://vocaroo.com/i/s1KQTNmlB3Na  (Recorded by Curt Bonk for the Open University of China)</vt:lpstr>
      <vt:lpstr>October 4, 2014 2. Encouragement, Feedback, etc.: C. Class Facebook Group Dr. Bonk's creative fun time group (R546)  https://www.facebook.com/groups/830496290323899/ </vt:lpstr>
      <vt:lpstr>2. Encouragement, Feedback, etc.: D. Videos and Online Quizzes  (e.g., Want to be an activist? Start with your toys - McKenna Pope , TEDEd) http://ed.ted.com/lessons/want-to-be-an-activist-start-with-your-toys-mckenna-pope#watch </vt:lpstr>
      <vt:lpstr>May 25, 2015 3. Curiosity, Fun: A. Something in the News  (e.g., Chinese universities move up in world rankings, China Daily) http://www.cnn.com/2014/12/17/health/healthy-aging/index.html?hpt=hp_t2  http://espn.go.com/sports/endurance/story/_/id/8979487/fauja-singh-101-caps-career-10k-hong-kong  http://www.chinadaily.com.cn/china/2015-05/25/content_20805854.htm </vt:lpstr>
      <vt:lpstr>3. Curiosity, Fun: B. Something in the News  New 'massive' dinosaur skeleton discovered, USA Today, September 5, 2014 (Dreadnoughtus) http://www.usatoday.com/story/tech/2014/09/04/dinosaur-skeleton-discovered/15031803/   October 23, 2014: Goofy dinosaur blends Barney and Jar Jar Binks, SF Gate http://www.sfgate.com/news/science/article/Goofy-dinosaur-blends-Barney-and-Jar-Jar-Binks-5840093.php  Incredible 50-foot 'dragon' dinosaur unearthed by Chinese farmers January 20, 2015: Naomi Ng, for CNN  http://www.cnn.com/2015/01/30/asia/china-dragon-dinosaur/index.html </vt:lpstr>
      <vt:lpstr>3. Curiosity, Fun: C. Something in the News  (e.g., This may be the oldest surviving Photo of a human, November 7, 2014, CNN, Brandon Griggs; But this image, taken in Paris, France, in 1838) http://www.cnn.com/2014/11/06/living/oldest-photograph-human-daguerre/index.html?hpt=hp_t4 kong </vt:lpstr>
      <vt:lpstr>3. Curiosity, Fun:  D. Tracking the Life of a Computer Scientist  (bio.com) http://www.biography.com/people/steve-jobs-9354805  http://www.biography.com/people/ada-lovelace-20825323 </vt:lpstr>
      <vt:lpstr>3. Curiosity, Fun:  E. Tracking the Life of a Computer Scientist  (Wikipedia) http://en.wikipedia.org/wiki/Vannevar_Bush </vt:lpstr>
      <vt:lpstr>Poll #2:  Which of these ideas might you use?</vt:lpstr>
      <vt:lpstr>4. Variety, Novelty, Fun: A. Teach from Vietnam to the World BBC News Asia, August 14, 2013 Even though he is now very elderly Vinh Bao (age 96) still teaches music, using his computer to coach pupils across the globe.  http://www.bbc.com/news/world-asia-23497559 </vt:lpstr>
      <vt:lpstr>4. Variety, Novelty, Fun, Fantasy: B. Random Lists (Random.org—clocks, coins, playing cards, dice, integers, passwords, jazz scales, lists, sequences, etc.)</vt:lpstr>
      <vt:lpstr>March 13, 2015 5. Autonomy, Choice:  A. 20% Time in Education Kendal Rasnake &amp; Troy Cockrum, IU https://www.dropbox.com/s/tcsr5oae2lcgwuk/20_Time_in_Education-Cockrum_and_Rasnake.mov?n=57312573 </vt:lpstr>
      <vt:lpstr>5. Autonomy, Choice:  B. Enroll in a MOOC and Reflect (e.g., see Class Central)</vt:lpstr>
      <vt:lpstr>5. Autonomy, Choice:  C. Attend Webinar (pick weeks and reflecti) Cathy Davidson, The End of Higher Education http://connectedcourses.net/thecourse/why-we-need-a-why/ </vt:lpstr>
      <vt:lpstr>5. Autonomy, Choice:  D. Design Multimedia Glossaries   Ozgur Ozdemir, December 2012 http://r685glossary.shutterfly.com / Umida Khikmatillaeva, Dec. 2011, P540  http://learningplanet.shutterfly.com/ </vt:lpstr>
      <vt:lpstr>5. Autonomy, Choice:  E. Design Article Database in Pinterest, Jenny Webeck https://www.pinterest.com/jennifertwebeck/emerging-learning-technologies/ </vt:lpstr>
      <vt:lpstr>5. Autonomy, Choice:  F. Design Article Database in Facebook, Jenny Webeck https://www.facebook.com/JennyBELTT/timeline </vt:lpstr>
      <vt:lpstr>6. Relevance, Meaningfulness:  A. Guest Chats (e.g., Emily Hixon, January 20, 2015) https://connect.iu.edu/p259wpiabg9/ </vt:lpstr>
      <vt:lpstr>6. Relevance, Meaningfulness:  B. Case-Based Learning: Instructor Cases (e.g., Mark Braun, IU)</vt:lpstr>
      <vt:lpstr>7. Interactive, Collaborative:  A. Negotiate Meanings Online  (e.g., PiratePad: http://meetingwords.com/) http://blogs.elon.edu/technology/6-collaborative-writing-applications-for-group-projects-or-papers/  MeetingWords, Google Docs, NowComment, MixedInk</vt:lpstr>
      <vt:lpstr>January 27, 2015 7. Interactive, Collaborative:  B. Backchannel Chat (TodaysMeet) https://todaysmeet.com/  R678_Emerging_Learning_Technologies https://todaysmeet.com/R678_Emerging_Learning_Technologies </vt:lpstr>
      <vt:lpstr>7. Interactive, Collaborative:  C. Q&amp;A Web Conferencing (Adobe Connect, Jabber, iMeet, GoToMeeting, etc.) https://connect.iu.edu/p259wpiabg9/ </vt:lpstr>
      <vt:lpstr>7. Interactive, Collaborative:  D. Multiple Guest Experts Sara de Freitas and Jim Hensman, U of Coventry, UK (https://connect.iu.edu/p2ie1yx6z6x/) Jay Cross, Berkeley (https://connect.iu.edu/p4bytsoronh/)</vt:lpstr>
      <vt:lpstr>7. Interactive, Collaborative:  E. Collaboration and Discussion in Google Hangouts, Jabber, Skype, etc (January 29 and February 25, 2013)</vt:lpstr>
      <vt:lpstr>Poll #3:  Which of these ideas might you use?</vt:lpstr>
      <vt:lpstr>8. Engagement, Effort:  A. Interactive Multimedia E-Books June 10, 2014, Chronicle of HE, 300 images, more than 700 notes and explanations, multimedia annotations, video commentary, and two dozen videos. Digital Dubliners: http://digitaldubliners.com/ James Joyce: http://joyceways.com/ </vt:lpstr>
      <vt:lpstr>8. Engagement, Effort:  B. Guest Speaker Quotes  (Rey Junco, February 25, 2013)</vt:lpstr>
      <vt:lpstr>  8. Engagement, Effort:  C. Interactive Map Timelines (adults with college degrees by county, May 7, 2012)  http://todayscampus.com/article/Keith_Hampson_Interviews_Josh_Keller_on__Interactive_Graphics_for_Higher_Education </vt:lpstr>
      <vt:lpstr>8. Engagement, Effort:  D. Google Map Gallery September 16, 2014 http://maps.google.com/gallery/ </vt:lpstr>
      <vt:lpstr>8. Engagement, Effort:  E. Map Trend Interpretations e.g., Global Forest Watch (April 2014) http://www.globalforestwatch.org/map/3/-3.72/27.00/ALL/grayscale/loss/596 </vt:lpstr>
      <vt:lpstr>8. Engagement, Effort:  F. Data Visualization Tools (Harvard and MIT MOOCs) Lawrence Biemiller, February 20, 2014, Chronicle of Higher Education http://chronicle.com/blogs/wiredcampus/harvard-and-mit-release-visualization-tools-for-trove-of-mooc-data/50631?cid=pm&amp;utm_source=pm&amp;utm_medium=en </vt:lpstr>
      <vt:lpstr>9. Tension, Challenge, etc.: A. Online Vocabulary and Math Competitions Vocabulary.com: https://www.vocabulary.com/ </vt:lpstr>
      <vt:lpstr>March 15, 2015 9. Tension, Challenge, etc.: B. Controversial Issue Debates SXSW: Tackling the growing gender gap in technology Mike Snider, USA Today http://www.usatoday.com/story/tech/2015/03/15/sxsw-geek-girls-chic-technology-gender-gap/24808699/ </vt:lpstr>
      <vt:lpstr>March 13, 2015 9. Tension, Challenge, etc.: C. Controversial Issue Debates Gamification, Jeff Jenkins and Melody Childs, IU https://www.youtube.com/watch?v=DYe85LMiq5w  a Content-Driven School?, R511, Nick and Nik https://www.youtube.com/watch?v=Bcr3_aZT_xQ&amp;feature=youtu.be </vt:lpstr>
      <vt:lpstr>July 10, 2014 9. Tension, Challenge, etc.: D. Controversial Issue Debates Scholarly journal retracts 60 articles, smashes ‘peer review ring’, Fred Barbash, Washington Post http://www.washingtonpost.com/news/morning-mix/wp/2014/07/10/scholarly-journal-retracts-60-articles-smashes-peer-review-ring</vt:lpstr>
      <vt:lpstr>9. Tension, Challenge, etc.: E. Cage Matches or Debates  (with online audience topical suggestions) Cage Match on MOOCs at SXSWedu 2013 (Curt Bonk &amp; Chuck Severance)  http://chronicle.com/blogs/wiredcampus/at-south-by-southwest-education-event-tensions-divide-entrepreneurs-and-educators/42777  https://soundcloud.com/sxswedu/cage-match-the-massive-open  </vt:lpstr>
      <vt:lpstr>10. Yields Products, Goals:  A. Goal Setting Tools  (e.g., I Done This, Milestone Planner, and 43 Things)</vt:lpstr>
      <vt:lpstr>10. Yields Products, Goals:  B. Student Created Mobile Apps  The App Builder: http://www.theappbuilder.com/  Mintian Guo: http://myapp.is/r685final </vt:lpstr>
      <vt:lpstr>10. Yields Products, Goals:  C. Student Created Videos Piercarlo Abate: http://www.youtube.com/watch?v=_-TURzHO0aU Qi Li, Gangnam: http://www.youtube.com/watch?v=7Q429lqxZaU&amp;feature=youtu.be Miguel Lara (Web 2.0 FREEDOM): http://www.youtube.com/watch?v=8cmCFWi9lW8 Kendal Rasnake (Is IT Right For You?): https://www.youtube.com/watch?v=MJ3GUDICIGw </vt:lpstr>
      <vt:lpstr>Poll #4:  Which of these ideas might you use?</vt:lpstr>
      <vt:lpstr>Commitments:  Stop and Share:  Which principle(s) of TEC-VARIETY will you use?</vt:lpstr>
      <vt:lpstr>Poll #5:  Any light bulbs going off in your head…?</vt:lpstr>
      <vt:lpstr>Poll #6: Which do you prefer… (A) TEC-VARIETY or (B) R2D2?</vt:lpstr>
      <vt:lpstr>Any Questions or Comments? Try TEC-VARIETY…Try R2D2 Slides at: TrainingShare.com Papers: PublicationShare.com Free Book:  http://tec-variety.com/ http://tec-variety.com/TEC-VARIETY-Chinese.pdf   Dr. Curt Bonk – CJBonk@Indiana.edu</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User</cp:lastModifiedBy>
  <cp:revision>2113</cp:revision>
  <cp:lastPrinted>2013-05-08T00:32:14Z</cp:lastPrinted>
  <dcterms:created xsi:type="dcterms:W3CDTF">2003-05-17T19:53:56Z</dcterms:created>
  <dcterms:modified xsi:type="dcterms:W3CDTF">2015-05-26T08:07:04Z</dcterms:modified>
</cp:coreProperties>
</file>