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5.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6.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8.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9.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0.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1.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3" r:id="rId3"/>
    <p:sldMasterId id="2147483708" r:id="rId4"/>
    <p:sldMasterId id="2147483720" r:id="rId5"/>
    <p:sldMasterId id="2147483788" r:id="rId6"/>
    <p:sldMasterId id="2147483812" r:id="rId7"/>
    <p:sldMasterId id="2147483824" r:id="rId8"/>
    <p:sldMasterId id="2147483851" r:id="rId9"/>
    <p:sldMasterId id="2147483887" r:id="rId10"/>
    <p:sldMasterId id="2147483902" r:id="rId11"/>
    <p:sldMasterId id="2147483933" r:id="rId12"/>
    <p:sldMasterId id="2147483945" r:id="rId13"/>
    <p:sldMasterId id="2147483957" r:id="rId14"/>
    <p:sldMasterId id="2147483969" r:id="rId15"/>
    <p:sldMasterId id="2147483981" r:id="rId16"/>
    <p:sldMasterId id="2147483996" r:id="rId17"/>
    <p:sldMasterId id="2147484027" r:id="rId18"/>
    <p:sldMasterId id="2147484039" r:id="rId19"/>
    <p:sldMasterId id="2147484055" r:id="rId20"/>
    <p:sldMasterId id="2147484067" r:id="rId21"/>
    <p:sldMasterId id="2147484094" r:id="rId22"/>
    <p:sldMasterId id="2147484106" r:id="rId23"/>
    <p:sldMasterId id="2147484118" r:id="rId24"/>
    <p:sldMasterId id="2147484130" r:id="rId25"/>
    <p:sldMasterId id="2147484157" r:id="rId26"/>
    <p:sldMasterId id="2147484169" r:id="rId27"/>
    <p:sldMasterId id="2147484185" r:id="rId28"/>
    <p:sldMasterId id="2147484230" r:id="rId29"/>
    <p:sldMasterId id="2147484240" r:id="rId30"/>
    <p:sldMasterId id="2147484252" r:id="rId31"/>
    <p:sldMasterId id="2147484264" r:id="rId32"/>
  </p:sldMasterIdLst>
  <p:notesMasterIdLst>
    <p:notesMasterId r:id="rId87"/>
  </p:notesMasterIdLst>
  <p:sldIdLst>
    <p:sldId id="2997" r:id="rId33"/>
    <p:sldId id="18090" r:id="rId34"/>
    <p:sldId id="17722" r:id="rId35"/>
    <p:sldId id="17757" r:id="rId36"/>
    <p:sldId id="948" r:id="rId37"/>
    <p:sldId id="334" r:id="rId38"/>
    <p:sldId id="17758" r:id="rId39"/>
    <p:sldId id="989" r:id="rId40"/>
    <p:sldId id="480" r:id="rId41"/>
    <p:sldId id="17709" r:id="rId42"/>
    <p:sldId id="17714" r:id="rId43"/>
    <p:sldId id="17708" r:id="rId44"/>
    <p:sldId id="425" r:id="rId45"/>
    <p:sldId id="17617" r:id="rId46"/>
    <p:sldId id="17753" r:id="rId47"/>
    <p:sldId id="17750" r:id="rId48"/>
    <p:sldId id="3500" r:id="rId49"/>
    <p:sldId id="1149" r:id="rId50"/>
    <p:sldId id="18089" r:id="rId51"/>
    <p:sldId id="3495" r:id="rId52"/>
    <p:sldId id="1380" r:id="rId53"/>
    <p:sldId id="3489" r:id="rId54"/>
    <p:sldId id="389" r:id="rId55"/>
    <p:sldId id="17600" r:id="rId56"/>
    <p:sldId id="382" r:id="rId57"/>
    <p:sldId id="418" r:id="rId58"/>
    <p:sldId id="472" r:id="rId59"/>
    <p:sldId id="17483" r:id="rId60"/>
    <p:sldId id="17756" r:id="rId61"/>
    <p:sldId id="3488" r:id="rId62"/>
    <p:sldId id="17754" r:id="rId63"/>
    <p:sldId id="882" r:id="rId64"/>
    <p:sldId id="3103" r:id="rId65"/>
    <p:sldId id="945" r:id="rId66"/>
    <p:sldId id="3080" r:id="rId67"/>
    <p:sldId id="17723" r:id="rId68"/>
    <p:sldId id="18139" r:id="rId69"/>
    <p:sldId id="3494" r:id="rId70"/>
    <p:sldId id="273" r:id="rId71"/>
    <p:sldId id="17759" r:id="rId72"/>
    <p:sldId id="3093" r:id="rId73"/>
    <p:sldId id="3109" r:id="rId74"/>
    <p:sldId id="3459" r:id="rId75"/>
    <p:sldId id="3475" r:id="rId76"/>
    <p:sldId id="3492" r:id="rId77"/>
    <p:sldId id="5397" r:id="rId78"/>
    <p:sldId id="17755" r:id="rId79"/>
    <p:sldId id="406" r:id="rId80"/>
    <p:sldId id="18140" r:id="rId81"/>
    <p:sldId id="799" r:id="rId82"/>
    <p:sldId id="343" r:id="rId83"/>
    <p:sldId id="351" r:id="rId84"/>
    <p:sldId id="3078" r:id="rId85"/>
    <p:sldId id="39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4660"/>
  </p:normalViewPr>
  <p:slideViewPr>
    <p:cSldViewPr snapToGrid="0">
      <p:cViewPr varScale="1">
        <p:scale>
          <a:sx n="76" d="100"/>
          <a:sy n="76" d="100"/>
        </p:scale>
        <p:origin x="108" y="462"/>
      </p:cViewPr>
      <p:guideLst/>
    </p:cSldViewPr>
  </p:slideViewPr>
  <p:notesTextViewPr>
    <p:cViewPr>
      <p:scale>
        <a:sx n="1" d="1"/>
        <a:sy n="1" d="1"/>
      </p:scale>
      <p:origin x="0" y="0"/>
    </p:cViewPr>
  </p:notesTextViewPr>
  <p:sorterViewPr>
    <p:cViewPr>
      <p:scale>
        <a:sx n="100" d="100"/>
        <a:sy n="100" d="100"/>
      </p:scale>
      <p:origin x="0" y="-110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slide" Target="slides/slide44.xml"/><Relationship Id="rId84" Type="http://schemas.openxmlformats.org/officeDocument/2006/relationships/slide" Target="slides/slide52.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slide" Target="slides/slide47.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45BC0-4B87-4E93-A71B-CB95626CC089}"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E0A82-356A-41C2-AA0E-7D94669D76F1}" type="slidenum">
              <a:rPr lang="en-US" smtClean="0"/>
              <a:t>‹#›</a:t>
            </a:fld>
            <a:endParaRPr lang="en-US"/>
          </a:p>
        </p:txBody>
      </p:sp>
    </p:spTree>
    <p:extLst>
      <p:ext uri="{BB962C8B-B14F-4D97-AF65-F5344CB8AC3E}">
        <p14:creationId xmlns:p14="http://schemas.microsoft.com/office/powerpoint/2010/main" val="388060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learningindustry.com/7-myths-about-elearn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2E0D72D2-F82A-4C69-9370-FE8DFF693C48}"/>
              </a:ext>
            </a:extLst>
          </p:cNvPr>
          <p:cNvSpPr>
            <a:spLocks noGrp="1" noRot="1" noChangeAspect="1" noChangeArrowheads="1" noTextEdit="1"/>
          </p:cNvSpPr>
          <p:nvPr>
            <p:ph type="sldImg"/>
          </p:nvPr>
        </p:nvSpPr>
        <p:spPr>
          <a:ln/>
        </p:spPr>
      </p:sp>
      <p:sp>
        <p:nvSpPr>
          <p:cNvPr id="390147" name="Notes Placeholder 2">
            <a:extLst>
              <a:ext uri="{FF2B5EF4-FFF2-40B4-BE49-F238E27FC236}">
                <a16:creationId xmlns:a16="http://schemas.microsoft.com/office/drawing/2014/main" id="{DA761C91-D6C2-47DA-A6F8-DB43215FF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p>
        </p:txBody>
      </p:sp>
      <p:sp>
        <p:nvSpPr>
          <p:cNvPr id="390148" name="Slide Number Placeholder 3">
            <a:extLst>
              <a:ext uri="{FF2B5EF4-FFF2-40B4-BE49-F238E27FC236}">
                <a16:creationId xmlns:a16="http://schemas.microsoft.com/office/drawing/2014/main" id="{BC1041C7-4D30-4922-B99E-A3BCD553E3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2000" indent="-292100">
              <a:defRPr>
                <a:solidFill>
                  <a:schemeClr val="tx1"/>
                </a:solidFill>
                <a:latin typeface="Arial" panose="020B0604020202020204" pitchFamily="34" charset="0"/>
                <a:cs typeface="Arial" panose="020B0604020202020204" pitchFamily="34" charset="0"/>
              </a:defRPr>
            </a:lvl2pPr>
            <a:lvl3pPr marL="1173163" indent="-233363">
              <a:defRPr>
                <a:solidFill>
                  <a:schemeClr val="tx1"/>
                </a:solidFill>
                <a:latin typeface="Arial" panose="020B0604020202020204" pitchFamily="34" charset="0"/>
                <a:cs typeface="Arial" panose="020B0604020202020204" pitchFamily="34" charset="0"/>
              </a:defRPr>
            </a:lvl3pPr>
            <a:lvl4pPr marL="1643063" indent="-233363">
              <a:defRPr>
                <a:solidFill>
                  <a:schemeClr val="tx1"/>
                </a:solidFill>
                <a:latin typeface="Arial" panose="020B0604020202020204" pitchFamily="34" charset="0"/>
                <a:cs typeface="Arial" panose="020B0604020202020204" pitchFamily="34" charset="0"/>
              </a:defRPr>
            </a:lvl4pPr>
            <a:lvl5pPr marL="2112963" indent="-233363">
              <a:defRPr>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ED0A28-856D-4682-B7B0-B6ECAEEEBF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hlinkClick r:id="rId3"/>
              </a:rPr>
              <a:t>https://elearningindustry.com/7-myths-about-elearning</a:t>
            </a:r>
            <a:endParaRPr lang="en-US" dirty="0"/>
          </a:p>
        </p:txBody>
      </p:sp>
    </p:spTree>
    <p:extLst>
      <p:ext uri="{BB962C8B-B14F-4D97-AF65-F5344CB8AC3E}">
        <p14:creationId xmlns:p14="http://schemas.microsoft.com/office/powerpoint/2010/main" val="381758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19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380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F5C4-D102-4AB0-9FC2-9C2F7C22B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13D26D-3564-44A5-AC8E-05A3A4EA51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9362C4-4636-403B-A640-FD68004F7E16}"/>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D9BA22D5-8351-4458-B659-C86D2B5D2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41581-9FBF-4AAF-A91F-002DFD42406B}"/>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309371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C821-DC9A-4416-A405-A8270A9D8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78DF47-C612-473E-8AA3-E464D08D00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84AB5-47E3-45F3-A5B5-9059FD68436A}"/>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C26BA7E6-FE47-4A66-BD68-1B43BECCE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29AE1-E980-4B35-90F4-6D9A33FA5564}"/>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3085263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34FEA1C-0A65-48A0-8B3F-B309DAA369E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C26D7D0-21E2-47A9-ACF1-2DC2ACDC46E9}" type="datetimeFigureOut">
              <a:rPr lang="en-US"/>
              <a:pPr>
                <a:defRPr/>
              </a:pPr>
              <a:t>5/13/2019</a:t>
            </a:fld>
            <a:endParaRPr lang="en-US"/>
          </a:p>
        </p:txBody>
      </p:sp>
      <p:sp>
        <p:nvSpPr>
          <p:cNvPr id="5" name="Footer Placeholder 4">
            <a:extLst>
              <a:ext uri="{FF2B5EF4-FFF2-40B4-BE49-F238E27FC236}">
                <a16:creationId xmlns:a16="http://schemas.microsoft.com/office/drawing/2014/main" id="{BDEDA34F-5883-4110-9D8F-D65C84ED381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D3B8F07-3452-4FFB-9550-C4D60AB276B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0B4751C-F9A6-499F-A4B9-C8F52C121CCA}" type="slidenum">
              <a:rPr lang="en-US"/>
              <a:pPr>
                <a:defRPr/>
              </a:pPr>
              <a:t>‹#›</a:t>
            </a:fld>
            <a:endParaRPr lang="en-US"/>
          </a:p>
        </p:txBody>
      </p:sp>
    </p:spTree>
    <p:extLst>
      <p:ext uri="{BB962C8B-B14F-4D97-AF65-F5344CB8AC3E}">
        <p14:creationId xmlns:p14="http://schemas.microsoft.com/office/powerpoint/2010/main" val="33243845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1BCCF-9AD0-4CD1-875B-BEBDB4501CE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82F0846-E2BD-4F28-AD6E-1375CD66111E}" type="datetimeFigureOut">
              <a:rPr lang="en-US"/>
              <a:pPr>
                <a:defRPr/>
              </a:pPr>
              <a:t>5/13/2019</a:t>
            </a:fld>
            <a:endParaRPr lang="en-US"/>
          </a:p>
        </p:txBody>
      </p:sp>
      <p:sp>
        <p:nvSpPr>
          <p:cNvPr id="5" name="Footer Placeholder 4">
            <a:extLst>
              <a:ext uri="{FF2B5EF4-FFF2-40B4-BE49-F238E27FC236}">
                <a16:creationId xmlns:a16="http://schemas.microsoft.com/office/drawing/2014/main" id="{DC199CD9-2D5F-41F8-B11B-40002A3CEFA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F731999-8C70-48A8-9091-4C408D4ABB0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803BB53-0D5A-4A6A-B23D-A37B508A2987}" type="slidenum">
              <a:rPr lang="en-US"/>
              <a:pPr>
                <a:defRPr/>
              </a:pPr>
              <a:t>‹#›</a:t>
            </a:fld>
            <a:endParaRPr lang="en-US"/>
          </a:p>
        </p:txBody>
      </p:sp>
    </p:spTree>
    <p:extLst>
      <p:ext uri="{BB962C8B-B14F-4D97-AF65-F5344CB8AC3E}">
        <p14:creationId xmlns:p14="http://schemas.microsoft.com/office/powerpoint/2010/main" val="38460186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6562B-88D6-4692-8C99-0F0AA139A4B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B0A1107-D2B0-496D-B79F-8A1BA9EA4095}" type="datetimeFigureOut">
              <a:rPr lang="en-US"/>
              <a:pPr>
                <a:defRPr/>
              </a:pPr>
              <a:t>5/13/2019</a:t>
            </a:fld>
            <a:endParaRPr lang="en-US"/>
          </a:p>
        </p:txBody>
      </p:sp>
      <p:sp>
        <p:nvSpPr>
          <p:cNvPr id="5" name="Footer Placeholder 4">
            <a:extLst>
              <a:ext uri="{FF2B5EF4-FFF2-40B4-BE49-F238E27FC236}">
                <a16:creationId xmlns:a16="http://schemas.microsoft.com/office/drawing/2014/main" id="{9360D283-4046-4C10-86B5-2609728D62C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1A7A5F1-C6B6-484E-84CE-B67EA073F07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F5C0822-F032-48DC-BDC9-B993F413E12D}" type="slidenum">
              <a:rPr lang="en-US"/>
              <a:pPr>
                <a:defRPr/>
              </a:pPr>
              <a:t>‹#›</a:t>
            </a:fld>
            <a:endParaRPr lang="en-US"/>
          </a:p>
        </p:txBody>
      </p:sp>
    </p:spTree>
    <p:extLst>
      <p:ext uri="{BB962C8B-B14F-4D97-AF65-F5344CB8AC3E}">
        <p14:creationId xmlns:p14="http://schemas.microsoft.com/office/powerpoint/2010/main" val="8841700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D29826-CFCC-4A11-B81D-1A40A5EBF9C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479FE48-1C47-4945-9BD5-E1DEF670ACE6}" type="datetimeFigureOut">
              <a:rPr lang="en-US"/>
              <a:pPr>
                <a:defRPr/>
              </a:pPr>
              <a:t>5/13/2019</a:t>
            </a:fld>
            <a:endParaRPr lang="en-US"/>
          </a:p>
        </p:txBody>
      </p:sp>
      <p:sp>
        <p:nvSpPr>
          <p:cNvPr id="6" name="Footer Placeholder 5">
            <a:extLst>
              <a:ext uri="{FF2B5EF4-FFF2-40B4-BE49-F238E27FC236}">
                <a16:creationId xmlns:a16="http://schemas.microsoft.com/office/drawing/2014/main" id="{813AB83A-A463-4BF1-AEC7-73363A04C4F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03049D9-98B8-438A-87C3-EB2055A3382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AD75599-36C2-4DCA-9068-6BD78FA04957}" type="slidenum">
              <a:rPr lang="en-US"/>
              <a:pPr>
                <a:defRPr/>
              </a:pPr>
              <a:t>‹#›</a:t>
            </a:fld>
            <a:endParaRPr lang="en-US"/>
          </a:p>
        </p:txBody>
      </p:sp>
    </p:spTree>
    <p:extLst>
      <p:ext uri="{BB962C8B-B14F-4D97-AF65-F5344CB8AC3E}">
        <p14:creationId xmlns:p14="http://schemas.microsoft.com/office/powerpoint/2010/main" val="3298486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715FCB-7A64-4A53-ABA6-961A61A8D9E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9B89759-1030-46B2-96B1-F10F9F90AF1A}" type="datetimeFigureOut">
              <a:rPr lang="en-US"/>
              <a:pPr>
                <a:defRPr/>
              </a:pPr>
              <a:t>5/13/2019</a:t>
            </a:fld>
            <a:endParaRPr lang="en-US"/>
          </a:p>
        </p:txBody>
      </p:sp>
      <p:sp>
        <p:nvSpPr>
          <p:cNvPr id="8" name="Footer Placeholder 7">
            <a:extLst>
              <a:ext uri="{FF2B5EF4-FFF2-40B4-BE49-F238E27FC236}">
                <a16:creationId xmlns:a16="http://schemas.microsoft.com/office/drawing/2014/main" id="{C6D7B24B-8DC7-47F6-8854-6D2469F30AB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4953DAE4-93B4-452E-8B50-CF61EF0C318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A315A7B-9E3C-4D5F-9959-EC352AD0F0C9}" type="slidenum">
              <a:rPr lang="en-US"/>
              <a:pPr>
                <a:defRPr/>
              </a:pPr>
              <a:t>‹#›</a:t>
            </a:fld>
            <a:endParaRPr lang="en-US"/>
          </a:p>
        </p:txBody>
      </p:sp>
    </p:spTree>
    <p:extLst>
      <p:ext uri="{BB962C8B-B14F-4D97-AF65-F5344CB8AC3E}">
        <p14:creationId xmlns:p14="http://schemas.microsoft.com/office/powerpoint/2010/main" val="1232725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233717-EBBA-440E-B961-462C49C197F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617CF7D-0C7B-46BD-B7B3-7388F07AF45B}" type="datetimeFigureOut">
              <a:rPr lang="en-US"/>
              <a:pPr>
                <a:defRPr/>
              </a:pPr>
              <a:t>5/13/2019</a:t>
            </a:fld>
            <a:endParaRPr lang="en-US"/>
          </a:p>
        </p:txBody>
      </p:sp>
      <p:sp>
        <p:nvSpPr>
          <p:cNvPr id="4" name="Footer Placeholder 3">
            <a:extLst>
              <a:ext uri="{FF2B5EF4-FFF2-40B4-BE49-F238E27FC236}">
                <a16:creationId xmlns:a16="http://schemas.microsoft.com/office/drawing/2014/main" id="{E593A826-8532-4115-A250-9B58B0E5EFA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3DC0667B-3B86-4E3D-9028-2AABD0D2AFD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5801868-F22C-413D-B3E3-91AB82E4BB15}" type="slidenum">
              <a:rPr lang="en-US"/>
              <a:pPr>
                <a:defRPr/>
              </a:pPr>
              <a:t>‹#›</a:t>
            </a:fld>
            <a:endParaRPr lang="en-US"/>
          </a:p>
        </p:txBody>
      </p:sp>
    </p:spTree>
    <p:extLst>
      <p:ext uri="{BB962C8B-B14F-4D97-AF65-F5344CB8AC3E}">
        <p14:creationId xmlns:p14="http://schemas.microsoft.com/office/powerpoint/2010/main" val="24314265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A010F-5C8C-4750-95EF-C34BCE8654A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EBCF67-AF8C-4D66-829A-EF8061C2D1D3}" type="datetimeFigureOut">
              <a:rPr lang="en-US"/>
              <a:pPr>
                <a:defRPr/>
              </a:pPr>
              <a:t>5/13/2019</a:t>
            </a:fld>
            <a:endParaRPr lang="en-US"/>
          </a:p>
        </p:txBody>
      </p:sp>
      <p:sp>
        <p:nvSpPr>
          <p:cNvPr id="3" name="Footer Placeholder 2">
            <a:extLst>
              <a:ext uri="{FF2B5EF4-FFF2-40B4-BE49-F238E27FC236}">
                <a16:creationId xmlns:a16="http://schemas.microsoft.com/office/drawing/2014/main" id="{2A785117-0805-40DC-A7F5-B8916D62D02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997D07AE-594B-477B-833F-105D839C9F3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961726A-FEDE-4074-B85D-DA28937AA4F7}" type="slidenum">
              <a:rPr lang="en-US"/>
              <a:pPr>
                <a:defRPr/>
              </a:pPr>
              <a:t>‹#›</a:t>
            </a:fld>
            <a:endParaRPr lang="en-US"/>
          </a:p>
        </p:txBody>
      </p:sp>
    </p:spTree>
    <p:extLst>
      <p:ext uri="{BB962C8B-B14F-4D97-AF65-F5344CB8AC3E}">
        <p14:creationId xmlns:p14="http://schemas.microsoft.com/office/powerpoint/2010/main" val="30510895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58DC154-8AF7-45D2-9223-EEDD84D5E263}"/>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E6DB618-D33A-4D4C-B051-17F988F56E50}" type="datetimeFigureOut">
              <a:rPr lang="en-US"/>
              <a:pPr>
                <a:defRPr/>
              </a:pPr>
              <a:t>5/13/2019</a:t>
            </a:fld>
            <a:endParaRPr lang="en-US"/>
          </a:p>
        </p:txBody>
      </p:sp>
      <p:sp>
        <p:nvSpPr>
          <p:cNvPr id="6" name="Footer Placeholder 5">
            <a:extLst>
              <a:ext uri="{FF2B5EF4-FFF2-40B4-BE49-F238E27FC236}">
                <a16:creationId xmlns:a16="http://schemas.microsoft.com/office/drawing/2014/main" id="{F7301837-FEFF-4683-8CFF-F9C19FB2193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7121033-107D-421D-90AD-9B53B648F4B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C1CACD9-25B8-4A70-94EC-1617904F7EAB}" type="slidenum">
              <a:rPr lang="en-US"/>
              <a:pPr>
                <a:defRPr/>
              </a:pPr>
              <a:t>‹#›</a:t>
            </a:fld>
            <a:endParaRPr lang="en-US"/>
          </a:p>
        </p:txBody>
      </p:sp>
    </p:spTree>
    <p:extLst>
      <p:ext uri="{BB962C8B-B14F-4D97-AF65-F5344CB8AC3E}">
        <p14:creationId xmlns:p14="http://schemas.microsoft.com/office/powerpoint/2010/main" val="19632850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744B3B-BD57-4C6F-8098-A2B8F831B99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B131827-569B-4F96-9E85-E052CA98BF46}" type="datetimeFigureOut">
              <a:rPr lang="en-US"/>
              <a:pPr>
                <a:defRPr/>
              </a:pPr>
              <a:t>5/13/2019</a:t>
            </a:fld>
            <a:endParaRPr lang="en-US"/>
          </a:p>
        </p:txBody>
      </p:sp>
      <p:sp>
        <p:nvSpPr>
          <p:cNvPr id="6" name="Footer Placeholder 5">
            <a:extLst>
              <a:ext uri="{FF2B5EF4-FFF2-40B4-BE49-F238E27FC236}">
                <a16:creationId xmlns:a16="http://schemas.microsoft.com/office/drawing/2014/main" id="{8E3F94D3-30C1-4945-91F7-8FA53D87078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7D2512C-3C57-4D79-8D31-D5F1410BFFF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266FBD4-CB0F-491D-A9C3-F444BB74CEA1}" type="slidenum">
              <a:rPr lang="en-US"/>
              <a:pPr>
                <a:defRPr/>
              </a:pPr>
              <a:t>‹#›</a:t>
            </a:fld>
            <a:endParaRPr lang="en-US"/>
          </a:p>
        </p:txBody>
      </p:sp>
    </p:spTree>
    <p:extLst>
      <p:ext uri="{BB962C8B-B14F-4D97-AF65-F5344CB8AC3E}">
        <p14:creationId xmlns:p14="http://schemas.microsoft.com/office/powerpoint/2010/main" val="14785982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D23CD-2B36-497A-80BB-C1CFC71A5D0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DDD7C8B-8AD6-46EF-BDC2-9E4FEF97B64F}" type="datetimeFigureOut">
              <a:rPr lang="en-US"/>
              <a:pPr>
                <a:defRPr/>
              </a:pPr>
              <a:t>5/13/2019</a:t>
            </a:fld>
            <a:endParaRPr lang="en-US"/>
          </a:p>
        </p:txBody>
      </p:sp>
      <p:sp>
        <p:nvSpPr>
          <p:cNvPr id="5" name="Footer Placeholder 4">
            <a:extLst>
              <a:ext uri="{FF2B5EF4-FFF2-40B4-BE49-F238E27FC236}">
                <a16:creationId xmlns:a16="http://schemas.microsoft.com/office/drawing/2014/main" id="{46969E4E-8A6B-4922-B112-9CB75794DDE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B3E5AE8-B9F1-4082-91C1-DF0F3BBDA98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4B45130-D71C-435D-A6A4-7FE11B356E3E}" type="slidenum">
              <a:rPr lang="en-US"/>
              <a:pPr>
                <a:defRPr/>
              </a:pPr>
              <a:t>‹#›</a:t>
            </a:fld>
            <a:endParaRPr lang="en-US"/>
          </a:p>
        </p:txBody>
      </p:sp>
    </p:spTree>
    <p:extLst>
      <p:ext uri="{BB962C8B-B14F-4D97-AF65-F5344CB8AC3E}">
        <p14:creationId xmlns:p14="http://schemas.microsoft.com/office/powerpoint/2010/main" val="298811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6E5FE-8739-4A2E-B2F1-3F946B5466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22F9C-857B-4AFA-A86D-81ECBA2FA2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CBB8-98C1-4BC2-8D7F-27D2E881D7E4}"/>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9F61D00F-7BD7-4DCF-B38C-8B12D3D92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4534B-A7C9-4302-8828-965A704BD1DB}"/>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4010007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DDDB8-FB87-4B36-9F37-E00A25FCADF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AD434D3-A90A-42F0-9164-480DC0371CC6}" type="datetimeFigureOut">
              <a:rPr lang="en-US"/>
              <a:pPr>
                <a:defRPr/>
              </a:pPr>
              <a:t>5/13/2019</a:t>
            </a:fld>
            <a:endParaRPr lang="en-US"/>
          </a:p>
        </p:txBody>
      </p:sp>
      <p:sp>
        <p:nvSpPr>
          <p:cNvPr id="5" name="Footer Placeholder 4">
            <a:extLst>
              <a:ext uri="{FF2B5EF4-FFF2-40B4-BE49-F238E27FC236}">
                <a16:creationId xmlns:a16="http://schemas.microsoft.com/office/drawing/2014/main" id="{E01C798C-A287-4092-B8D2-1E96E7C6232A}"/>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8117B4D-F443-4058-A98C-FBAC28F4B16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131BA38-CD76-4620-954D-AC3A77ADEDC4}" type="slidenum">
              <a:rPr lang="en-US"/>
              <a:pPr>
                <a:defRPr/>
              </a:pPr>
              <a:t>‹#›</a:t>
            </a:fld>
            <a:endParaRPr lang="en-US"/>
          </a:p>
        </p:txBody>
      </p:sp>
    </p:spTree>
    <p:extLst>
      <p:ext uri="{BB962C8B-B14F-4D97-AF65-F5344CB8AC3E}">
        <p14:creationId xmlns:p14="http://schemas.microsoft.com/office/powerpoint/2010/main" val="19407585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79A6D332-15AF-453D-B18E-1A78A5175C0F}"/>
              </a:ext>
            </a:extLst>
          </p:cNvPr>
          <p:cNvGrpSpPr>
            <a:grpSpLocks/>
          </p:cNvGrpSpPr>
          <p:nvPr/>
        </p:nvGrpSpPr>
        <p:grpSpPr bwMode="auto">
          <a:xfrm>
            <a:off x="503767" y="1676400"/>
            <a:ext cx="11186584" cy="4421188"/>
            <a:chOff x="238" y="1056"/>
            <a:chExt cx="5285" cy="2785"/>
          </a:xfrm>
        </p:grpSpPr>
        <p:grpSp>
          <p:nvGrpSpPr>
            <p:cNvPr id="5" name="Group 5">
              <a:extLst>
                <a:ext uri="{FF2B5EF4-FFF2-40B4-BE49-F238E27FC236}">
                  <a16:creationId xmlns:a16="http://schemas.microsoft.com/office/drawing/2014/main" id="{DCF7B17C-213F-46B4-909C-375A7CA46091}"/>
                </a:ext>
              </a:extLst>
            </p:cNvPr>
            <p:cNvGrpSpPr>
              <a:grpSpLocks/>
            </p:cNvGrpSpPr>
            <p:nvPr/>
          </p:nvGrpSpPr>
          <p:grpSpPr bwMode="auto">
            <a:xfrm>
              <a:off x="238" y="1056"/>
              <a:ext cx="5285" cy="1393"/>
              <a:chOff x="238" y="1056"/>
              <a:chExt cx="5285" cy="1393"/>
            </a:xfrm>
          </p:grpSpPr>
          <p:sp>
            <p:nvSpPr>
              <p:cNvPr id="14" name="Rectangle 2">
                <a:extLst>
                  <a:ext uri="{FF2B5EF4-FFF2-40B4-BE49-F238E27FC236}">
                    <a16:creationId xmlns:a16="http://schemas.microsoft.com/office/drawing/2014/main" id="{A6ABC6E0-3D93-49D8-8519-968BAD6E57EE}"/>
                  </a:ext>
                </a:extLst>
              </p:cNvPr>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a:extLst>
                  <a:ext uri="{FF2B5EF4-FFF2-40B4-BE49-F238E27FC236}">
                    <a16:creationId xmlns:a16="http://schemas.microsoft.com/office/drawing/2014/main" id="{42D76D15-78C1-4613-8E21-082DACE7B4C8}"/>
                  </a:ext>
                </a:extLst>
              </p:cNvPr>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6" name="Freeform 4">
                <a:extLst>
                  <a:ext uri="{FF2B5EF4-FFF2-40B4-BE49-F238E27FC236}">
                    <a16:creationId xmlns:a16="http://schemas.microsoft.com/office/drawing/2014/main" id="{0F36F54D-92DA-42C7-9FF5-F78719355058}"/>
                  </a:ext>
                </a:extLst>
              </p:cNvPr>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6" name="Group 9">
              <a:extLst>
                <a:ext uri="{FF2B5EF4-FFF2-40B4-BE49-F238E27FC236}">
                  <a16:creationId xmlns:a16="http://schemas.microsoft.com/office/drawing/2014/main" id="{5B5B4D54-A46D-44DA-865A-9BF1A6CCCB58}"/>
                </a:ext>
              </a:extLst>
            </p:cNvPr>
            <p:cNvGrpSpPr>
              <a:grpSpLocks/>
            </p:cNvGrpSpPr>
            <p:nvPr/>
          </p:nvGrpSpPr>
          <p:grpSpPr bwMode="auto">
            <a:xfrm>
              <a:off x="240" y="3744"/>
              <a:ext cx="5281" cy="97"/>
              <a:chOff x="240" y="3744"/>
              <a:chExt cx="5281" cy="97"/>
            </a:xfrm>
          </p:grpSpPr>
          <p:sp>
            <p:nvSpPr>
              <p:cNvPr id="11" name="Rectangle 6">
                <a:extLst>
                  <a:ext uri="{FF2B5EF4-FFF2-40B4-BE49-F238E27FC236}">
                    <a16:creationId xmlns:a16="http://schemas.microsoft.com/office/drawing/2014/main" id="{913CACF2-953F-402E-B7A9-9481F1BFEF8E}"/>
                  </a:ext>
                </a:extLst>
              </p:cNvPr>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a:extLst>
                  <a:ext uri="{FF2B5EF4-FFF2-40B4-BE49-F238E27FC236}">
                    <a16:creationId xmlns:a16="http://schemas.microsoft.com/office/drawing/2014/main" id="{F0F43308-B2B6-4EF5-86DA-9CF7F96DCB65}"/>
                  </a:ext>
                </a:extLst>
              </p:cNvPr>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8">
                <a:extLst>
                  <a:ext uri="{FF2B5EF4-FFF2-40B4-BE49-F238E27FC236}">
                    <a16:creationId xmlns:a16="http://schemas.microsoft.com/office/drawing/2014/main" id="{5A8FB7D0-304C-4E50-87EB-D91DAB7ACEE3}"/>
                  </a:ext>
                </a:extLst>
              </p:cNvPr>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7" name="Group 13">
              <a:extLst>
                <a:ext uri="{FF2B5EF4-FFF2-40B4-BE49-F238E27FC236}">
                  <a16:creationId xmlns:a16="http://schemas.microsoft.com/office/drawing/2014/main" id="{00349C47-4F4F-4487-872E-E4EEC689E51A}"/>
                </a:ext>
              </a:extLst>
            </p:cNvPr>
            <p:cNvGrpSpPr>
              <a:grpSpLocks/>
            </p:cNvGrpSpPr>
            <p:nvPr/>
          </p:nvGrpSpPr>
          <p:grpSpPr bwMode="auto">
            <a:xfrm>
              <a:off x="338" y="1200"/>
              <a:ext cx="97" cy="1104"/>
              <a:chOff x="338" y="1200"/>
              <a:chExt cx="97" cy="1104"/>
            </a:xfrm>
          </p:grpSpPr>
          <p:sp useBgFill="1">
            <p:nvSpPr>
              <p:cNvPr id="8" name="Rectangle 7">
                <a:extLst>
                  <a:ext uri="{FF2B5EF4-FFF2-40B4-BE49-F238E27FC236}">
                    <a16:creationId xmlns:a16="http://schemas.microsoft.com/office/drawing/2014/main" id="{CC1B7931-0EC1-4AFB-8137-C2B8B13AA5EA}"/>
                  </a:ext>
                </a:extLst>
              </p:cNvPr>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a:extLst>
                  <a:ext uri="{FF2B5EF4-FFF2-40B4-BE49-F238E27FC236}">
                    <a16:creationId xmlns:a16="http://schemas.microsoft.com/office/drawing/2014/main" id="{F745EF6A-A3B0-4F12-A221-6E62573E01DE}"/>
                  </a:ext>
                </a:extLst>
              </p:cNvPr>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12">
                <a:extLst>
                  <a:ext uri="{FF2B5EF4-FFF2-40B4-BE49-F238E27FC236}">
                    <a16:creationId xmlns:a16="http://schemas.microsoft.com/office/drawing/2014/main" id="{F1F062D4-7029-40C2-84CB-63012FE94672}"/>
                  </a:ext>
                </a:extLst>
              </p:cNvPr>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a:extLst>
              <a:ext uri="{FF2B5EF4-FFF2-40B4-BE49-F238E27FC236}">
                <a16:creationId xmlns:a16="http://schemas.microsoft.com/office/drawing/2014/main" id="{D8492ED2-CF78-4095-BF6C-C40B1A907F16}"/>
              </a:ext>
            </a:extLst>
          </p:cNvPr>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4A3788E3-FBF1-45D8-8312-CF2E792545A5}"/>
              </a:ext>
            </a:extLst>
          </p:cNvPr>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a:extLst>
              <a:ext uri="{FF2B5EF4-FFF2-40B4-BE49-F238E27FC236}">
                <a16:creationId xmlns:a16="http://schemas.microsoft.com/office/drawing/2014/main" id="{B7149C04-8DF8-4504-8A21-1C098C19DF47}"/>
              </a:ext>
            </a:extLst>
          </p:cNvPr>
          <p:cNvSpPr>
            <a:spLocks noGrp="1" noChangeArrowheads="1"/>
          </p:cNvSpPr>
          <p:nvPr>
            <p:ph type="sldNum" sz="quarter" idx="12"/>
          </p:nvPr>
        </p:nvSpPr>
        <p:spPr>
          <a:xfrm>
            <a:off x="9144000" y="6324600"/>
            <a:ext cx="2540000" cy="457200"/>
          </a:xfrm>
        </p:spPr>
        <p:txBody>
          <a:bodyPr/>
          <a:lstStyle>
            <a:lvl1pPr>
              <a:defRPr/>
            </a:lvl1pPr>
          </a:lstStyle>
          <a:p>
            <a:pPr>
              <a:defRPr/>
            </a:pPr>
            <a:fld id="{71CBB6FB-E001-47EF-B8B3-DCD188649E92}" type="slidenum">
              <a:rPr lang="en-US"/>
              <a:pPr>
                <a:defRPr/>
              </a:pPr>
              <a:t>‹#›</a:t>
            </a:fld>
            <a:endParaRPr lang="en-US"/>
          </a:p>
        </p:txBody>
      </p:sp>
    </p:spTree>
    <p:extLst>
      <p:ext uri="{BB962C8B-B14F-4D97-AF65-F5344CB8AC3E}">
        <p14:creationId xmlns:p14="http://schemas.microsoft.com/office/powerpoint/2010/main" val="7714560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E6EF0BCE-C80A-4F52-925A-FF07952F46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899D6073-C9A6-4FE5-A685-5E2CD11AEC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8FC4FFD1-0A94-432B-BD35-4D8254E46AD5}"/>
              </a:ext>
            </a:extLst>
          </p:cNvPr>
          <p:cNvSpPr>
            <a:spLocks noGrp="1" noChangeArrowheads="1"/>
          </p:cNvSpPr>
          <p:nvPr>
            <p:ph type="sldNum" sz="quarter" idx="12"/>
          </p:nvPr>
        </p:nvSpPr>
        <p:spPr>
          <a:ln/>
        </p:spPr>
        <p:txBody>
          <a:bodyPr/>
          <a:lstStyle>
            <a:lvl1pPr>
              <a:defRPr/>
            </a:lvl1pPr>
          </a:lstStyle>
          <a:p>
            <a:pPr>
              <a:defRPr/>
            </a:pPr>
            <a:fld id="{A26EC11A-D81C-4BE9-B8BA-D0CF403D8836}" type="slidenum">
              <a:rPr lang="en-US"/>
              <a:pPr>
                <a:defRPr/>
              </a:pPr>
              <a:t>‹#›</a:t>
            </a:fld>
            <a:endParaRPr lang="en-US"/>
          </a:p>
        </p:txBody>
      </p:sp>
    </p:spTree>
    <p:extLst>
      <p:ext uri="{BB962C8B-B14F-4D97-AF65-F5344CB8AC3E}">
        <p14:creationId xmlns:p14="http://schemas.microsoft.com/office/powerpoint/2010/main" val="38571445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4C46D3BA-50B8-4641-A3F3-7CC8CC0076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971D2078-8F6B-42F5-A8B5-33640A27F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79496DF9-2D96-4180-AA11-6495337A47D4}"/>
              </a:ext>
            </a:extLst>
          </p:cNvPr>
          <p:cNvSpPr>
            <a:spLocks noGrp="1" noChangeArrowheads="1"/>
          </p:cNvSpPr>
          <p:nvPr>
            <p:ph type="sldNum" sz="quarter" idx="12"/>
          </p:nvPr>
        </p:nvSpPr>
        <p:spPr>
          <a:ln/>
        </p:spPr>
        <p:txBody>
          <a:bodyPr/>
          <a:lstStyle>
            <a:lvl1pPr>
              <a:defRPr/>
            </a:lvl1pPr>
          </a:lstStyle>
          <a:p>
            <a:pPr>
              <a:defRPr/>
            </a:pPr>
            <a:fld id="{19850842-2DB3-49CB-A8E8-18E5BF8DA7F1}" type="slidenum">
              <a:rPr lang="en-US"/>
              <a:pPr>
                <a:defRPr/>
              </a:pPr>
              <a:t>‹#›</a:t>
            </a:fld>
            <a:endParaRPr lang="en-US"/>
          </a:p>
        </p:txBody>
      </p:sp>
    </p:spTree>
    <p:extLst>
      <p:ext uri="{BB962C8B-B14F-4D97-AF65-F5344CB8AC3E}">
        <p14:creationId xmlns:p14="http://schemas.microsoft.com/office/powerpoint/2010/main" val="2266663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90E710F1-2F2C-4D5D-8B0B-D7DAEA6202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3E113BE3-2686-45AA-8A40-C40EBB936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BBD052B5-1433-4D01-8F4B-F34C07AD0712}"/>
              </a:ext>
            </a:extLst>
          </p:cNvPr>
          <p:cNvSpPr>
            <a:spLocks noGrp="1" noChangeArrowheads="1"/>
          </p:cNvSpPr>
          <p:nvPr>
            <p:ph type="sldNum" sz="quarter" idx="12"/>
          </p:nvPr>
        </p:nvSpPr>
        <p:spPr>
          <a:ln/>
        </p:spPr>
        <p:txBody>
          <a:bodyPr/>
          <a:lstStyle>
            <a:lvl1pPr>
              <a:defRPr/>
            </a:lvl1pPr>
          </a:lstStyle>
          <a:p>
            <a:pPr>
              <a:defRPr/>
            </a:pPr>
            <a:fld id="{5C8F2651-11EF-4AEC-8643-FC2548CD27F8}" type="slidenum">
              <a:rPr lang="en-US"/>
              <a:pPr>
                <a:defRPr/>
              </a:pPr>
              <a:t>‹#›</a:t>
            </a:fld>
            <a:endParaRPr lang="en-US"/>
          </a:p>
        </p:txBody>
      </p:sp>
    </p:spTree>
    <p:extLst>
      <p:ext uri="{BB962C8B-B14F-4D97-AF65-F5344CB8AC3E}">
        <p14:creationId xmlns:p14="http://schemas.microsoft.com/office/powerpoint/2010/main" val="3228656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C6CF741C-D798-4CCF-8233-B67C79226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E5D1ED84-F84B-40A5-A993-A179858E7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880B5561-8226-42F4-BED3-CEF45FA4351F}"/>
              </a:ext>
            </a:extLst>
          </p:cNvPr>
          <p:cNvSpPr>
            <a:spLocks noGrp="1" noChangeArrowheads="1"/>
          </p:cNvSpPr>
          <p:nvPr>
            <p:ph type="sldNum" sz="quarter" idx="12"/>
          </p:nvPr>
        </p:nvSpPr>
        <p:spPr>
          <a:ln/>
        </p:spPr>
        <p:txBody>
          <a:bodyPr/>
          <a:lstStyle>
            <a:lvl1pPr>
              <a:defRPr/>
            </a:lvl1pPr>
          </a:lstStyle>
          <a:p>
            <a:pPr>
              <a:defRPr/>
            </a:pPr>
            <a:fld id="{04D50828-DE85-4434-A22C-6E1A521F9710}" type="slidenum">
              <a:rPr lang="en-US"/>
              <a:pPr>
                <a:defRPr/>
              </a:pPr>
              <a:t>‹#›</a:t>
            </a:fld>
            <a:endParaRPr lang="en-US"/>
          </a:p>
        </p:txBody>
      </p:sp>
    </p:spTree>
    <p:extLst>
      <p:ext uri="{BB962C8B-B14F-4D97-AF65-F5344CB8AC3E}">
        <p14:creationId xmlns:p14="http://schemas.microsoft.com/office/powerpoint/2010/main" val="3394565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E0A96211-4255-45D9-BDB3-D5147C1E1F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DF127ECB-E616-4CD8-A66B-8DDC27CAE6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FDAAF16A-C5C5-49F1-82A2-9FE4702CBF09}"/>
              </a:ext>
            </a:extLst>
          </p:cNvPr>
          <p:cNvSpPr>
            <a:spLocks noGrp="1" noChangeArrowheads="1"/>
          </p:cNvSpPr>
          <p:nvPr>
            <p:ph type="sldNum" sz="quarter" idx="12"/>
          </p:nvPr>
        </p:nvSpPr>
        <p:spPr>
          <a:ln/>
        </p:spPr>
        <p:txBody>
          <a:bodyPr/>
          <a:lstStyle>
            <a:lvl1pPr>
              <a:defRPr/>
            </a:lvl1pPr>
          </a:lstStyle>
          <a:p>
            <a:pPr>
              <a:defRPr/>
            </a:pPr>
            <a:fld id="{E6936702-0CBA-4056-8468-2B18026642A0}" type="slidenum">
              <a:rPr lang="en-US"/>
              <a:pPr>
                <a:defRPr/>
              </a:pPr>
              <a:t>‹#›</a:t>
            </a:fld>
            <a:endParaRPr lang="en-US"/>
          </a:p>
        </p:txBody>
      </p:sp>
    </p:spTree>
    <p:extLst>
      <p:ext uri="{BB962C8B-B14F-4D97-AF65-F5344CB8AC3E}">
        <p14:creationId xmlns:p14="http://schemas.microsoft.com/office/powerpoint/2010/main" val="11257275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506E35C0-A21F-4BC8-A323-5E42146273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C32496AA-9CAD-4AF4-8F3B-2BEE38C88F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8B29C064-E90D-43A4-BDDE-E0219D5B8CD3}"/>
              </a:ext>
            </a:extLst>
          </p:cNvPr>
          <p:cNvSpPr>
            <a:spLocks noGrp="1" noChangeArrowheads="1"/>
          </p:cNvSpPr>
          <p:nvPr>
            <p:ph type="sldNum" sz="quarter" idx="12"/>
          </p:nvPr>
        </p:nvSpPr>
        <p:spPr>
          <a:ln/>
        </p:spPr>
        <p:txBody>
          <a:bodyPr/>
          <a:lstStyle>
            <a:lvl1pPr>
              <a:defRPr/>
            </a:lvl1pPr>
          </a:lstStyle>
          <a:p>
            <a:pPr>
              <a:defRPr/>
            </a:pPr>
            <a:fld id="{20636678-AC34-4C9B-A0AB-3526977841C7}" type="slidenum">
              <a:rPr lang="en-US"/>
              <a:pPr>
                <a:defRPr/>
              </a:pPr>
              <a:t>‹#›</a:t>
            </a:fld>
            <a:endParaRPr lang="en-US"/>
          </a:p>
        </p:txBody>
      </p:sp>
    </p:spTree>
    <p:extLst>
      <p:ext uri="{BB962C8B-B14F-4D97-AF65-F5344CB8AC3E}">
        <p14:creationId xmlns:p14="http://schemas.microsoft.com/office/powerpoint/2010/main" val="10822696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E8CE8F44-465F-4A5A-838C-A0254A4966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CC8D073D-5858-483E-8B39-C7040AD29F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5B21767A-F076-42F4-A5D0-F80FD284F76C}"/>
              </a:ext>
            </a:extLst>
          </p:cNvPr>
          <p:cNvSpPr>
            <a:spLocks noGrp="1" noChangeArrowheads="1"/>
          </p:cNvSpPr>
          <p:nvPr>
            <p:ph type="sldNum" sz="quarter" idx="12"/>
          </p:nvPr>
        </p:nvSpPr>
        <p:spPr>
          <a:ln/>
        </p:spPr>
        <p:txBody>
          <a:bodyPr/>
          <a:lstStyle>
            <a:lvl1pPr>
              <a:defRPr/>
            </a:lvl1pPr>
          </a:lstStyle>
          <a:p>
            <a:pPr>
              <a:defRPr/>
            </a:pPr>
            <a:fld id="{E023CEC0-BC0E-4711-9704-42FFAA60F83B}" type="slidenum">
              <a:rPr lang="en-US"/>
              <a:pPr>
                <a:defRPr/>
              </a:pPr>
              <a:t>‹#›</a:t>
            </a:fld>
            <a:endParaRPr lang="en-US"/>
          </a:p>
        </p:txBody>
      </p:sp>
    </p:spTree>
    <p:extLst>
      <p:ext uri="{BB962C8B-B14F-4D97-AF65-F5344CB8AC3E}">
        <p14:creationId xmlns:p14="http://schemas.microsoft.com/office/powerpoint/2010/main" val="2162211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9B06A543-8F4A-47F4-8D39-6DF46392A3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61036950-405B-4B92-BC7E-3F117E8C8E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3F5A83C3-3D1E-4569-AB10-00D1E454958D}"/>
              </a:ext>
            </a:extLst>
          </p:cNvPr>
          <p:cNvSpPr>
            <a:spLocks noGrp="1" noChangeArrowheads="1"/>
          </p:cNvSpPr>
          <p:nvPr>
            <p:ph type="sldNum" sz="quarter" idx="12"/>
          </p:nvPr>
        </p:nvSpPr>
        <p:spPr>
          <a:ln/>
        </p:spPr>
        <p:txBody>
          <a:bodyPr/>
          <a:lstStyle>
            <a:lvl1pPr>
              <a:defRPr/>
            </a:lvl1pPr>
          </a:lstStyle>
          <a:p>
            <a:pPr>
              <a:defRPr/>
            </a:pPr>
            <a:fld id="{A0D56649-14FB-48CA-B502-B63C9D5843E2}" type="slidenum">
              <a:rPr lang="en-US"/>
              <a:pPr>
                <a:defRPr/>
              </a:pPr>
              <a:t>‹#›</a:t>
            </a:fld>
            <a:endParaRPr lang="en-US"/>
          </a:p>
        </p:txBody>
      </p:sp>
    </p:spTree>
    <p:extLst>
      <p:ext uri="{BB962C8B-B14F-4D97-AF65-F5344CB8AC3E}">
        <p14:creationId xmlns:p14="http://schemas.microsoft.com/office/powerpoint/2010/main" val="141801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C410FF-6D2D-4C3D-BD8A-12D6473DD8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2A7719-99FC-4DD7-B4D8-698ADC2E3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D1F11B-E410-41D6-9E94-8AEB453AEA9F}"/>
              </a:ext>
            </a:extLst>
          </p:cNvPr>
          <p:cNvSpPr>
            <a:spLocks noGrp="1" noChangeArrowheads="1"/>
          </p:cNvSpPr>
          <p:nvPr>
            <p:ph type="sldNum" sz="quarter" idx="12"/>
          </p:nvPr>
        </p:nvSpPr>
        <p:spPr>
          <a:ln/>
        </p:spPr>
        <p:txBody>
          <a:bodyPr/>
          <a:lstStyle>
            <a:lvl1pPr>
              <a:defRPr/>
            </a:lvl1pPr>
          </a:lstStyle>
          <a:p>
            <a:pPr>
              <a:defRPr/>
            </a:pPr>
            <a:fld id="{6D833803-DC33-4FB6-A469-CB29FDAEFE28}" type="slidenum">
              <a:rPr lang="en-US"/>
              <a:pPr>
                <a:defRPr/>
              </a:pPr>
              <a:t>‹#›</a:t>
            </a:fld>
            <a:endParaRPr lang="en-US"/>
          </a:p>
        </p:txBody>
      </p:sp>
    </p:spTree>
    <p:extLst>
      <p:ext uri="{BB962C8B-B14F-4D97-AF65-F5344CB8AC3E}">
        <p14:creationId xmlns:p14="http://schemas.microsoft.com/office/powerpoint/2010/main" val="10039786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49C5F2EC-0A9A-49DE-9D7F-042F278ECF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971BEF9E-6CCD-4BA1-9143-BD517F30B8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3D350118-E67F-4C7B-B499-2C792AFB1702}"/>
              </a:ext>
            </a:extLst>
          </p:cNvPr>
          <p:cNvSpPr>
            <a:spLocks noGrp="1" noChangeArrowheads="1"/>
          </p:cNvSpPr>
          <p:nvPr>
            <p:ph type="sldNum" sz="quarter" idx="12"/>
          </p:nvPr>
        </p:nvSpPr>
        <p:spPr>
          <a:ln/>
        </p:spPr>
        <p:txBody>
          <a:bodyPr/>
          <a:lstStyle>
            <a:lvl1pPr>
              <a:defRPr/>
            </a:lvl1pPr>
          </a:lstStyle>
          <a:p>
            <a:pPr>
              <a:defRPr/>
            </a:pPr>
            <a:fld id="{4F779AFE-413B-4143-8B7B-A98397DA1D21}" type="slidenum">
              <a:rPr lang="en-US"/>
              <a:pPr>
                <a:defRPr/>
              </a:pPr>
              <a:t>‹#›</a:t>
            </a:fld>
            <a:endParaRPr lang="en-US"/>
          </a:p>
        </p:txBody>
      </p:sp>
    </p:spTree>
    <p:extLst>
      <p:ext uri="{BB962C8B-B14F-4D97-AF65-F5344CB8AC3E}">
        <p14:creationId xmlns:p14="http://schemas.microsoft.com/office/powerpoint/2010/main" val="26456106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36426225-0A13-47EC-A017-BCB03D1B72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DBC5226-00EC-4BD1-9D63-5C4770E0FE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B2D1A17B-064B-44E1-9D48-30FA44662186}"/>
              </a:ext>
            </a:extLst>
          </p:cNvPr>
          <p:cNvSpPr>
            <a:spLocks noGrp="1" noChangeArrowheads="1"/>
          </p:cNvSpPr>
          <p:nvPr>
            <p:ph type="sldNum" sz="quarter" idx="12"/>
          </p:nvPr>
        </p:nvSpPr>
        <p:spPr>
          <a:ln/>
        </p:spPr>
        <p:txBody>
          <a:bodyPr/>
          <a:lstStyle>
            <a:lvl1pPr>
              <a:defRPr/>
            </a:lvl1pPr>
          </a:lstStyle>
          <a:p>
            <a:pPr>
              <a:defRPr/>
            </a:pPr>
            <a:fld id="{1FE68A21-85C2-4F19-838B-28A1D564CDFE}" type="slidenum">
              <a:rPr lang="en-US"/>
              <a:pPr>
                <a:defRPr/>
              </a:pPr>
              <a:t>‹#›</a:t>
            </a:fld>
            <a:endParaRPr lang="en-US"/>
          </a:p>
        </p:txBody>
      </p:sp>
    </p:spTree>
    <p:extLst>
      <p:ext uri="{BB962C8B-B14F-4D97-AF65-F5344CB8AC3E}">
        <p14:creationId xmlns:p14="http://schemas.microsoft.com/office/powerpoint/2010/main" val="24416975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a:extLst>
              <a:ext uri="{FF2B5EF4-FFF2-40B4-BE49-F238E27FC236}">
                <a16:creationId xmlns:a16="http://schemas.microsoft.com/office/drawing/2014/main" id="{ACA8EF58-19A1-4163-9009-E9891788D1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E61794B4-5C5E-4284-B199-C1DC2E140F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BCCE38D5-95F7-4DB6-BF1A-D8B18CF8E0FF}"/>
              </a:ext>
            </a:extLst>
          </p:cNvPr>
          <p:cNvSpPr>
            <a:spLocks noGrp="1" noChangeArrowheads="1"/>
          </p:cNvSpPr>
          <p:nvPr>
            <p:ph type="sldNum" sz="quarter" idx="12"/>
          </p:nvPr>
        </p:nvSpPr>
        <p:spPr>
          <a:ln/>
        </p:spPr>
        <p:txBody>
          <a:bodyPr/>
          <a:lstStyle>
            <a:lvl1pPr>
              <a:defRPr/>
            </a:lvl1pPr>
          </a:lstStyle>
          <a:p>
            <a:pPr>
              <a:defRPr/>
            </a:pPr>
            <a:fld id="{C2B42DA5-B3A4-42A2-A7F4-DE0CEB4B1790}" type="slidenum">
              <a:rPr lang="en-US"/>
              <a:pPr>
                <a:defRPr/>
              </a:pPr>
              <a:t>‹#›</a:t>
            </a:fld>
            <a:endParaRPr lang="en-US"/>
          </a:p>
        </p:txBody>
      </p:sp>
    </p:spTree>
    <p:extLst>
      <p:ext uri="{BB962C8B-B14F-4D97-AF65-F5344CB8AC3E}">
        <p14:creationId xmlns:p14="http://schemas.microsoft.com/office/powerpoint/2010/main" val="3050463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E210A0D5-A74D-4A17-9BD0-AB9D4D432F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FAB8BBEC-558A-43C2-9934-1AA3DF56F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02964D90-D7AA-411B-B359-7CB13C1A6813}"/>
              </a:ext>
            </a:extLst>
          </p:cNvPr>
          <p:cNvSpPr>
            <a:spLocks noGrp="1" noChangeArrowheads="1"/>
          </p:cNvSpPr>
          <p:nvPr>
            <p:ph type="sldNum" sz="quarter" idx="12"/>
          </p:nvPr>
        </p:nvSpPr>
        <p:spPr>
          <a:ln/>
        </p:spPr>
        <p:txBody>
          <a:bodyPr/>
          <a:lstStyle>
            <a:lvl1pPr>
              <a:defRPr/>
            </a:lvl1pPr>
          </a:lstStyle>
          <a:p>
            <a:pPr>
              <a:defRPr/>
            </a:pPr>
            <a:fld id="{34E3DBF7-3D2C-4A28-A163-0AE6D1013D3D}" type="slidenum">
              <a:rPr lang="en-US"/>
              <a:pPr>
                <a:defRPr/>
              </a:pPr>
              <a:t>‹#›</a:t>
            </a:fld>
            <a:endParaRPr lang="en-US"/>
          </a:p>
        </p:txBody>
      </p:sp>
    </p:spTree>
    <p:extLst>
      <p:ext uri="{BB962C8B-B14F-4D97-AF65-F5344CB8AC3E}">
        <p14:creationId xmlns:p14="http://schemas.microsoft.com/office/powerpoint/2010/main" val="31148033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a:extLst>
              <a:ext uri="{FF2B5EF4-FFF2-40B4-BE49-F238E27FC236}">
                <a16:creationId xmlns:a16="http://schemas.microsoft.com/office/drawing/2014/main" id="{8CC50E14-7C29-4D4B-BF1E-D89F3D6CD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3A465B70-5EFD-41DB-A0EB-ED51FE4E69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0720739D-16F3-42C3-9310-BD5AB71873C4}"/>
              </a:ext>
            </a:extLst>
          </p:cNvPr>
          <p:cNvSpPr>
            <a:spLocks noGrp="1" noChangeArrowheads="1"/>
          </p:cNvSpPr>
          <p:nvPr>
            <p:ph type="sldNum" sz="quarter" idx="12"/>
          </p:nvPr>
        </p:nvSpPr>
        <p:spPr>
          <a:ln/>
        </p:spPr>
        <p:txBody>
          <a:bodyPr/>
          <a:lstStyle>
            <a:lvl1pPr>
              <a:defRPr/>
            </a:lvl1pPr>
          </a:lstStyle>
          <a:p>
            <a:pPr>
              <a:defRPr/>
            </a:pPr>
            <a:fld id="{152D142A-F1EE-4795-AB99-CC0F4895CDF0}" type="slidenum">
              <a:rPr lang="en-US"/>
              <a:pPr>
                <a:defRPr/>
              </a:pPr>
              <a:t>‹#›</a:t>
            </a:fld>
            <a:endParaRPr lang="en-US"/>
          </a:p>
        </p:txBody>
      </p:sp>
    </p:spTree>
    <p:extLst>
      <p:ext uri="{BB962C8B-B14F-4D97-AF65-F5344CB8AC3E}">
        <p14:creationId xmlns:p14="http://schemas.microsoft.com/office/powerpoint/2010/main" val="1212227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E90A98-5D87-4FA3-971E-F1168258F8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E738C7-E577-40FE-BFA5-D92D1CEF1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BA992-C714-4879-8B70-607033EA147A}"/>
              </a:ext>
            </a:extLst>
          </p:cNvPr>
          <p:cNvSpPr>
            <a:spLocks noGrp="1" noChangeArrowheads="1"/>
          </p:cNvSpPr>
          <p:nvPr>
            <p:ph type="sldNum" sz="quarter" idx="12"/>
          </p:nvPr>
        </p:nvSpPr>
        <p:spPr>
          <a:ln/>
        </p:spPr>
        <p:txBody>
          <a:bodyPr/>
          <a:lstStyle>
            <a:lvl1pPr>
              <a:defRPr/>
            </a:lvl1pPr>
          </a:lstStyle>
          <a:p>
            <a:pPr>
              <a:defRPr/>
            </a:pPr>
            <a:fld id="{1A6880D5-086F-4A0D-9606-6C88295AD50C}" type="slidenum">
              <a:rPr lang="en-US"/>
              <a:pPr>
                <a:defRPr/>
              </a:pPr>
              <a:t>‹#›</a:t>
            </a:fld>
            <a:endParaRPr lang="en-US"/>
          </a:p>
        </p:txBody>
      </p:sp>
    </p:spTree>
    <p:extLst>
      <p:ext uri="{BB962C8B-B14F-4D97-AF65-F5344CB8AC3E}">
        <p14:creationId xmlns:p14="http://schemas.microsoft.com/office/powerpoint/2010/main" val="707905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310E66-1865-4FC9-BEC2-D6D827EF9F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9038BE-0AB9-4A9E-8EDB-F4ABE54BA7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EE4622-3B90-45A6-851F-5EE629805F47}"/>
              </a:ext>
            </a:extLst>
          </p:cNvPr>
          <p:cNvSpPr>
            <a:spLocks noGrp="1" noChangeArrowheads="1"/>
          </p:cNvSpPr>
          <p:nvPr>
            <p:ph type="sldNum" sz="quarter" idx="12"/>
          </p:nvPr>
        </p:nvSpPr>
        <p:spPr>
          <a:ln/>
        </p:spPr>
        <p:txBody>
          <a:bodyPr/>
          <a:lstStyle>
            <a:lvl1pPr>
              <a:defRPr/>
            </a:lvl1pPr>
          </a:lstStyle>
          <a:p>
            <a:pPr>
              <a:defRPr/>
            </a:pPr>
            <a:fld id="{B6EA99BF-A91F-4FDC-B6ED-BE4240789D62}" type="slidenum">
              <a:rPr lang="en-US"/>
              <a:pPr>
                <a:defRPr/>
              </a:pPr>
              <a:t>‹#›</a:t>
            </a:fld>
            <a:endParaRPr lang="en-US"/>
          </a:p>
        </p:txBody>
      </p:sp>
    </p:spTree>
    <p:extLst>
      <p:ext uri="{BB962C8B-B14F-4D97-AF65-F5344CB8AC3E}">
        <p14:creationId xmlns:p14="http://schemas.microsoft.com/office/powerpoint/2010/main" val="15589111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E4679E-2325-454D-9ECD-303B0C4403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17968F-E395-45D0-B1FD-C97466C772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144DFF-4B54-42C4-9B3E-0F9CF73E53E8}"/>
              </a:ext>
            </a:extLst>
          </p:cNvPr>
          <p:cNvSpPr>
            <a:spLocks noGrp="1" noChangeArrowheads="1"/>
          </p:cNvSpPr>
          <p:nvPr>
            <p:ph type="sldNum" sz="quarter" idx="12"/>
          </p:nvPr>
        </p:nvSpPr>
        <p:spPr>
          <a:ln/>
        </p:spPr>
        <p:txBody>
          <a:bodyPr/>
          <a:lstStyle>
            <a:lvl1pPr>
              <a:defRPr/>
            </a:lvl1pPr>
          </a:lstStyle>
          <a:p>
            <a:pPr>
              <a:defRPr/>
            </a:pPr>
            <a:fld id="{B316B92E-DDA9-4FE3-A576-78C5F9695B9A}" type="slidenum">
              <a:rPr lang="en-US"/>
              <a:pPr>
                <a:defRPr/>
              </a:pPr>
              <a:t>‹#›</a:t>
            </a:fld>
            <a:endParaRPr lang="en-US"/>
          </a:p>
        </p:txBody>
      </p:sp>
    </p:spTree>
    <p:extLst>
      <p:ext uri="{BB962C8B-B14F-4D97-AF65-F5344CB8AC3E}">
        <p14:creationId xmlns:p14="http://schemas.microsoft.com/office/powerpoint/2010/main" val="26943333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13705A-72FF-4652-A35F-059D267186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050CAE-8B46-43F7-B1B1-931B87782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44EBC5-BC77-489F-A8B9-514D1B1B3943}"/>
              </a:ext>
            </a:extLst>
          </p:cNvPr>
          <p:cNvSpPr>
            <a:spLocks noGrp="1" noChangeArrowheads="1"/>
          </p:cNvSpPr>
          <p:nvPr>
            <p:ph type="sldNum" sz="quarter" idx="12"/>
          </p:nvPr>
        </p:nvSpPr>
        <p:spPr>
          <a:ln/>
        </p:spPr>
        <p:txBody>
          <a:bodyPr/>
          <a:lstStyle>
            <a:lvl1pPr>
              <a:defRPr/>
            </a:lvl1pPr>
          </a:lstStyle>
          <a:p>
            <a:pPr>
              <a:defRPr/>
            </a:pPr>
            <a:fld id="{315A8BFD-639D-4C9B-8A97-0907BCEDAD07}" type="slidenum">
              <a:rPr lang="en-US"/>
              <a:pPr>
                <a:defRPr/>
              </a:pPr>
              <a:t>‹#›</a:t>
            </a:fld>
            <a:endParaRPr lang="en-US"/>
          </a:p>
        </p:txBody>
      </p:sp>
    </p:spTree>
    <p:extLst>
      <p:ext uri="{BB962C8B-B14F-4D97-AF65-F5344CB8AC3E}">
        <p14:creationId xmlns:p14="http://schemas.microsoft.com/office/powerpoint/2010/main" val="38540595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4D601B6-DA07-4AE4-9B50-C4F4525845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7B606E0-E4A4-47BB-A040-CCAFA944D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BBDBEA0-E4E2-4B99-BA6D-00AF05C34D76}"/>
              </a:ext>
            </a:extLst>
          </p:cNvPr>
          <p:cNvSpPr>
            <a:spLocks noGrp="1" noChangeArrowheads="1"/>
          </p:cNvSpPr>
          <p:nvPr>
            <p:ph type="sldNum" sz="quarter" idx="12"/>
          </p:nvPr>
        </p:nvSpPr>
        <p:spPr>
          <a:ln/>
        </p:spPr>
        <p:txBody>
          <a:bodyPr/>
          <a:lstStyle>
            <a:lvl1pPr>
              <a:defRPr/>
            </a:lvl1pPr>
          </a:lstStyle>
          <a:p>
            <a:pPr>
              <a:defRPr/>
            </a:pPr>
            <a:fld id="{20FDF0E8-D854-4C97-ABF3-A501E2BEAC5E}" type="slidenum">
              <a:rPr lang="en-US"/>
              <a:pPr>
                <a:defRPr/>
              </a:pPr>
              <a:t>‹#›</a:t>
            </a:fld>
            <a:endParaRPr lang="en-US"/>
          </a:p>
        </p:txBody>
      </p:sp>
    </p:spTree>
    <p:extLst>
      <p:ext uri="{BB962C8B-B14F-4D97-AF65-F5344CB8AC3E}">
        <p14:creationId xmlns:p14="http://schemas.microsoft.com/office/powerpoint/2010/main" val="48155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EAA7D6-B408-4080-9284-8F19730B48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B7C6AE-79FC-4D93-A1C3-9200DF57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622BF7-F88F-4F48-8E7F-ADA1F70901BB}"/>
              </a:ext>
            </a:extLst>
          </p:cNvPr>
          <p:cNvSpPr>
            <a:spLocks noGrp="1" noChangeArrowheads="1"/>
          </p:cNvSpPr>
          <p:nvPr>
            <p:ph type="sldNum" sz="quarter" idx="12"/>
          </p:nvPr>
        </p:nvSpPr>
        <p:spPr>
          <a:ln/>
        </p:spPr>
        <p:txBody>
          <a:bodyPr/>
          <a:lstStyle>
            <a:lvl1pPr>
              <a:defRPr/>
            </a:lvl1pPr>
          </a:lstStyle>
          <a:p>
            <a:pPr>
              <a:defRPr/>
            </a:pPr>
            <a:fld id="{C2FC6BB2-BC86-4633-AE42-3590BA6976FD}" type="slidenum">
              <a:rPr lang="en-US"/>
              <a:pPr>
                <a:defRPr/>
              </a:pPr>
              <a:t>‹#›</a:t>
            </a:fld>
            <a:endParaRPr lang="en-US"/>
          </a:p>
        </p:txBody>
      </p:sp>
    </p:spTree>
    <p:extLst>
      <p:ext uri="{BB962C8B-B14F-4D97-AF65-F5344CB8AC3E}">
        <p14:creationId xmlns:p14="http://schemas.microsoft.com/office/powerpoint/2010/main" val="6918871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0D3F7CE-734F-4500-B98C-E3DFC9C3BE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DCC00C-F52B-431F-9733-C7052CFC0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C10029-98B9-42CD-8C6F-05F189CD9722}"/>
              </a:ext>
            </a:extLst>
          </p:cNvPr>
          <p:cNvSpPr>
            <a:spLocks noGrp="1" noChangeArrowheads="1"/>
          </p:cNvSpPr>
          <p:nvPr>
            <p:ph type="sldNum" sz="quarter" idx="12"/>
          </p:nvPr>
        </p:nvSpPr>
        <p:spPr>
          <a:ln/>
        </p:spPr>
        <p:txBody>
          <a:bodyPr/>
          <a:lstStyle>
            <a:lvl1pPr>
              <a:defRPr/>
            </a:lvl1pPr>
          </a:lstStyle>
          <a:p>
            <a:pPr>
              <a:defRPr/>
            </a:pPr>
            <a:fld id="{BC2B823F-FD20-4E71-8A9A-3E978BA39B93}" type="slidenum">
              <a:rPr lang="en-US"/>
              <a:pPr>
                <a:defRPr/>
              </a:pPr>
              <a:t>‹#›</a:t>
            </a:fld>
            <a:endParaRPr lang="en-US"/>
          </a:p>
        </p:txBody>
      </p:sp>
    </p:spTree>
    <p:extLst>
      <p:ext uri="{BB962C8B-B14F-4D97-AF65-F5344CB8AC3E}">
        <p14:creationId xmlns:p14="http://schemas.microsoft.com/office/powerpoint/2010/main" val="3335756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DE9CCE-D62A-4803-9613-2E8BB74C5A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83F5B8-20EB-4C1A-9E6D-3DBF18C34C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B2D848-351D-4BCC-ADF1-2ADCA87143BC}"/>
              </a:ext>
            </a:extLst>
          </p:cNvPr>
          <p:cNvSpPr>
            <a:spLocks noGrp="1" noChangeArrowheads="1"/>
          </p:cNvSpPr>
          <p:nvPr>
            <p:ph type="sldNum" sz="quarter" idx="12"/>
          </p:nvPr>
        </p:nvSpPr>
        <p:spPr>
          <a:ln/>
        </p:spPr>
        <p:txBody>
          <a:bodyPr/>
          <a:lstStyle>
            <a:lvl1pPr>
              <a:defRPr/>
            </a:lvl1pPr>
          </a:lstStyle>
          <a:p>
            <a:pPr>
              <a:defRPr/>
            </a:pPr>
            <a:fld id="{1E3C3A19-1A82-4321-8906-55D840961682}" type="slidenum">
              <a:rPr lang="en-US"/>
              <a:pPr>
                <a:defRPr/>
              </a:pPr>
              <a:t>‹#›</a:t>
            </a:fld>
            <a:endParaRPr lang="en-US"/>
          </a:p>
        </p:txBody>
      </p:sp>
    </p:spTree>
    <p:extLst>
      <p:ext uri="{BB962C8B-B14F-4D97-AF65-F5344CB8AC3E}">
        <p14:creationId xmlns:p14="http://schemas.microsoft.com/office/powerpoint/2010/main" val="40658667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C53B9B-67F2-4BDF-8706-10CB90CB06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E3BB8F-93E4-4494-9E32-3D5871D3B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F58F20-4C3B-47EA-B606-6BA266574134}"/>
              </a:ext>
            </a:extLst>
          </p:cNvPr>
          <p:cNvSpPr>
            <a:spLocks noGrp="1" noChangeArrowheads="1"/>
          </p:cNvSpPr>
          <p:nvPr>
            <p:ph type="sldNum" sz="quarter" idx="12"/>
          </p:nvPr>
        </p:nvSpPr>
        <p:spPr>
          <a:ln/>
        </p:spPr>
        <p:txBody>
          <a:bodyPr/>
          <a:lstStyle>
            <a:lvl1pPr>
              <a:defRPr/>
            </a:lvl1pPr>
          </a:lstStyle>
          <a:p>
            <a:pPr>
              <a:defRPr/>
            </a:pPr>
            <a:fld id="{0EA6962A-C1C4-4717-A60E-3E40B350FD5F}" type="slidenum">
              <a:rPr lang="en-US"/>
              <a:pPr>
                <a:defRPr/>
              </a:pPr>
              <a:t>‹#›</a:t>
            </a:fld>
            <a:endParaRPr lang="en-US"/>
          </a:p>
        </p:txBody>
      </p:sp>
    </p:spTree>
    <p:extLst>
      <p:ext uri="{BB962C8B-B14F-4D97-AF65-F5344CB8AC3E}">
        <p14:creationId xmlns:p14="http://schemas.microsoft.com/office/powerpoint/2010/main" val="5053880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20B2D8-4E86-4F12-A418-46787AC612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D815E4-3CF5-4126-8022-1914950381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51F0F0-8868-41D9-BEDC-26A4F42B86BA}"/>
              </a:ext>
            </a:extLst>
          </p:cNvPr>
          <p:cNvSpPr>
            <a:spLocks noGrp="1" noChangeArrowheads="1"/>
          </p:cNvSpPr>
          <p:nvPr>
            <p:ph type="sldNum" sz="quarter" idx="12"/>
          </p:nvPr>
        </p:nvSpPr>
        <p:spPr>
          <a:ln/>
        </p:spPr>
        <p:txBody>
          <a:bodyPr/>
          <a:lstStyle>
            <a:lvl1pPr>
              <a:defRPr/>
            </a:lvl1pPr>
          </a:lstStyle>
          <a:p>
            <a:pPr>
              <a:defRPr/>
            </a:pPr>
            <a:fld id="{68632E9A-DCDE-4418-B07D-C2ECE392B47D}" type="slidenum">
              <a:rPr lang="en-US"/>
              <a:pPr>
                <a:defRPr/>
              </a:pPr>
              <a:t>‹#›</a:t>
            </a:fld>
            <a:endParaRPr lang="en-US"/>
          </a:p>
        </p:txBody>
      </p:sp>
    </p:spTree>
    <p:extLst>
      <p:ext uri="{BB962C8B-B14F-4D97-AF65-F5344CB8AC3E}">
        <p14:creationId xmlns:p14="http://schemas.microsoft.com/office/powerpoint/2010/main" val="783930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AA12CD-F06A-4E5A-9356-EADBA392E3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EEC29E-8FD1-4F9F-8C0F-B827F690AC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6BF212-EAB3-4010-8B33-D188017E01BA}"/>
              </a:ext>
            </a:extLst>
          </p:cNvPr>
          <p:cNvSpPr>
            <a:spLocks noGrp="1" noChangeArrowheads="1"/>
          </p:cNvSpPr>
          <p:nvPr>
            <p:ph type="sldNum" sz="quarter" idx="12"/>
          </p:nvPr>
        </p:nvSpPr>
        <p:spPr>
          <a:ln/>
        </p:spPr>
        <p:txBody>
          <a:bodyPr/>
          <a:lstStyle>
            <a:lvl1pPr>
              <a:defRPr/>
            </a:lvl1pPr>
          </a:lstStyle>
          <a:p>
            <a:pPr>
              <a:defRPr/>
            </a:pPr>
            <a:fld id="{F75067B1-3F16-4EEC-9461-9D718ECAD4B2}" type="slidenum">
              <a:rPr lang="en-US"/>
              <a:pPr>
                <a:defRPr/>
              </a:pPr>
              <a:t>‹#›</a:t>
            </a:fld>
            <a:endParaRPr lang="en-US"/>
          </a:p>
        </p:txBody>
      </p:sp>
    </p:spTree>
    <p:extLst>
      <p:ext uri="{BB962C8B-B14F-4D97-AF65-F5344CB8AC3E}">
        <p14:creationId xmlns:p14="http://schemas.microsoft.com/office/powerpoint/2010/main" val="1170571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16135C-3880-402E-B58A-D951096331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7F67A6-A54D-47D1-BCC7-66CEE855D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82599B-C7A3-4603-B6AA-966B274201EE}"/>
              </a:ext>
            </a:extLst>
          </p:cNvPr>
          <p:cNvSpPr>
            <a:spLocks noGrp="1" noChangeArrowheads="1"/>
          </p:cNvSpPr>
          <p:nvPr>
            <p:ph type="sldNum" sz="quarter" idx="12"/>
          </p:nvPr>
        </p:nvSpPr>
        <p:spPr>
          <a:ln/>
        </p:spPr>
        <p:txBody>
          <a:bodyPr/>
          <a:lstStyle>
            <a:lvl1pPr>
              <a:defRPr/>
            </a:lvl1pPr>
          </a:lstStyle>
          <a:p>
            <a:pPr>
              <a:defRPr/>
            </a:pPr>
            <a:fld id="{E75A8FCB-7150-4DF3-9570-27B80BD46F22}" type="slidenum">
              <a:rPr lang="en-US"/>
              <a:pPr>
                <a:defRPr/>
              </a:pPr>
              <a:t>‹#›</a:t>
            </a:fld>
            <a:endParaRPr lang="en-US"/>
          </a:p>
        </p:txBody>
      </p:sp>
    </p:spTree>
    <p:extLst>
      <p:ext uri="{BB962C8B-B14F-4D97-AF65-F5344CB8AC3E}">
        <p14:creationId xmlns:p14="http://schemas.microsoft.com/office/powerpoint/2010/main" val="29473857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AC18022-524C-4EB2-9D9D-890A32861EE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8A03BBC-B139-458F-8D2F-900E67F1F3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27524AB-2922-43BE-BC97-D920E7D6AD2A}"/>
              </a:ext>
            </a:extLst>
          </p:cNvPr>
          <p:cNvSpPr>
            <a:spLocks noGrp="1" noChangeArrowheads="1"/>
          </p:cNvSpPr>
          <p:nvPr>
            <p:ph type="sldNum" sz="quarter" idx="12"/>
          </p:nvPr>
        </p:nvSpPr>
        <p:spPr>
          <a:ln/>
        </p:spPr>
        <p:txBody>
          <a:bodyPr/>
          <a:lstStyle>
            <a:lvl1pPr>
              <a:defRPr/>
            </a:lvl1pPr>
          </a:lstStyle>
          <a:p>
            <a:pPr>
              <a:defRPr/>
            </a:pPr>
            <a:fld id="{C0C9E5B1-D4EA-4A80-B1A9-84808A14D085}" type="slidenum">
              <a:rPr lang="en-US"/>
              <a:pPr>
                <a:defRPr/>
              </a:pPr>
              <a:t>‹#›</a:t>
            </a:fld>
            <a:endParaRPr lang="en-US"/>
          </a:p>
        </p:txBody>
      </p:sp>
    </p:spTree>
    <p:extLst>
      <p:ext uri="{BB962C8B-B14F-4D97-AF65-F5344CB8AC3E}">
        <p14:creationId xmlns:p14="http://schemas.microsoft.com/office/powerpoint/2010/main" val="41182586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5CC61B-1CA4-40A7-A27E-A8EB0B193C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0419C6-B0B7-448E-A6D5-AB9E13A4C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C63B81-D800-4CF4-BF0E-D947B6FBFBF5}"/>
              </a:ext>
            </a:extLst>
          </p:cNvPr>
          <p:cNvSpPr>
            <a:spLocks noGrp="1" noChangeArrowheads="1"/>
          </p:cNvSpPr>
          <p:nvPr>
            <p:ph type="sldNum" sz="quarter" idx="12"/>
          </p:nvPr>
        </p:nvSpPr>
        <p:spPr>
          <a:ln/>
        </p:spPr>
        <p:txBody>
          <a:bodyPr/>
          <a:lstStyle>
            <a:lvl1pPr>
              <a:defRPr/>
            </a:lvl1pPr>
          </a:lstStyle>
          <a:p>
            <a:pPr>
              <a:defRPr/>
            </a:pPr>
            <a:fld id="{C0D1F1EE-7603-4200-9902-16CC2DB71C57}" type="slidenum">
              <a:rPr lang="en-US"/>
              <a:pPr>
                <a:defRPr/>
              </a:pPr>
              <a:t>‹#›</a:t>
            </a:fld>
            <a:endParaRPr lang="en-US"/>
          </a:p>
        </p:txBody>
      </p:sp>
    </p:spTree>
    <p:extLst>
      <p:ext uri="{BB962C8B-B14F-4D97-AF65-F5344CB8AC3E}">
        <p14:creationId xmlns:p14="http://schemas.microsoft.com/office/powerpoint/2010/main" val="1766721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89A97F7-385F-4CBD-931B-DDE4336298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852774-F01E-4479-A742-1CE9DAA8D7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3B8BE4-9CC1-427C-9781-DD7D91595258}"/>
              </a:ext>
            </a:extLst>
          </p:cNvPr>
          <p:cNvSpPr>
            <a:spLocks noGrp="1" noChangeArrowheads="1"/>
          </p:cNvSpPr>
          <p:nvPr>
            <p:ph type="sldNum" sz="quarter" idx="12"/>
          </p:nvPr>
        </p:nvSpPr>
        <p:spPr>
          <a:ln/>
        </p:spPr>
        <p:txBody>
          <a:bodyPr/>
          <a:lstStyle>
            <a:lvl1pPr>
              <a:defRPr/>
            </a:lvl1pPr>
          </a:lstStyle>
          <a:p>
            <a:pPr>
              <a:defRPr/>
            </a:pPr>
            <a:fld id="{17A2A973-E210-4515-8246-C6789DE734FC}" type="slidenum">
              <a:rPr lang="en-US"/>
              <a:pPr>
                <a:defRPr/>
              </a:pPr>
              <a:t>‹#›</a:t>
            </a:fld>
            <a:endParaRPr lang="en-US"/>
          </a:p>
        </p:txBody>
      </p:sp>
    </p:spTree>
    <p:extLst>
      <p:ext uri="{BB962C8B-B14F-4D97-AF65-F5344CB8AC3E}">
        <p14:creationId xmlns:p14="http://schemas.microsoft.com/office/powerpoint/2010/main" val="2981231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3145D8-DA98-434F-9768-194885B2498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C5821-7311-48FE-9FF6-FE8D45D5612B}" type="datetimeFigureOut">
              <a:rPr lang="en-US"/>
              <a:pPr>
                <a:defRPr/>
              </a:pPr>
              <a:t>5/13/2019</a:t>
            </a:fld>
            <a:endParaRPr lang="en-US"/>
          </a:p>
        </p:txBody>
      </p:sp>
      <p:sp>
        <p:nvSpPr>
          <p:cNvPr id="5" name="Footer Placeholder 4">
            <a:extLst>
              <a:ext uri="{FF2B5EF4-FFF2-40B4-BE49-F238E27FC236}">
                <a16:creationId xmlns:a16="http://schemas.microsoft.com/office/drawing/2014/main" id="{C1790D84-8633-4D05-BF08-A8E51EDFD15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29017EC-3EE6-40FA-9F87-F8013414E70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FC8191-255D-441E-8A65-A0A199C9E7FC}" type="slidenum">
              <a:rPr lang="en-US"/>
              <a:pPr>
                <a:defRPr/>
              </a:pPr>
              <a:t>‹#›</a:t>
            </a:fld>
            <a:endParaRPr lang="en-US"/>
          </a:p>
        </p:txBody>
      </p:sp>
    </p:spTree>
    <p:extLst>
      <p:ext uri="{BB962C8B-B14F-4D97-AF65-F5344CB8AC3E}">
        <p14:creationId xmlns:p14="http://schemas.microsoft.com/office/powerpoint/2010/main" val="254316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74B7EB-7B8F-4BBB-AB3F-1D6431311A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0C760-56A1-41BF-85B1-2A80EB9E69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899E9E-BD0A-4C26-B912-E4DC3D62CED4}"/>
              </a:ext>
            </a:extLst>
          </p:cNvPr>
          <p:cNvSpPr>
            <a:spLocks noGrp="1" noChangeArrowheads="1"/>
          </p:cNvSpPr>
          <p:nvPr>
            <p:ph type="sldNum" sz="quarter" idx="12"/>
          </p:nvPr>
        </p:nvSpPr>
        <p:spPr>
          <a:ln/>
        </p:spPr>
        <p:txBody>
          <a:bodyPr/>
          <a:lstStyle>
            <a:lvl1pPr>
              <a:defRPr/>
            </a:lvl1pPr>
          </a:lstStyle>
          <a:p>
            <a:pPr>
              <a:defRPr/>
            </a:pPr>
            <a:fld id="{2C0ACADB-92BD-4037-9A65-E08CBC8797A9}" type="slidenum">
              <a:rPr lang="en-US"/>
              <a:pPr>
                <a:defRPr/>
              </a:pPr>
              <a:t>‹#›</a:t>
            </a:fld>
            <a:endParaRPr lang="en-US"/>
          </a:p>
        </p:txBody>
      </p:sp>
    </p:spTree>
    <p:extLst>
      <p:ext uri="{BB962C8B-B14F-4D97-AF65-F5344CB8AC3E}">
        <p14:creationId xmlns:p14="http://schemas.microsoft.com/office/powerpoint/2010/main" val="27456112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51459-D1BD-4EBA-B59E-4C1B60D522C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34A16E-0C03-4421-A478-65D40EBC3782}" type="datetimeFigureOut">
              <a:rPr lang="en-US"/>
              <a:pPr>
                <a:defRPr/>
              </a:pPr>
              <a:t>5/13/2019</a:t>
            </a:fld>
            <a:endParaRPr lang="en-US"/>
          </a:p>
        </p:txBody>
      </p:sp>
      <p:sp>
        <p:nvSpPr>
          <p:cNvPr id="5" name="Footer Placeholder 4">
            <a:extLst>
              <a:ext uri="{FF2B5EF4-FFF2-40B4-BE49-F238E27FC236}">
                <a16:creationId xmlns:a16="http://schemas.microsoft.com/office/drawing/2014/main" id="{41C5728D-275D-45D6-9ED4-6E6EF4DC056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1A9A8D0-49FE-4871-BDE6-AE0342C88102}"/>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2D6C8-78BA-4BC4-891C-31BD16A3D13C}" type="slidenum">
              <a:rPr lang="en-US"/>
              <a:pPr>
                <a:defRPr/>
              </a:pPr>
              <a:t>‹#›</a:t>
            </a:fld>
            <a:endParaRPr lang="en-US"/>
          </a:p>
        </p:txBody>
      </p:sp>
    </p:spTree>
    <p:extLst>
      <p:ext uri="{BB962C8B-B14F-4D97-AF65-F5344CB8AC3E}">
        <p14:creationId xmlns:p14="http://schemas.microsoft.com/office/powerpoint/2010/main" val="24576946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1DD8D-D125-48F3-86EF-995BBBA68EA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4709A8-9BD7-4702-A6B5-41E2A3FA8711}" type="datetimeFigureOut">
              <a:rPr lang="en-US"/>
              <a:pPr>
                <a:defRPr/>
              </a:pPr>
              <a:t>5/13/2019</a:t>
            </a:fld>
            <a:endParaRPr lang="en-US"/>
          </a:p>
        </p:txBody>
      </p:sp>
      <p:sp>
        <p:nvSpPr>
          <p:cNvPr id="5" name="Footer Placeholder 4">
            <a:extLst>
              <a:ext uri="{FF2B5EF4-FFF2-40B4-BE49-F238E27FC236}">
                <a16:creationId xmlns:a16="http://schemas.microsoft.com/office/drawing/2014/main" id="{A7550944-FFBB-4E44-9946-32C7B370038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FC326A6-38C4-40C2-8EE9-643FC7DB26AD}"/>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B3D043-9C4C-418B-8C70-BC52B312CB65}" type="slidenum">
              <a:rPr lang="en-US"/>
              <a:pPr>
                <a:defRPr/>
              </a:pPr>
              <a:t>‹#›</a:t>
            </a:fld>
            <a:endParaRPr lang="en-US"/>
          </a:p>
        </p:txBody>
      </p:sp>
    </p:spTree>
    <p:extLst>
      <p:ext uri="{BB962C8B-B14F-4D97-AF65-F5344CB8AC3E}">
        <p14:creationId xmlns:p14="http://schemas.microsoft.com/office/powerpoint/2010/main" val="8700228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9FA0DD-DFCC-4B64-A5EA-32C22FCBE47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63AA684-D709-4EB8-B694-80C3EF3ADD84}" type="datetimeFigureOut">
              <a:rPr lang="en-US"/>
              <a:pPr>
                <a:defRPr/>
              </a:pPr>
              <a:t>5/13/2019</a:t>
            </a:fld>
            <a:endParaRPr lang="en-US"/>
          </a:p>
        </p:txBody>
      </p:sp>
      <p:sp>
        <p:nvSpPr>
          <p:cNvPr id="6" name="Footer Placeholder 5">
            <a:extLst>
              <a:ext uri="{FF2B5EF4-FFF2-40B4-BE49-F238E27FC236}">
                <a16:creationId xmlns:a16="http://schemas.microsoft.com/office/drawing/2014/main" id="{EAF38A42-2987-4A6D-A9BC-C4FD81AD56C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1F0989D-D65F-4C0A-BD63-B4AE52782C3B}"/>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4F8495-8A84-46D6-8BBE-AC08D1B0FC87}" type="slidenum">
              <a:rPr lang="en-US"/>
              <a:pPr>
                <a:defRPr/>
              </a:pPr>
              <a:t>‹#›</a:t>
            </a:fld>
            <a:endParaRPr lang="en-US"/>
          </a:p>
        </p:txBody>
      </p:sp>
    </p:spTree>
    <p:extLst>
      <p:ext uri="{BB962C8B-B14F-4D97-AF65-F5344CB8AC3E}">
        <p14:creationId xmlns:p14="http://schemas.microsoft.com/office/powerpoint/2010/main" val="1631902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17C3C-ADBC-4D78-80EF-396FB59A2ED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6BEEFBC-C546-4A55-81F0-988E2D7840CF}" type="datetimeFigureOut">
              <a:rPr lang="en-US"/>
              <a:pPr>
                <a:defRPr/>
              </a:pPr>
              <a:t>5/13/2019</a:t>
            </a:fld>
            <a:endParaRPr lang="en-US"/>
          </a:p>
        </p:txBody>
      </p:sp>
      <p:sp>
        <p:nvSpPr>
          <p:cNvPr id="8" name="Footer Placeholder 7">
            <a:extLst>
              <a:ext uri="{FF2B5EF4-FFF2-40B4-BE49-F238E27FC236}">
                <a16:creationId xmlns:a16="http://schemas.microsoft.com/office/drawing/2014/main" id="{71DC49A2-F00A-46E6-8B60-EADD5C2F946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94C21B6-C4A6-4E85-AD19-3410AA56BC92}"/>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98B1DC-2A50-403F-B52E-BC2B7B63C03C}" type="slidenum">
              <a:rPr lang="en-US"/>
              <a:pPr>
                <a:defRPr/>
              </a:pPr>
              <a:t>‹#›</a:t>
            </a:fld>
            <a:endParaRPr lang="en-US"/>
          </a:p>
        </p:txBody>
      </p:sp>
    </p:spTree>
    <p:extLst>
      <p:ext uri="{BB962C8B-B14F-4D97-AF65-F5344CB8AC3E}">
        <p14:creationId xmlns:p14="http://schemas.microsoft.com/office/powerpoint/2010/main" val="3153629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F896D-C39B-4F80-9321-D432193D4C9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F26AEE-691E-4770-ADFB-02600963714A}" type="datetimeFigureOut">
              <a:rPr lang="en-US"/>
              <a:pPr>
                <a:defRPr/>
              </a:pPr>
              <a:t>5/13/2019</a:t>
            </a:fld>
            <a:endParaRPr lang="en-US"/>
          </a:p>
        </p:txBody>
      </p:sp>
      <p:sp>
        <p:nvSpPr>
          <p:cNvPr id="4" name="Footer Placeholder 3">
            <a:extLst>
              <a:ext uri="{FF2B5EF4-FFF2-40B4-BE49-F238E27FC236}">
                <a16:creationId xmlns:a16="http://schemas.microsoft.com/office/drawing/2014/main" id="{48E4CB3B-E8B8-40F1-8DC9-BB184AE4784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2B7CA48-25AC-4F71-B661-2003D51C1C4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9B7ABA2-95C6-4D0A-8AB4-2676061A1C88}" type="slidenum">
              <a:rPr lang="en-US"/>
              <a:pPr>
                <a:defRPr/>
              </a:pPr>
              <a:t>‹#›</a:t>
            </a:fld>
            <a:endParaRPr lang="en-US"/>
          </a:p>
        </p:txBody>
      </p:sp>
    </p:spTree>
    <p:extLst>
      <p:ext uri="{BB962C8B-B14F-4D97-AF65-F5344CB8AC3E}">
        <p14:creationId xmlns:p14="http://schemas.microsoft.com/office/powerpoint/2010/main" val="207927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7A383-0B73-43A4-91DB-36AD0550565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DAB084-8BEF-482D-9E95-18DF1713BCEF}" type="datetimeFigureOut">
              <a:rPr lang="en-US"/>
              <a:pPr>
                <a:defRPr/>
              </a:pPr>
              <a:t>5/13/2019</a:t>
            </a:fld>
            <a:endParaRPr lang="en-US"/>
          </a:p>
        </p:txBody>
      </p:sp>
      <p:sp>
        <p:nvSpPr>
          <p:cNvPr id="3" name="Footer Placeholder 2">
            <a:extLst>
              <a:ext uri="{FF2B5EF4-FFF2-40B4-BE49-F238E27FC236}">
                <a16:creationId xmlns:a16="http://schemas.microsoft.com/office/drawing/2014/main" id="{BE0D72C5-5846-4D07-9BEC-FFFB01B3AC5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521BA54-C945-41C2-95A5-8422D45A236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F9E926-4352-404E-9D5B-EBB4FB40D607}" type="slidenum">
              <a:rPr lang="en-US"/>
              <a:pPr>
                <a:defRPr/>
              </a:pPr>
              <a:t>‹#›</a:t>
            </a:fld>
            <a:endParaRPr lang="en-US"/>
          </a:p>
        </p:txBody>
      </p:sp>
    </p:spTree>
    <p:extLst>
      <p:ext uri="{BB962C8B-B14F-4D97-AF65-F5344CB8AC3E}">
        <p14:creationId xmlns:p14="http://schemas.microsoft.com/office/powerpoint/2010/main" val="2292600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F1C2F83-D9A2-4ED9-B293-8A12CF3509E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F3F97B-75E9-45B5-8430-F06625BD79E2}" type="datetimeFigureOut">
              <a:rPr lang="en-US"/>
              <a:pPr>
                <a:defRPr/>
              </a:pPr>
              <a:t>5/13/2019</a:t>
            </a:fld>
            <a:endParaRPr lang="en-US"/>
          </a:p>
        </p:txBody>
      </p:sp>
      <p:sp>
        <p:nvSpPr>
          <p:cNvPr id="6" name="Footer Placeholder 5">
            <a:extLst>
              <a:ext uri="{FF2B5EF4-FFF2-40B4-BE49-F238E27FC236}">
                <a16:creationId xmlns:a16="http://schemas.microsoft.com/office/drawing/2014/main" id="{8CE49FA3-F5DD-4C65-9F5F-857F37E57B8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D27D74A-4806-459F-B991-C09B21F6D60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8F62A7-C7A4-46EA-9660-75DF41EAAB07}" type="slidenum">
              <a:rPr lang="en-US"/>
              <a:pPr>
                <a:defRPr/>
              </a:pPr>
              <a:t>‹#›</a:t>
            </a:fld>
            <a:endParaRPr lang="en-US"/>
          </a:p>
        </p:txBody>
      </p:sp>
    </p:spTree>
    <p:extLst>
      <p:ext uri="{BB962C8B-B14F-4D97-AF65-F5344CB8AC3E}">
        <p14:creationId xmlns:p14="http://schemas.microsoft.com/office/powerpoint/2010/main" val="20895395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49DCC0-6246-45E6-BDB3-8005590B57F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AB7E0FC-3D9D-4FE2-A2EC-1BF88907BEA7}" type="datetimeFigureOut">
              <a:rPr lang="en-US"/>
              <a:pPr>
                <a:defRPr/>
              </a:pPr>
              <a:t>5/13/2019</a:t>
            </a:fld>
            <a:endParaRPr lang="en-US"/>
          </a:p>
        </p:txBody>
      </p:sp>
      <p:sp>
        <p:nvSpPr>
          <p:cNvPr id="6" name="Footer Placeholder 5">
            <a:extLst>
              <a:ext uri="{FF2B5EF4-FFF2-40B4-BE49-F238E27FC236}">
                <a16:creationId xmlns:a16="http://schemas.microsoft.com/office/drawing/2014/main" id="{931ED627-464B-457E-98A2-CE7706AC605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A7BE00F-59EC-47F0-A039-6AAE9A01D0D6}"/>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A09035E-84FF-480B-80FC-26772B71EDBB}" type="slidenum">
              <a:rPr lang="en-US"/>
              <a:pPr>
                <a:defRPr/>
              </a:pPr>
              <a:t>‹#›</a:t>
            </a:fld>
            <a:endParaRPr lang="en-US"/>
          </a:p>
        </p:txBody>
      </p:sp>
    </p:spTree>
    <p:extLst>
      <p:ext uri="{BB962C8B-B14F-4D97-AF65-F5344CB8AC3E}">
        <p14:creationId xmlns:p14="http://schemas.microsoft.com/office/powerpoint/2010/main" val="34314409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A61F0-70D1-4E47-9F75-B5ACBAF9ADC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EED2A6-8F8C-4BEC-A13B-CA288BD818E1}" type="datetimeFigureOut">
              <a:rPr lang="en-US"/>
              <a:pPr>
                <a:defRPr/>
              </a:pPr>
              <a:t>5/13/2019</a:t>
            </a:fld>
            <a:endParaRPr lang="en-US"/>
          </a:p>
        </p:txBody>
      </p:sp>
      <p:sp>
        <p:nvSpPr>
          <p:cNvPr id="5" name="Footer Placeholder 4">
            <a:extLst>
              <a:ext uri="{FF2B5EF4-FFF2-40B4-BE49-F238E27FC236}">
                <a16:creationId xmlns:a16="http://schemas.microsoft.com/office/drawing/2014/main" id="{F8B5F880-19EE-4CE8-89DF-8FADDD795D0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019353A-7D1E-43DF-A57B-2410CC83AF62}"/>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BED5E0E-6EE1-4F26-B738-8D78D5C905EB}" type="slidenum">
              <a:rPr lang="en-US"/>
              <a:pPr>
                <a:defRPr/>
              </a:pPr>
              <a:t>‹#›</a:t>
            </a:fld>
            <a:endParaRPr lang="en-US"/>
          </a:p>
        </p:txBody>
      </p:sp>
    </p:spTree>
    <p:extLst>
      <p:ext uri="{BB962C8B-B14F-4D97-AF65-F5344CB8AC3E}">
        <p14:creationId xmlns:p14="http://schemas.microsoft.com/office/powerpoint/2010/main" val="9734600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079E7-A4CD-4BC4-A58A-BC8F62A797E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2F8638-C197-4FA3-BAF8-55D9822D8FBC}" type="datetimeFigureOut">
              <a:rPr lang="en-US"/>
              <a:pPr>
                <a:defRPr/>
              </a:pPr>
              <a:t>5/13/2019</a:t>
            </a:fld>
            <a:endParaRPr lang="en-US"/>
          </a:p>
        </p:txBody>
      </p:sp>
      <p:sp>
        <p:nvSpPr>
          <p:cNvPr id="5" name="Footer Placeholder 4">
            <a:extLst>
              <a:ext uri="{FF2B5EF4-FFF2-40B4-BE49-F238E27FC236}">
                <a16:creationId xmlns:a16="http://schemas.microsoft.com/office/drawing/2014/main" id="{B9469238-B050-4B5D-B1ED-FAB410C5FF9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32437A1-9BE4-4A70-B3E9-47D82B16D68B}"/>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9ADB15-958B-446D-BB88-FBDC49C43103}" type="slidenum">
              <a:rPr lang="en-US"/>
              <a:pPr>
                <a:defRPr/>
              </a:pPr>
              <a:t>‹#›</a:t>
            </a:fld>
            <a:endParaRPr lang="en-US"/>
          </a:p>
        </p:txBody>
      </p:sp>
    </p:spTree>
    <p:extLst>
      <p:ext uri="{BB962C8B-B14F-4D97-AF65-F5344CB8AC3E}">
        <p14:creationId xmlns:p14="http://schemas.microsoft.com/office/powerpoint/2010/main" val="283124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50B35D-0D53-463D-A69D-3B93D3202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630259-6375-4222-B9DE-441250BB6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B29167-AA54-4418-B40B-38ABE53437CE}"/>
              </a:ext>
            </a:extLst>
          </p:cNvPr>
          <p:cNvSpPr>
            <a:spLocks noGrp="1" noChangeArrowheads="1"/>
          </p:cNvSpPr>
          <p:nvPr>
            <p:ph type="sldNum" sz="quarter" idx="12"/>
          </p:nvPr>
        </p:nvSpPr>
        <p:spPr>
          <a:ln/>
        </p:spPr>
        <p:txBody>
          <a:bodyPr/>
          <a:lstStyle>
            <a:lvl1pPr>
              <a:defRPr/>
            </a:lvl1pPr>
          </a:lstStyle>
          <a:p>
            <a:pPr>
              <a:defRPr/>
            </a:pPr>
            <a:fld id="{5CE06BF5-CC15-4D86-985F-4242516C9D5B}" type="slidenum">
              <a:rPr lang="en-US"/>
              <a:pPr>
                <a:defRPr/>
              </a:pPr>
              <a:t>‹#›</a:t>
            </a:fld>
            <a:endParaRPr lang="en-US"/>
          </a:p>
        </p:txBody>
      </p:sp>
    </p:spTree>
    <p:extLst>
      <p:ext uri="{BB962C8B-B14F-4D97-AF65-F5344CB8AC3E}">
        <p14:creationId xmlns:p14="http://schemas.microsoft.com/office/powerpoint/2010/main" val="11778909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36BF3B2-4932-4BF6-8348-A8CE1AF5EB1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38D8DA7-BF70-41F8-8997-4A5566622B14}" type="datetimeFigureOut">
              <a:rPr lang="en-US"/>
              <a:pPr>
                <a:defRPr/>
              </a:pPr>
              <a:t>5/13/2019</a:t>
            </a:fld>
            <a:endParaRPr lang="en-US"/>
          </a:p>
        </p:txBody>
      </p:sp>
      <p:sp>
        <p:nvSpPr>
          <p:cNvPr id="5" name="Footer Placeholder 4">
            <a:extLst>
              <a:ext uri="{FF2B5EF4-FFF2-40B4-BE49-F238E27FC236}">
                <a16:creationId xmlns:a16="http://schemas.microsoft.com/office/drawing/2014/main" id="{D1135B03-351E-4E3C-A8F5-B959FF1163F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7EB9DDF-FEC0-48A6-87D4-AF39D669A62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B8BFF0E-AD64-4631-A51C-847310CEBC29}" type="slidenum">
              <a:rPr lang="en-US"/>
              <a:pPr>
                <a:defRPr/>
              </a:pPr>
              <a:t>‹#›</a:t>
            </a:fld>
            <a:endParaRPr lang="en-US"/>
          </a:p>
        </p:txBody>
      </p:sp>
    </p:spTree>
    <p:extLst>
      <p:ext uri="{BB962C8B-B14F-4D97-AF65-F5344CB8AC3E}">
        <p14:creationId xmlns:p14="http://schemas.microsoft.com/office/powerpoint/2010/main" val="5532484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4F338-5BEC-4153-9CCE-C6D6434A50C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FEEAAAD-80F7-41B8-A2B5-0D68530DACB7}" type="datetimeFigureOut">
              <a:rPr lang="en-US"/>
              <a:pPr>
                <a:defRPr/>
              </a:pPr>
              <a:t>5/13/2019</a:t>
            </a:fld>
            <a:endParaRPr lang="en-US"/>
          </a:p>
        </p:txBody>
      </p:sp>
      <p:sp>
        <p:nvSpPr>
          <p:cNvPr id="5" name="Footer Placeholder 4">
            <a:extLst>
              <a:ext uri="{FF2B5EF4-FFF2-40B4-BE49-F238E27FC236}">
                <a16:creationId xmlns:a16="http://schemas.microsoft.com/office/drawing/2014/main" id="{3F1F296D-26F0-47A0-BCE1-DC1AEC7CB75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86ED774-165C-4E85-9373-F642514255E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060631A-94F9-4E12-BC8E-B3357E10EDA0}" type="slidenum">
              <a:rPr lang="en-US"/>
              <a:pPr>
                <a:defRPr/>
              </a:pPr>
              <a:t>‹#›</a:t>
            </a:fld>
            <a:endParaRPr lang="en-US"/>
          </a:p>
        </p:txBody>
      </p:sp>
    </p:spTree>
    <p:extLst>
      <p:ext uri="{BB962C8B-B14F-4D97-AF65-F5344CB8AC3E}">
        <p14:creationId xmlns:p14="http://schemas.microsoft.com/office/powerpoint/2010/main" val="2747516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983B1-6438-4229-9299-44BBDC18D93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8911C5-041F-4661-8257-5B5F38B5A4DC}" type="datetimeFigureOut">
              <a:rPr lang="en-US"/>
              <a:pPr>
                <a:defRPr/>
              </a:pPr>
              <a:t>5/13/2019</a:t>
            </a:fld>
            <a:endParaRPr lang="en-US"/>
          </a:p>
        </p:txBody>
      </p:sp>
      <p:sp>
        <p:nvSpPr>
          <p:cNvPr id="5" name="Footer Placeholder 4">
            <a:extLst>
              <a:ext uri="{FF2B5EF4-FFF2-40B4-BE49-F238E27FC236}">
                <a16:creationId xmlns:a16="http://schemas.microsoft.com/office/drawing/2014/main" id="{928D6093-E8B2-41A3-BE80-9C9224F1FC9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F45A9DC-1BD2-4F00-AD4E-C4DC8FF945C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465E134-05F0-4E64-BDE4-A689B2B4B06D}" type="slidenum">
              <a:rPr lang="en-US"/>
              <a:pPr>
                <a:defRPr/>
              </a:pPr>
              <a:t>‹#›</a:t>
            </a:fld>
            <a:endParaRPr lang="en-US"/>
          </a:p>
        </p:txBody>
      </p:sp>
    </p:spTree>
    <p:extLst>
      <p:ext uri="{BB962C8B-B14F-4D97-AF65-F5344CB8AC3E}">
        <p14:creationId xmlns:p14="http://schemas.microsoft.com/office/powerpoint/2010/main" val="34010147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8ADFE-9E04-4368-8C42-971261920D6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62A97C4-37F2-4A85-BC77-A77BC41752FA}" type="datetimeFigureOut">
              <a:rPr lang="en-US"/>
              <a:pPr>
                <a:defRPr/>
              </a:pPr>
              <a:t>5/13/2019</a:t>
            </a:fld>
            <a:endParaRPr lang="en-US"/>
          </a:p>
        </p:txBody>
      </p:sp>
      <p:sp>
        <p:nvSpPr>
          <p:cNvPr id="6" name="Footer Placeholder 5">
            <a:extLst>
              <a:ext uri="{FF2B5EF4-FFF2-40B4-BE49-F238E27FC236}">
                <a16:creationId xmlns:a16="http://schemas.microsoft.com/office/drawing/2014/main" id="{540209C9-6E95-453C-8D53-5519C0A0BA3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6CE617D-9283-4FF4-BB9E-0F4279350AD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1EDE174-CF4C-4907-BE54-CE942816D4D3}" type="slidenum">
              <a:rPr lang="en-US"/>
              <a:pPr>
                <a:defRPr/>
              </a:pPr>
              <a:t>‹#›</a:t>
            </a:fld>
            <a:endParaRPr lang="en-US"/>
          </a:p>
        </p:txBody>
      </p:sp>
    </p:spTree>
    <p:extLst>
      <p:ext uri="{BB962C8B-B14F-4D97-AF65-F5344CB8AC3E}">
        <p14:creationId xmlns:p14="http://schemas.microsoft.com/office/powerpoint/2010/main" val="2459122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AB1F2D-0AD7-4062-9A28-A50C8516B65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46632B4-0E2E-4ECA-99ED-29E3CE3ED9D6}" type="datetimeFigureOut">
              <a:rPr lang="en-US"/>
              <a:pPr>
                <a:defRPr/>
              </a:pPr>
              <a:t>5/13/2019</a:t>
            </a:fld>
            <a:endParaRPr lang="en-US"/>
          </a:p>
        </p:txBody>
      </p:sp>
      <p:sp>
        <p:nvSpPr>
          <p:cNvPr id="8" name="Footer Placeholder 7">
            <a:extLst>
              <a:ext uri="{FF2B5EF4-FFF2-40B4-BE49-F238E27FC236}">
                <a16:creationId xmlns:a16="http://schemas.microsoft.com/office/drawing/2014/main" id="{49C06C32-816D-49CF-8374-BECD551FB6E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955535A5-F92A-4F05-81C6-9DFDBF4156B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E900BA2-74C5-4EF7-AF2F-07AAA38FB8FF}" type="slidenum">
              <a:rPr lang="en-US"/>
              <a:pPr>
                <a:defRPr/>
              </a:pPr>
              <a:t>‹#›</a:t>
            </a:fld>
            <a:endParaRPr lang="en-US"/>
          </a:p>
        </p:txBody>
      </p:sp>
    </p:spTree>
    <p:extLst>
      <p:ext uri="{BB962C8B-B14F-4D97-AF65-F5344CB8AC3E}">
        <p14:creationId xmlns:p14="http://schemas.microsoft.com/office/powerpoint/2010/main" val="14911724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E8015-FB10-4312-8A51-099462D5948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F628309-E129-47E5-A91D-835250305653}" type="datetimeFigureOut">
              <a:rPr lang="en-US"/>
              <a:pPr>
                <a:defRPr/>
              </a:pPr>
              <a:t>5/13/2019</a:t>
            </a:fld>
            <a:endParaRPr lang="en-US"/>
          </a:p>
        </p:txBody>
      </p:sp>
      <p:sp>
        <p:nvSpPr>
          <p:cNvPr id="4" name="Footer Placeholder 3">
            <a:extLst>
              <a:ext uri="{FF2B5EF4-FFF2-40B4-BE49-F238E27FC236}">
                <a16:creationId xmlns:a16="http://schemas.microsoft.com/office/drawing/2014/main" id="{E680696B-0F6A-4143-9B35-1F809364696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A307E07C-526F-4CE8-9314-1C80851985F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47E0AEA-568E-478F-B024-3B6FA3C1C8F0}" type="slidenum">
              <a:rPr lang="en-US"/>
              <a:pPr>
                <a:defRPr/>
              </a:pPr>
              <a:t>‹#›</a:t>
            </a:fld>
            <a:endParaRPr lang="en-US"/>
          </a:p>
        </p:txBody>
      </p:sp>
    </p:spTree>
    <p:extLst>
      <p:ext uri="{BB962C8B-B14F-4D97-AF65-F5344CB8AC3E}">
        <p14:creationId xmlns:p14="http://schemas.microsoft.com/office/powerpoint/2010/main" val="995895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4D41E-42AB-436C-8632-E0048166628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18A1888-1EF3-4D29-A8AE-28C674756845}" type="datetimeFigureOut">
              <a:rPr lang="en-US"/>
              <a:pPr>
                <a:defRPr/>
              </a:pPr>
              <a:t>5/13/2019</a:t>
            </a:fld>
            <a:endParaRPr lang="en-US"/>
          </a:p>
        </p:txBody>
      </p:sp>
      <p:sp>
        <p:nvSpPr>
          <p:cNvPr id="3" name="Footer Placeholder 2">
            <a:extLst>
              <a:ext uri="{FF2B5EF4-FFF2-40B4-BE49-F238E27FC236}">
                <a16:creationId xmlns:a16="http://schemas.microsoft.com/office/drawing/2014/main" id="{17B95E1B-F218-4156-A0B2-DB4CC9A1BD8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7201A12B-DF4F-4CC9-BDBA-98267A33BEF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90D99FF-A646-4ADF-AC86-69D0B82C20F3}" type="slidenum">
              <a:rPr lang="en-US"/>
              <a:pPr>
                <a:defRPr/>
              </a:pPr>
              <a:t>‹#›</a:t>
            </a:fld>
            <a:endParaRPr lang="en-US"/>
          </a:p>
        </p:txBody>
      </p:sp>
    </p:spTree>
    <p:extLst>
      <p:ext uri="{BB962C8B-B14F-4D97-AF65-F5344CB8AC3E}">
        <p14:creationId xmlns:p14="http://schemas.microsoft.com/office/powerpoint/2010/main" val="3009447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84EE9DD-4057-4A44-9BC6-FBEA36440DB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C82D53A-3271-45F4-B5F4-FAB2FACE5836}" type="datetimeFigureOut">
              <a:rPr lang="en-US"/>
              <a:pPr>
                <a:defRPr/>
              </a:pPr>
              <a:t>5/13/2019</a:t>
            </a:fld>
            <a:endParaRPr lang="en-US"/>
          </a:p>
        </p:txBody>
      </p:sp>
      <p:sp>
        <p:nvSpPr>
          <p:cNvPr id="6" name="Footer Placeholder 5">
            <a:extLst>
              <a:ext uri="{FF2B5EF4-FFF2-40B4-BE49-F238E27FC236}">
                <a16:creationId xmlns:a16="http://schemas.microsoft.com/office/drawing/2014/main" id="{10D850C8-4AE7-42D3-AC4C-F72E03AB9A2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37CD4B6-D24E-447E-AE13-D267505C5F6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D5C39BF-CB74-4396-9C8E-94D8C93A3FE4}" type="slidenum">
              <a:rPr lang="en-US"/>
              <a:pPr>
                <a:defRPr/>
              </a:pPr>
              <a:t>‹#›</a:t>
            </a:fld>
            <a:endParaRPr lang="en-US"/>
          </a:p>
        </p:txBody>
      </p:sp>
    </p:spTree>
    <p:extLst>
      <p:ext uri="{BB962C8B-B14F-4D97-AF65-F5344CB8AC3E}">
        <p14:creationId xmlns:p14="http://schemas.microsoft.com/office/powerpoint/2010/main" val="709878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69A8FBD-E8BB-4B75-9426-C567DB7663A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A1A06AE-E7F9-4EEE-BDFC-49F688A5FA5E}" type="datetimeFigureOut">
              <a:rPr lang="en-US"/>
              <a:pPr>
                <a:defRPr/>
              </a:pPr>
              <a:t>5/13/2019</a:t>
            </a:fld>
            <a:endParaRPr lang="en-US"/>
          </a:p>
        </p:txBody>
      </p:sp>
      <p:sp>
        <p:nvSpPr>
          <p:cNvPr id="6" name="Footer Placeholder 5">
            <a:extLst>
              <a:ext uri="{FF2B5EF4-FFF2-40B4-BE49-F238E27FC236}">
                <a16:creationId xmlns:a16="http://schemas.microsoft.com/office/drawing/2014/main" id="{5747C9EE-8AA9-41C2-94C2-7C07DBDD1B3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1E7A736-8760-4118-9A51-071F855EDDE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E16505D-86D7-4410-9FC7-646575216248}" type="slidenum">
              <a:rPr lang="en-US"/>
              <a:pPr>
                <a:defRPr/>
              </a:pPr>
              <a:t>‹#›</a:t>
            </a:fld>
            <a:endParaRPr lang="en-US"/>
          </a:p>
        </p:txBody>
      </p:sp>
    </p:spTree>
    <p:extLst>
      <p:ext uri="{BB962C8B-B14F-4D97-AF65-F5344CB8AC3E}">
        <p14:creationId xmlns:p14="http://schemas.microsoft.com/office/powerpoint/2010/main" val="42074816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08666-D49D-4BF8-A38E-F3787C52765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2C112C2-65EF-4CC0-8CA3-D3693D0FABF4}" type="datetimeFigureOut">
              <a:rPr lang="en-US"/>
              <a:pPr>
                <a:defRPr/>
              </a:pPr>
              <a:t>5/13/2019</a:t>
            </a:fld>
            <a:endParaRPr lang="en-US"/>
          </a:p>
        </p:txBody>
      </p:sp>
      <p:sp>
        <p:nvSpPr>
          <p:cNvPr id="5" name="Footer Placeholder 4">
            <a:extLst>
              <a:ext uri="{FF2B5EF4-FFF2-40B4-BE49-F238E27FC236}">
                <a16:creationId xmlns:a16="http://schemas.microsoft.com/office/drawing/2014/main" id="{32269B48-016A-4402-A834-129674B7E15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7E89BE4-AC13-4294-A6B1-356B4D65C6A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D533F3A-584C-4ABE-89F6-2E840BE3A851}" type="slidenum">
              <a:rPr lang="en-US"/>
              <a:pPr>
                <a:defRPr/>
              </a:pPr>
              <a:t>‹#›</a:t>
            </a:fld>
            <a:endParaRPr lang="en-US"/>
          </a:p>
        </p:txBody>
      </p:sp>
    </p:spTree>
    <p:extLst>
      <p:ext uri="{BB962C8B-B14F-4D97-AF65-F5344CB8AC3E}">
        <p14:creationId xmlns:p14="http://schemas.microsoft.com/office/powerpoint/2010/main" val="679259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D68DF8-238E-4EAB-85DA-AD6D144EAA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6AAFA1-539B-4569-8189-7700392F45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4CB043-367C-49EE-A069-A98AEB31149F}"/>
              </a:ext>
            </a:extLst>
          </p:cNvPr>
          <p:cNvSpPr>
            <a:spLocks noGrp="1" noChangeArrowheads="1"/>
          </p:cNvSpPr>
          <p:nvPr>
            <p:ph type="sldNum" sz="quarter" idx="12"/>
          </p:nvPr>
        </p:nvSpPr>
        <p:spPr>
          <a:ln/>
        </p:spPr>
        <p:txBody>
          <a:bodyPr/>
          <a:lstStyle>
            <a:lvl1pPr>
              <a:defRPr/>
            </a:lvl1pPr>
          </a:lstStyle>
          <a:p>
            <a:pPr>
              <a:defRPr/>
            </a:pPr>
            <a:fld id="{9582BF1D-2971-4725-9B13-79B41B335E10}" type="slidenum">
              <a:rPr lang="en-US"/>
              <a:pPr>
                <a:defRPr/>
              </a:pPr>
              <a:t>‹#›</a:t>
            </a:fld>
            <a:endParaRPr lang="en-US"/>
          </a:p>
        </p:txBody>
      </p:sp>
    </p:spTree>
    <p:extLst>
      <p:ext uri="{BB962C8B-B14F-4D97-AF65-F5344CB8AC3E}">
        <p14:creationId xmlns:p14="http://schemas.microsoft.com/office/powerpoint/2010/main" val="24168988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4C285-92E5-477F-A284-279250EBEDE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11B14C0-8BA4-4A07-AD7C-6DAFC79E7C14}" type="datetimeFigureOut">
              <a:rPr lang="en-US"/>
              <a:pPr>
                <a:defRPr/>
              </a:pPr>
              <a:t>5/13/2019</a:t>
            </a:fld>
            <a:endParaRPr lang="en-US"/>
          </a:p>
        </p:txBody>
      </p:sp>
      <p:sp>
        <p:nvSpPr>
          <p:cNvPr id="5" name="Footer Placeholder 4">
            <a:extLst>
              <a:ext uri="{FF2B5EF4-FFF2-40B4-BE49-F238E27FC236}">
                <a16:creationId xmlns:a16="http://schemas.microsoft.com/office/drawing/2014/main" id="{CDCC5E1B-2A7A-4B65-9F2B-6542466F563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CDBBFEC-F511-4768-A316-6EFFD981C38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528CD43-FCAD-4DB4-845D-278D45E9F70E}" type="slidenum">
              <a:rPr lang="en-US"/>
              <a:pPr>
                <a:defRPr/>
              </a:pPr>
              <a:t>‹#›</a:t>
            </a:fld>
            <a:endParaRPr lang="en-US"/>
          </a:p>
        </p:txBody>
      </p:sp>
    </p:spTree>
    <p:extLst>
      <p:ext uri="{BB962C8B-B14F-4D97-AF65-F5344CB8AC3E}">
        <p14:creationId xmlns:p14="http://schemas.microsoft.com/office/powerpoint/2010/main" val="1284202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1F6F619-2A27-439C-8F17-2B492D0032DF}"/>
              </a:ext>
            </a:extLst>
          </p:cNvPr>
          <p:cNvSpPr>
            <a:spLocks noGrp="1"/>
          </p:cNvSpPr>
          <p:nvPr>
            <p:ph type="dt" sz="half" idx="10"/>
          </p:nvPr>
        </p:nvSpPr>
        <p:spPr/>
        <p:txBody>
          <a:bodyPr/>
          <a:lstStyle>
            <a:lvl1pPr>
              <a:defRPr/>
            </a:lvl1pPr>
          </a:lstStyle>
          <a:p>
            <a:pPr>
              <a:defRPr/>
            </a:pPr>
            <a:fld id="{871228CF-C78C-4498-9AB7-1E53158F9BDC}" type="datetimeFigureOut">
              <a:rPr lang="en-US"/>
              <a:pPr>
                <a:defRPr/>
              </a:pPr>
              <a:t>5/13/2019</a:t>
            </a:fld>
            <a:endParaRPr lang="en-US"/>
          </a:p>
        </p:txBody>
      </p:sp>
      <p:sp>
        <p:nvSpPr>
          <p:cNvPr id="5" name="Footer Placeholder 4">
            <a:extLst>
              <a:ext uri="{FF2B5EF4-FFF2-40B4-BE49-F238E27FC236}">
                <a16:creationId xmlns:a16="http://schemas.microsoft.com/office/drawing/2014/main" id="{EBA512D6-2D4A-40E4-B480-206A0932C4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1EA262-58AC-4E8C-AC26-EB24ED98C451}"/>
              </a:ext>
            </a:extLst>
          </p:cNvPr>
          <p:cNvSpPr>
            <a:spLocks noGrp="1"/>
          </p:cNvSpPr>
          <p:nvPr>
            <p:ph type="sldNum" sz="quarter" idx="12"/>
          </p:nvPr>
        </p:nvSpPr>
        <p:spPr/>
        <p:txBody>
          <a:bodyPr/>
          <a:lstStyle>
            <a:lvl1pPr>
              <a:defRPr/>
            </a:lvl1pPr>
          </a:lstStyle>
          <a:p>
            <a:pPr>
              <a:defRPr/>
            </a:pPr>
            <a:fld id="{F056BE86-5B3B-4866-9696-B581D71A9CE6}" type="slidenum">
              <a:rPr lang="en-US"/>
              <a:pPr>
                <a:defRPr/>
              </a:pPr>
              <a:t>‹#›</a:t>
            </a:fld>
            <a:endParaRPr lang="en-US"/>
          </a:p>
        </p:txBody>
      </p:sp>
    </p:spTree>
    <p:extLst>
      <p:ext uri="{BB962C8B-B14F-4D97-AF65-F5344CB8AC3E}">
        <p14:creationId xmlns:p14="http://schemas.microsoft.com/office/powerpoint/2010/main" val="32660839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BCA88-A383-4C54-9632-9D7F153FD7DE}"/>
              </a:ext>
            </a:extLst>
          </p:cNvPr>
          <p:cNvSpPr>
            <a:spLocks noGrp="1"/>
          </p:cNvSpPr>
          <p:nvPr>
            <p:ph type="dt" sz="half" idx="10"/>
          </p:nvPr>
        </p:nvSpPr>
        <p:spPr/>
        <p:txBody>
          <a:bodyPr/>
          <a:lstStyle>
            <a:lvl1pPr>
              <a:defRPr/>
            </a:lvl1pPr>
          </a:lstStyle>
          <a:p>
            <a:pPr>
              <a:defRPr/>
            </a:pPr>
            <a:fld id="{8F36E063-645E-4E73-9BE6-58C636B88D6A}" type="datetimeFigureOut">
              <a:rPr lang="en-US"/>
              <a:pPr>
                <a:defRPr/>
              </a:pPr>
              <a:t>5/13/2019</a:t>
            </a:fld>
            <a:endParaRPr lang="en-US"/>
          </a:p>
        </p:txBody>
      </p:sp>
      <p:sp>
        <p:nvSpPr>
          <p:cNvPr id="5" name="Footer Placeholder 4">
            <a:extLst>
              <a:ext uri="{FF2B5EF4-FFF2-40B4-BE49-F238E27FC236}">
                <a16:creationId xmlns:a16="http://schemas.microsoft.com/office/drawing/2014/main" id="{7071ACB6-FB1E-4C6C-B7C5-930395796D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4A5EE0-A709-4F0B-99C5-7B9276AC1AFB}"/>
              </a:ext>
            </a:extLst>
          </p:cNvPr>
          <p:cNvSpPr>
            <a:spLocks noGrp="1"/>
          </p:cNvSpPr>
          <p:nvPr>
            <p:ph type="sldNum" sz="quarter" idx="12"/>
          </p:nvPr>
        </p:nvSpPr>
        <p:spPr/>
        <p:txBody>
          <a:bodyPr/>
          <a:lstStyle>
            <a:lvl1pPr>
              <a:defRPr/>
            </a:lvl1pPr>
          </a:lstStyle>
          <a:p>
            <a:pPr>
              <a:defRPr/>
            </a:pPr>
            <a:fld id="{7D1A7A1E-36A3-448C-AFA3-5F1C437AAFFA}" type="slidenum">
              <a:rPr lang="en-US"/>
              <a:pPr>
                <a:defRPr/>
              </a:pPr>
              <a:t>‹#›</a:t>
            </a:fld>
            <a:endParaRPr lang="en-US"/>
          </a:p>
        </p:txBody>
      </p:sp>
    </p:spTree>
    <p:extLst>
      <p:ext uri="{BB962C8B-B14F-4D97-AF65-F5344CB8AC3E}">
        <p14:creationId xmlns:p14="http://schemas.microsoft.com/office/powerpoint/2010/main" val="25736395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8DB569-F9DB-42AB-8DB2-F90F0FCEC973}"/>
              </a:ext>
            </a:extLst>
          </p:cNvPr>
          <p:cNvSpPr>
            <a:spLocks noGrp="1"/>
          </p:cNvSpPr>
          <p:nvPr>
            <p:ph type="dt" sz="half" idx="10"/>
          </p:nvPr>
        </p:nvSpPr>
        <p:spPr/>
        <p:txBody>
          <a:bodyPr/>
          <a:lstStyle>
            <a:lvl1pPr>
              <a:defRPr/>
            </a:lvl1pPr>
          </a:lstStyle>
          <a:p>
            <a:pPr>
              <a:defRPr/>
            </a:pPr>
            <a:fld id="{57F29DB3-3E63-425E-B77B-55E50A518E6E}" type="datetimeFigureOut">
              <a:rPr lang="en-US"/>
              <a:pPr>
                <a:defRPr/>
              </a:pPr>
              <a:t>5/13/2019</a:t>
            </a:fld>
            <a:endParaRPr lang="en-US"/>
          </a:p>
        </p:txBody>
      </p:sp>
      <p:sp>
        <p:nvSpPr>
          <p:cNvPr id="5" name="Footer Placeholder 4">
            <a:extLst>
              <a:ext uri="{FF2B5EF4-FFF2-40B4-BE49-F238E27FC236}">
                <a16:creationId xmlns:a16="http://schemas.microsoft.com/office/drawing/2014/main" id="{97D1676A-78D4-4337-89A0-8A9E9EEB7D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2C7EB-E8F1-48EA-B021-84B3FEFEF4DA}"/>
              </a:ext>
            </a:extLst>
          </p:cNvPr>
          <p:cNvSpPr>
            <a:spLocks noGrp="1"/>
          </p:cNvSpPr>
          <p:nvPr>
            <p:ph type="sldNum" sz="quarter" idx="12"/>
          </p:nvPr>
        </p:nvSpPr>
        <p:spPr/>
        <p:txBody>
          <a:bodyPr/>
          <a:lstStyle>
            <a:lvl1pPr>
              <a:defRPr/>
            </a:lvl1pPr>
          </a:lstStyle>
          <a:p>
            <a:pPr>
              <a:defRPr/>
            </a:pPr>
            <a:fld id="{666AC937-F23D-4EC1-809C-FEF1DBDE9C5B}" type="slidenum">
              <a:rPr lang="en-US"/>
              <a:pPr>
                <a:defRPr/>
              </a:pPr>
              <a:t>‹#›</a:t>
            </a:fld>
            <a:endParaRPr lang="en-US"/>
          </a:p>
        </p:txBody>
      </p:sp>
    </p:spTree>
    <p:extLst>
      <p:ext uri="{BB962C8B-B14F-4D97-AF65-F5344CB8AC3E}">
        <p14:creationId xmlns:p14="http://schemas.microsoft.com/office/powerpoint/2010/main" val="35737566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0512C-B073-41EC-A0A4-7F819BFF5103}"/>
              </a:ext>
            </a:extLst>
          </p:cNvPr>
          <p:cNvSpPr>
            <a:spLocks noGrp="1"/>
          </p:cNvSpPr>
          <p:nvPr>
            <p:ph type="dt" sz="half" idx="10"/>
          </p:nvPr>
        </p:nvSpPr>
        <p:spPr/>
        <p:txBody>
          <a:bodyPr/>
          <a:lstStyle>
            <a:lvl1pPr>
              <a:defRPr/>
            </a:lvl1pPr>
          </a:lstStyle>
          <a:p>
            <a:pPr>
              <a:defRPr/>
            </a:pPr>
            <a:fld id="{2CB3D4E0-F32B-428D-A574-D5E3004AA2E0}" type="datetimeFigureOut">
              <a:rPr lang="en-US"/>
              <a:pPr>
                <a:defRPr/>
              </a:pPr>
              <a:t>5/13/2019</a:t>
            </a:fld>
            <a:endParaRPr lang="en-US"/>
          </a:p>
        </p:txBody>
      </p:sp>
      <p:sp>
        <p:nvSpPr>
          <p:cNvPr id="6" name="Footer Placeholder 4">
            <a:extLst>
              <a:ext uri="{FF2B5EF4-FFF2-40B4-BE49-F238E27FC236}">
                <a16:creationId xmlns:a16="http://schemas.microsoft.com/office/drawing/2014/main" id="{F591DDD2-9149-4519-A656-E2165A19F5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ABD76D-627F-472F-8CB4-E1B4598A1B22}"/>
              </a:ext>
            </a:extLst>
          </p:cNvPr>
          <p:cNvSpPr>
            <a:spLocks noGrp="1"/>
          </p:cNvSpPr>
          <p:nvPr>
            <p:ph type="sldNum" sz="quarter" idx="12"/>
          </p:nvPr>
        </p:nvSpPr>
        <p:spPr/>
        <p:txBody>
          <a:bodyPr/>
          <a:lstStyle>
            <a:lvl1pPr>
              <a:defRPr/>
            </a:lvl1pPr>
          </a:lstStyle>
          <a:p>
            <a:pPr>
              <a:defRPr/>
            </a:pPr>
            <a:fld id="{3CF41790-0840-4316-B313-687BCAF52CA5}" type="slidenum">
              <a:rPr lang="en-US"/>
              <a:pPr>
                <a:defRPr/>
              </a:pPr>
              <a:t>‹#›</a:t>
            </a:fld>
            <a:endParaRPr lang="en-US"/>
          </a:p>
        </p:txBody>
      </p:sp>
    </p:spTree>
    <p:extLst>
      <p:ext uri="{BB962C8B-B14F-4D97-AF65-F5344CB8AC3E}">
        <p14:creationId xmlns:p14="http://schemas.microsoft.com/office/powerpoint/2010/main" val="3311274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BEE783-CB50-46A5-B5B4-016256737B58}"/>
              </a:ext>
            </a:extLst>
          </p:cNvPr>
          <p:cNvSpPr>
            <a:spLocks noGrp="1"/>
          </p:cNvSpPr>
          <p:nvPr>
            <p:ph type="dt" sz="half" idx="10"/>
          </p:nvPr>
        </p:nvSpPr>
        <p:spPr/>
        <p:txBody>
          <a:bodyPr/>
          <a:lstStyle>
            <a:lvl1pPr>
              <a:defRPr/>
            </a:lvl1pPr>
          </a:lstStyle>
          <a:p>
            <a:pPr>
              <a:defRPr/>
            </a:pPr>
            <a:fld id="{FBAA41EE-EBA1-4067-BB9C-4D1DC3892736}" type="datetimeFigureOut">
              <a:rPr lang="en-US"/>
              <a:pPr>
                <a:defRPr/>
              </a:pPr>
              <a:t>5/13/2019</a:t>
            </a:fld>
            <a:endParaRPr lang="en-US"/>
          </a:p>
        </p:txBody>
      </p:sp>
      <p:sp>
        <p:nvSpPr>
          <p:cNvPr id="8" name="Footer Placeholder 4">
            <a:extLst>
              <a:ext uri="{FF2B5EF4-FFF2-40B4-BE49-F238E27FC236}">
                <a16:creationId xmlns:a16="http://schemas.microsoft.com/office/drawing/2014/main" id="{4FB7CDBC-6E12-440E-9379-63B7CB4783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9D5FA19-5BFA-434D-A9AB-004546B66BF8}"/>
              </a:ext>
            </a:extLst>
          </p:cNvPr>
          <p:cNvSpPr>
            <a:spLocks noGrp="1"/>
          </p:cNvSpPr>
          <p:nvPr>
            <p:ph type="sldNum" sz="quarter" idx="12"/>
          </p:nvPr>
        </p:nvSpPr>
        <p:spPr/>
        <p:txBody>
          <a:bodyPr/>
          <a:lstStyle>
            <a:lvl1pPr>
              <a:defRPr/>
            </a:lvl1pPr>
          </a:lstStyle>
          <a:p>
            <a:pPr>
              <a:defRPr/>
            </a:pPr>
            <a:fld id="{48ABAFA6-81AA-4251-B9A4-37B195DCD6BB}" type="slidenum">
              <a:rPr lang="en-US"/>
              <a:pPr>
                <a:defRPr/>
              </a:pPr>
              <a:t>‹#›</a:t>
            </a:fld>
            <a:endParaRPr lang="en-US"/>
          </a:p>
        </p:txBody>
      </p:sp>
    </p:spTree>
    <p:extLst>
      <p:ext uri="{BB962C8B-B14F-4D97-AF65-F5344CB8AC3E}">
        <p14:creationId xmlns:p14="http://schemas.microsoft.com/office/powerpoint/2010/main" val="16570501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0B02A1-9C49-45CB-BA01-5C686E6048C6}"/>
              </a:ext>
            </a:extLst>
          </p:cNvPr>
          <p:cNvSpPr>
            <a:spLocks noGrp="1"/>
          </p:cNvSpPr>
          <p:nvPr>
            <p:ph type="dt" sz="half" idx="10"/>
          </p:nvPr>
        </p:nvSpPr>
        <p:spPr/>
        <p:txBody>
          <a:bodyPr/>
          <a:lstStyle>
            <a:lvl1pPr>
              <a:defRPr/>
            </a:lvl1pPr>
          </a:lstStyle>
          <a:p>
            <a:pPr>
              <a:defRPr/>
            </a:pPr>
            <a:fld id="{08219290-A6F7-42C3-8115-2300C8837E74}" type="datetimeFigureOut">
              <a:rPr lang="en-US"/>
              <a:pPr>
                <a:defRPr/>
              </a:pPr>
              <a:t>5/13/2019</a:t>
            </a:fld>
            <a:endParaRPr lang="en-US"/>
          </a:p>
        </p:txBody>
      </p:sp>
      <p:sp>
        <p:nvSpPr>
          <p:cNvPr id="4" name="Footer Placeholder 4">
            <a:extLst>
              <a:ext uri="{FF2B5EF4-FFF2-40B4-BE49-F238E27FC236}">
                <a16:creationId xmlns:a16="http://schemas.microsoft.com/office/drawing/2014/main" id="{2A773023-6DB1-4BD7-AE4D-C4E37BE306C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92A360D-CCB5-4EAA-BDA6-DBB92806EBCF}"/>
              </a:ext>
            </a:extLst>
          </p:cNvPr>
          <p:cNvSpPr>
            <a:spLocks noGrp="1"/>
          </p:cNvSpPr>
          <p:nvPr>
            <p:ph type="sldNum" sz="quarter" idx="12"/>
          </p:nvPr>
        </p:nvSpPr>
        <p:spPr/>
        <p:txBody>
          <a:bodyPr/>
          <a:lstStyle>
            <a:lvl1pPr>
              <a:defRPr/>
            </a:lvl1pPr>
          </a:lstStyle>
          <a:p>
            <a:pPr>
              <a:defRPr/>
            </a:pPr>
            <a:fld id="{1BE8EC46-2E74-457A-B90E-82B38A704F54}" type="slidenum">
              <a:rPr lang="en-US"/>
              <a:pPr>
                <a:defRPr/>
              </a:pPr>
              <a:t>‹#›</a:t>
            </a:fld>
            <a:endParaRPr lang="en-US"/>
          </a:p>
        </p:txBody>
      </p:sp>
    </p:spTree>
    <p:extLst>
      <p:ext uri="{BB962C8B-B14F-4D97-AF65-F5344CB8AC3E}">
        <p14:creationId xmlns:p14="http://schemas.microsoft.com/office/powerpoint/2010/main" val="1000384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73E992-2B98-49C4-AAE7-7C884C91BA51}"/>
              </a:ext>
            </a:extLst>
          </p:cNvPr>
          <p:cNvSpPr>
            <a:spLocks noGrp="1"/>
          </p:cNvSpPr>
          <p:nvPr>
            <p:ph type="dt" sz="half" idx="10"/>
          </p:nvPr>
        </p:nvSpPr>
        <p:spPr/>
        <p:txBody>
          <a:bodyPr/>
          <a:lstStyle>
            <a:lvl1pPr>
              <a:defRPr/>
            </a:lvl1pPr>
          </a:lstStyle>
          <a:p>
            <a:pPr>
              <a:defRPr/>
            </a:pPr>
            <a:fld id="{DE28455F-40EE-4395-9B71-48A86618E7F7}" type="datetimeFigureOut">
              <a:rPr lang="en-US"/>
              <a:pPr>
                <a:defRPr/>
              </a:pPr>
              <a:t>5/13/2019</a:t>
            </a:fld>
            <a:endParaRPr lang="en-US"/>
          </a:p>
        </p:txBody>
      </p:sp>
      <p:sp>
        <p:nvSpPr>
          <p:cNvPr id="3" name="Footer Placeholder 4">
            <a:extLst>
              <a:ext uri="{FF2B5EF4-FFF2-40B4-BE49-F238E27FC236}">
                <a16:creationId xmlns:a16="http://schemas.microsoft.com/office/drawing/2014/main" id="{09BF635C-B927-4BE8-94DF-8133D892F1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2643A60-6071-4670-9BE0-1B38C3144728}"/>
              </a:ext>
            </a:extLst>
          </p:cNvPr>
          <p:cNvSpPr>
            <a:spLocks noGrp="1"/>
          </p:cNvSpPr>
          <p:nvPr>
            <p:ph type="sldNum" sz="quarter" idx="12"/>
          </p:nvPr>
        </p:nvSpPr>
        <p:spPr/>
        <p:txBody>
          <a:bodyPr/>
          <a:lstStyle>
            <a:lvl1pPr>
              <a:defRPr/>
            </a:lvl1pPr>
          </a:lstStyle>
          <a:p>
            <a:pPr>
              <a:defRPr/>
            </a:pPr>
            <a:fld id="{5FBD1178-6A20-49C2-B41D-D6F2969CE10F}" type="slidenum">
              <a:rPr lang="en-US"/>
              <a:pPr>
                <a:defRPr/>
              </a:pPr>
              <a:t>‹#›</a:t>
            </a:fld>
            <a:endParaRPr lang="en-US"/>
          </a:p>
        </p:txBody>
      </p:sp>
    </p:spTree>
    <p:extLst>
      <p:ext uri="{BB962C8B-B14F-4D97-AF65-F5344CB8AC3E}">
        <p14:creationId xmlns:p14="http://schemas.microsoft.com/office/powerpoint/2010/main" val="31796032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58100C0-BFBD-493F-9A10-C79663DD9A89}"/>
              </a:ext>
            </a:extLst>
          </p:cNvPr>
          <p:cNvSpPr>
            <a:spLocks noGrp="1"/>
          </p:cNvSpPr>
          <p:nvPr>
            <p:ph type="dt" sz="half" idx="10"/>
          </p:nvPr>
        </p:nvSpPr>
        <p:spPr/>
        <p:txBody>
          <a:bodyPr/>
          <a:lstStyle>
            <a:lvl1pPr>
              <a:defRPr/>
            </a:lvl1pPr>
          </a:lstStyle>
          <a:p>
            <a:pPr>
              <a:defRPr/>
            </a:pPr>
            <a:fld id="{D1965B9E-2F4D-444B-B58B-2B65589E53E7}" type="datetimeFigureOut">
              <a:rPr lang="en-US"/>
              <a:pPr>
                <a:defRPr/>
              </a:pPr>
              <a:t>5/13/2019</a:t>
            </a:fld>
            <a:endParaRPr lang="en-US"/>
          </a:p>
        </p:txBody>
      </p:sp>
      <p:sp>
        <p:nvSpPr>
          <p:cNvPr id="6" name="Footer Placeholder 4">
            <a:extLst>
              <a:ext uri="{FF2B5EF4-FFF2-40B4-BE49-F238E27FC236}">
                <a16:creationId xmlns:a16="http://schemas.microsoft.com/office/drawing/2014/main" id="{6D35014B-92A7-4B03-B480-9F4D1C0DD2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A968AE-238C-49B7-8A76-8D1D46C7B8C2}"/>
              </a:ext>
            </a:extLst>
          </p:cNvPr>
          <p:cNvSpPr>
            <a:spLocks noGrp="1"/>
          </p:cNvSpPr>
          <p:nvPr>
            <p:ph type="sldNum" sz="quarter" idx="12"/>
          </p:nvPr>
        </p:nvSpPr>
        <p:spPr/>
        <p:txBody>
          <a:bodyPr/>
          <a:lstStyle>
            <a:lvl1pPr>
              <a:defRPr/>
            </a:lvl1pPr>
          </a:lstStyle>
          <a:p>
            <a:pPr>
              <a:defRPr/>
            </a:pPr>
            <a:fld id="{995B4730-38FD-4D39-9C2D-AAE2D14AC872}" type="slidenum">
              <a:rPr lang="en-US"/>
              <a:pPr>
                <a:defRPr/>
              </a:pPr>
              <a:t>‹#›</a:t>
            </a:fld>
            <a:endParaRPr lang="en-US"/>
          </a:p>
        </p:txBody>
      </p:sp>
    </p:spTree>
    <p:extLst>
      <p:ext uri="{BB962C8B-B14F-4D97-AF65-F5344CB8AC3E}">
        <p14:creationId xmlns:p14="http://schemas.microsoft.com/office/powerpoint/2010/main" val="16035375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107A23F-7D15-4E20-9EAD-2E794935C8F5}"/>
              </a:ext>
            </a:extLst>
          </p:cNvPr>
          <p:cNvSpPr>
            <a:spLocks noGrp="1"/>
          </p:cNvSpPr>
          <p:nvPr>
            <p:ph type="dt" sz="half" idx="10"/>
          </p:nvPr>
        </p:nvSpPr>
        <p:spPr/>
        <p:txBody>
          <a:bodyPr/>
          <a:lstStyle>
            <a:lvl1pPr>
              <a:defRPr/>
            </a:lvl1pPr>
          </a:lstStyle>
          <a:p>
            <a:pPr>
              <a:defRPr/>
            </a:pPr>
            <a:fld id="{28E74EE8-B37F-484E-BC64-28480816616B}" type="datetimeFigureOut">
              <a:rPr lang="en-US"/>
              <a:pPr>
                <a:defRPr/>
              </a:pPr>
              <a:t>5/13/2019</a:t>
            </a:fld>
            <a:endParaRPr lang="en-US"/>
          </a:p>
        </p:txBody>
      </p:sp>
      <p:sp>
        <p:nvSpPr>
          <p:cNvPr id="6" name="Footer Placeholder 4">
            <a:extLst>
              <a:ext uri="{FF2B5EF4-FFF2-40B4-BE49-F238E27FC236}">
                <a16:creationId xmlns:a16="http://schemas.microsoft.com/office/drawing/2014/main" id="{9057BE2C-D0C1-4494-9261-5471406FB2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C0CB58-B513-4C5F-975C-F2DC74E8C6B8}"/>
              </a:ext>
            </a:extLst>
          </p:cNvPr>
          <p:cNvSpPr>
            <a:spLocks noGrp="1"/>
          </p:cNvSpPr>
          <p:nvPr>
            <p:ph type="sldNum" sz="quarter" idx="12"/>
          </p:nvPr>
        </p:nvSpPr>
        <p:spPr/>
        <p:txBody>
          <a:bodyPr/>
          <a:lstStyle>
            <a:lvl1pPr>
              <a:defRPr/>
            </a:lvl1pPr>
          </a:lstStyle>
          <a:p>
            <a:pPr>
              <a:defRPr/>
            </a:pPr>
            <a:fld id="{5006CB51-41A6-4C87-877A-058B20AC148B}" type="slidenum">
              <a:rPr lang="en-US"/>
              <a:pPr>
                <a:defRPr/>
              </a:pPr>
              <a:t>‹#›</a:t>
            </a:fld>
            <a:endParaRPr lang="en-US"/>
          </a:p>
        </p:txBody>
      </p:sp>
    </p:spTree>
    <p:extLst>
      <p:ext uri="{BB962C8B-B14F-4D97-AF65-F5344CB8AC3E}">
        <p14:creationId xmlns:p14="http://schemas.microsoft.com/office/powerpoint/2010/main" val="4181054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DA509E-5E65-4D4E-9FDD-5E0E22BF62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5F565E-4A4F-4C68-8003-9EE0FBF440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529DA7-54F9-4C45-8283-DBC0ED83D895}"/>
              </a:ext>
            </a:extLst>
          </p:cNvPr>
          <p:cNvSpPr>
            <a:spLocks noGrp="1" noChangeArrowheads="1"/>
          </p:cNvSpPr>
          <p:nvPr>
            <p:ph type="sldNum" sz="quarter" idx="12"/>
          </p:nvPr>
        </p:nvSpPr>
        <p:spPr>
          <a:ln/>
        </p:spPr>
        <p:txBody>
          <a:bodyPr/>
          <a:lstStyle>
            <a:lvl1pPr>
              <a:defRPr/>
            </a:lvl1pPr>
          </a:lstStyle>
          <a:p>
            <a:pPr>
              <a:defRPr/>
            </a:pPr>
            <a:fld id="{C90707CC-D4A5-442D-862E-0E2947627996}" type="slidenum">
              <a:rPr lang="en-US"/>
              <a:pPr>
                <a:defRPr/>
              </a:pPr>
              <a:t>‹#›</a:t>
            </a:fld>
            <a:endParaRPr lang="en-US"/>
          </a:p>
        </p:txBody>
      </p:sp>
    </p:spTree>
    <p:extLst>
      <p:ext uri="{BB962C8B-B14F-4D97-AF65-F5344CB8AC3E}">
        <p14:creationId xmlns:p14="http://schemas.microsoft.com/office/powerpoint/2010/main" val="21690920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003FC-838A-45DB-80DB-422423A1A634}"/>
              </a:ext>
            </a:extLst>
          </p:cNvPr>
          <p:cNvSpPr>
            <a:spLocks noGrp="1"/>
          </p:cNvSpPr>
          <p:nvPr>
            <p:ph type="dt" sz="half" idx="10"/>
          </p:nvPr>
        </p:nvSpPr>
        <p:spPr/>
        <p:txBody>
          <a:bodyPr/>
          <a:lstStyle>
            <a:lvl1pPr>
              <a:defRPr/>
            </a:lvl1pPr>
          </a:lstStyle>
          <a:p>
            <a:pPr>
              <a:defRPr/>
            </a:pPr>
            <a:fld id="{350DCBC0-966B-41D5-A91A-A16FA20A85A0}" type="datetimeFigureOut">
              <a:rPr lang="en-US"/>
              <a:pPr>
                <a:defRPr/>
              </a:pPr>
              <a:t>5/13/2019</a:t>
            </a:fld>
            <a:endParaRPr lang="en-US"/>
          </a:p>
        </p:txBody>
      </p:sp>
      <p:sp>
        <p:nvSpPr>
          <p:cNvPr id="5" name="Footer Placeholder 4">
            <a:extLst>
              <a:ext uri="{FF2B5EF4-FFF2-40B4-BE49-F238E27FC236}">
                <a16:creationId xmlns:a16="http://schemas.microsoft.com/office/drawing/2014/main" id="{75134CD0-5568-430C-84FA-4CC00F6078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DB3749-BCDF-4FF3-9F01-B24B1EA85352}"/>
              </a:ext>
            </a:extLst>
          </p:cNvPr>
          <p:cNvSpPr>
            <a:spLocks noGrp="1"/>
          </p:cNvSpPr>
          <p:nvPr>
            <p:ph type="sldNum" sz="quarter" idx="12"/>
          </p:nvPr>
        </p:nvSpPr>
        <p:spPr/>
        <p:txBody>
          <a:bodyPr/>
          <a:lstStyle>
            <a:lvl1pPr>
              <a:defRPr/>
            </a:lvl1pPr>
          </a:lstStyle>
          <a:p>
            <a:pPr>
              <a:defRPr/>
            </a:pPr>
            <a:fld id="{F1436FB9-6518-4CC2-A1B4-99716E5A87A7}" type="slidenum">
              <a:rPr lang="en-US"/>
              <a:pPr>
                <a:defRPr/>
              </a:pPr>
              <a:t>‹#›</a:t>
            </a:fld>
            <a:endParaRPr lang="en-US"/>
          </a:p>
        </p:txBody>
      </p:sp>
    </p:spTree>
    <p:extLst>
      <p:ext uri="{BB962C8B-B14F-4D97-AF65-F5344CB8AC3E}">
        <p14:creationId xmlns:p14="http://schemas.microsoft.com/office/powerpoint/2010/main" val="30869085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8FF12-4DAA-46ED-9AEC-31E2608F418A}"/>
              </a:ext>
            </a:extLst>
          </p:cNvPr>
          <p:cNvSpPr>
            <a:spLocks noGrp="1"/>
          </p:cNvSpPr>
          <p:nvPr>
            <p:ph type="dt" sz="half" idx="10"/>
          </p:nvPr>
        </p:nvSpPr>
        <p:spPr/>
        <p:txBody>
          <a:bodyPr/>
          <a:lstStyle>
            <a:lvl1pPr>
              <a:defRPr/>
            </a:lvl1pPr>
          </a:lstStyle>
          <a:p>
            <a:pPr>
              <a:defRPr/>
            </a:pPr>
            <a:fld id="{996B8F8F-559E-4BEA-86A3-CEFCCC33D299}" type="datetimeFigureOut">
              <a:rPr lang="en-US"/>
              <a:pPr>
                <a:defRPr/>
              </a:pPr>
              <a:t>5/13/2019</a:t>
            </a:fld>
            <a:endParaRPr lang="en-US"/>
          </a:p>
        </p:txBody>
      </p:sp>
      <p:sp>
        <p:nvSpPr>
          <p:cNvPr id="5" name="Footer Placeholder 4">
            <a:extLst>
              <a:ext uri="{FF2B5EF4-FFF2-40B4-BE49-F238E27FC236}">
                <a16:creationId xmlns:a16="http://schemas.microsoft.com/office/drawing/2014/main" id="{A315584B-8411-47BD-9404-035ADC9D4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22A442-5EE7-4AB2-AEF5-7300177B88F8}"/>
              </a:ext>
            </a:extLst>
          </p:cNvPr>
          <p:cNvSpPr>
            <a:spLocks noGrp="1"/>
          </p:cNvSpPr>
          <p:nvPr>
            <p:ph type="sldNum" sz="quarter" idx="12"/>
          </p:nvPr>
        </p:nvSpPr>
        <p:spPr/>
        <p:txBody>
          <a:bodyPr/>
          <a:lstStyle>
            <a:lvl1pPr>
              <a:defRPr/>
            </a:lvl1pPr>
          </a:lstStyle>
          <a:p>
            <a:pPr>
              <a:defRPr/>
            </a:pPr>
            <a:fld id="{52547059-165A-4C89-BFC9-DF965B198012}" type="slidenum">
              <a:rPr lang="en-US"/>
              <a:pPr>
                <a:defRPr/>
              </a:pPr>
              <a:t>‹#›</a:t>
            </a:fld>
            <a:endParaRPr lang="en-US"/>
          </a:p>
        </p:txBody>
      </p:sp>
    </p:spTree>
    <p:extLst>
      <p:ext uri="{BB962C8B-B14F-4D97-AF65-F5344CB8AC3E}">
        <p14:creationId xmlns:p14="http://schemas.microsoft.com/office/powerpoint/2010/main" val="1351101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39C110C-9BE1-42FF-AC00-0B2870B975DE}"/>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F7DC0CC-4FA0-4B6C-9F6B-A39615A5D9AE}" type="datetimeFigureOut">
              <a:rPr lang="en-US"/>
              <a:pPr>
                <a:defRPr/>
              </a:pPr>
              <a:t>5/13/2019</a:t>
            </a:fld>
            <a:endParaRPr lang="en-US"/>
          </a:p>
        </p:txBody>
      </p:sp>
      <p:sp>
        <p:nvSpPr>
          <p:cNvPr id="5" name="Footer Placeholder 4">
            <a:extLst>
              <a:ext uri="{FF2B5EF4-FFF2-40B4-BE49-F238E27FC236}">
                <a16:creationId xmlns:a16="http://schemas.microsoft.com/office/drawing/2014/main" id="{B99B9C95-1890-4D43-8B9F-2E7627C5243E}"/>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F032246-9978-4993-98B6-5210F0A82BCC}"/>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4E6B422-629F-4E5E-829F-3CE3A6998FCD}" type="slidenum">
              <a:rPr lang="en-US"/>
              <a:pPr>
                <a:defRPr/>
              </a:pPr>
              <a:t>‹#›</a:t>
            </a:fld>
            <a:endParaRPr lang="en-US"/>
          </a:p>
        </p:txBody>
      </p:sp>
    </p:spTree>
    <p:extLst>
      <p:ext uri="{BB962C8B-B14F-4D97-AF65-F5344CB8AC3E}">
        <p14:creationId xmlns:p14="http://schemas.microsoft.com/office/powerpoint/2010/main" val="22263687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FACA7-99A4-437E-B2FA-8AEA851F72BB}"/>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29C36333-6EFB-4E9F-BCEA-F1D3C242DEF4}" type="datetimeFigureOut">
              <a:rPr lang="en-US"/>
              <a:pPr>
                <a:defRPr/>
              </a:pPr>
              <a:t>5/13/2019</a:t>
            </a:fld>
            <a:endParaRPr lang="en-US"/>
          </a:p>
        </p:txBody>
      </p:sp>
      <p:sp>
        <p:nvSpPr>
          <p:cNvPr id="5" name="Footer Placeholder 4">
            <a:extLst>
              <a:ext uri="{FF2B5EF4-FFF2-40B4-BE49-F238E27FC236}">
                <a16:creationId xmlns:a16="http://schemas.microsoft.com/office/drawing/2014/main" id="{61F307EA-F84D-4E1A-A287-817DF93DAFBF}"/>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DC5D973-4C11-4D76-A5D9-90DE73579004}"/>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A09317D2-4092-49E2-8905-9A335A4F6243}" type="slidenum">
              <a:rPr lang="en-US"/>
              <a:pPr>
                <a:defRPr/>
              </a:pPr>
              <a:t>‹#›</a:t>
            </a:fld>
            <a:endParaRPr lang="en-US"/>
          </a:p>
        </p:txBody>
      </p:sp>
    </p:spTree>
    <p:extLst>
      <p:ext uri="{BB962C8B-B14F-4D97-AF65-F5344CB8AC3E}">
        <p14:creationId xmlns:p14="http://schemas.microsoft.com/office/powerpoint/2010/main" val="26229102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4BED58-2CD7-4D31-A378-7461E16A2E55}"/>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28703F41-0076-4A14-9B4C-DC0599075C9B}" type="datetimeFigureOut">
              <a:rPr lang="en-US"/>
              <a:pPr>
                <a:defRPr/>
              </a:pPr>
              <a:t>5/13/2019</a:t>
            </a:fld>
            <a:endParaRPr lang="en-US"/>
          </a:p>
        </p:txBody>
      </p:sp>
      <p:sp>
        <p:nvSpPr>
          <p:cNvPr id="5" name="Footer Placeholder 4">
            <a:extLst>
              <a:ext uri="{FF2B5EF4-FFF2-40B4-BE49-F238E27FC236}">
                <a16:creationId xmlns:a16="http://schemas.microsoft.com/office/drawing/2014/main" id="{42D902C7-9707-47F2-B7E8-74577933BC24}"/>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B8AF9B9-98E4-4C21-965B-35DF8397C71F}"/>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AB25B9F-4B59-40C7-9348-213DF4E5B4E1}" type="slidenum">
              <a:rPr lang="en-US"/>
              <a:pPr>
                <a:defRPr/>
              </a:pPr>
              <a:t>‹#›</a:t>
            </a:fld>
            <a:endParaRPr lang="en-US"/>
          </a:p>
        </p:txBody>
      </p:sp>
    </p:spTree>
    <p:extLst>
      <p:ext uri="{BB962C8B-B14F-4D97-AF65-F5344CB8AC3E}">
        <p14:creationId xmlns:p14="http://schemas.microsoft.com/office/powerpoint/2010/main" val="4845022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6DD68E-5A77-478E-8169-4BDF6A933D28}"/>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A3D484F-E1D9-4E99-A2DB-6A0A437ECFA1}" type="datetimeFigureOut">
              <a:rPr lang="en-US"/>
              <a:pPr>
                <a:defRPr/>
              </a:pPr>
              <a:t>5/13/2019</a:t>
            </a:fld>
            <a:endParaRPr lang="en-US"/>
          </a:p>
        </p:txBody>
      </p:sp>
      <p:sp>
        <p:nvSpPr>
          <p:cNvPr id="6" name="Footer Placeholder 5">
            <a:extLst>
              <a:ext uri="{FF2B5EF4-FFF2-40B4-BE49-F238E27FC236}">
                <a16:creationId xmlns:a16="http://schemas.microsoft.com/office/drawing/2014/main" id="{9097E3A0-7907-4AAD-830A-2C7CE095499E}"/>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5AF21F4-5C5B-41DF-9D00-1E57EFBCE299}"/>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517BCECF-84BA-4686-AB7D-CBFE7F3541CB}" type="slidenum">
              <a:rPr lang="en-US"/>
              <a:pPr>
                <a:defRPr/>
              </a:pPr>
              <a:t>‹#›</a:t>
            </a:fld>
            <a:endParaRPr lang="en-US"/>
          </a:p>
        </p:txBody>
      </p:sp>
    </p:spTree>
    <p:extLst>
      <p:ext uri="{BB962C8B-B14F-4D97-AF65-F5344CB8AC3E}">
        <p14:creationId xmlns:p14="http://schemas.microsoft.com/office/powerpoint/2010/main" val="33319336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8AAE8B-9A22-466B-9CAC-2FA32772E6CB}"/>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6304EDB-5A64-4F3A-ABC3-8198041BEDFE}" type="datetimeFigureOut">
              <a:rPr lang="en-US"/>
              <a:pPr>
                <a:defRPr/>
              </a:pPr>
              <a:t>5/13/2019</a:t>
            </a:fld>
            <a:endParaRPr lang="en-US"/>
          </a:p>
        </p:txBody>
      </p:sp>
      <p:sp>
        <p:nvSpPr>
          <p:cNvPr id="8" name="Footer Placeholder 7">
            <a:extLst>
              <a:ext uri="{FF2B5EF4-FFF2-40B4-BE49-F238E27FC236}">
                <a16:creationId xmlns:a16="http://schemas.microsoft.com/office/drawing/2014/main" id="{2E8184B6-B5D2-47A4-BD2E-AB5B2B8AD254}"/>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8C61D492-4B42-4815-85DC-93A225FDDE45}"/>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A6B8D2AA-3753-4E66-AF42-A84B0726C937}" type="slidenum">
              <a:rPr lang="en-US"/>
              <a:pPr>
                <a:defRPr/>
              </a:pPr>
              <a:t>‹#›</a:t>
            </a:fld>
            <a:endParaRPr lang="en-US"/>
          </a:p>
        </p:txBody>
      </p:sp>
    </p:spTree>
    <p:extLst>
      <p:ext uri="{BB962C8B-B14F-4D97-AF65-F5344CB8AC3E}">
        <p14:creationId xmlns:p14="http://schemas.microsoft.com/office/powerpoint/2010/main" val="13097736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C57EC-0367-4E92-83DD-FC5433C41BD1}"/>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5877D08C-3747-4C92-AE39-32C33F403E46}" type="datetimeFigureOut">
              <a:rPr lang="en-US"/>
              <a:pPr>
                <a:defRPr/>
              </a:pPr>
              <a:t>5/13/2019</a:t>
            </a:fld>
            <a:endParaRPr lang="en-US"/>
          </a:p>
        </p:txBody>
      </p:sp>
      <p:sp>
        <p:nvSpPr>
          <p:cNvPr id="4" name="Footer Placeholder 3">
            <a:extLst>
              <a:ext uri="{FF2B5EF4-FFF2-40B4-BE49-F238E27FC236}">
                <a16:creationId xmlns:a16="http://schemas.microsoft.com/office/drawing/2014/main" id="{80C12592-EFCF-41A7-B9C0-79D658E3FC51}"/>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FBCEEC9-A981-47DC-A96F-65DD1F0C0D7F}"/>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96DEF5FA-1387-4B9E-B718-5358B17E22E7}" type="slidenum">
              <a:rPr lang="en-US"/>
              <a:pPr>
                <a:defRPr/>
              </a:pPr>
              <a:t>‹#›</a:t>
            </a:fld>
            <a:endParaRPr lang="en-US"/>
          </a:p>
        </p:txBody>
      </p:sp>
    </p:spTree>
    <p:extLst>
      <p:ext uri="{BB962C8B-B14F-4D97-AF65-F5344CB8AC3E}">
        <p14:creationId xmlns:p14="http://schemas.microsoft.com/office/powerpoint/2010/main" val="21935700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5A734-99A6-4F6E-865A-530DE93681CF}"/>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1571ECE4-FCA3-4651-B7F9-0D597752F6F7}" type="datetimeFigureOut">
              <a:rPr lang="en-US"/>
              <a:pPr>
                <a:defRPr/>
              </a:pPr>
              <a:t>5/13/2019</a:t>
            </a:fld>
            <a:endParaRPr lang="en-US"/>
          </a:p>
        </p:txBody>
      </p:sp>
      <p:sp>
        <p:nvSpPr>
          <p:cNvPr id="3" name="Footer Placeholder 2">
            <a:extLst>
              <a:ext uri="{FF2B5EF4-FFF2-40B4-BE49-F238E27FC236}">
                <a16:creationId xmlns:a16="http://schemas.microsoft.com/office/drawing/2014/main" id="{28C6CDD9-03C6-4D6A-B17F-C114B881D35E}"/>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7D598C9D-F751-4D60-B705-C8C038DB2FD4}"/>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832098DB-515B-4496-8D88-54E4ED449EC0}" type="slidenum">
              <a:rPr lang="en-US"/>
              <a:pPr>
                <a:defRPr/>
              </a:pPr>
              <a:t>‹#›</a:t>
            </a:fld>
            <a:endParaRPr lang="en-US"/>
          </a:p>
        </p:txBody>
      </p:sp>
    </p:spTree>
    <p:extLst>
      <p:ext uri="{BB962C8B-B14F-4D97-AF65-F5344CB8AC3E}">
        <p14:creationId xmlns:p14="http://schemas.microsoft.com/office/powerpoint/2010/main" val="26648689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EBE4490-8DE2-495F-9C0C-DC5AACB3EE16}"/>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1967C1D-C1BF-46F6-B5DC-90AD9636DB9E}" type="datetimeFigureOut">
              <a:rPr lang="en-US"/>
              <a:pPr>
                <a:defRPr/>
              </a:pPr>
              <a:t>5/13/2019</a:t>
            </a:fld>
            <a:endParaRPr lang="en-US"/>
          </a:p>
        </p:txBody>
      </p:sp>
      <p:sp>
        <p:nvSpPr>
          <p:cNvPr id="6" name="Footer Placeholder 5">
            <a:extLst>
              <a:ext uri="{FF2B5EF4-FFF2-40B4-BE49-F238E27FC236}">
                <a16:creationId xmlns:a16="http://schemas.microsoft.com/office/drawing/2014/main" id="{6541BD2E-678A-4B9A-BB1A-80BEADD02DB0}"/>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F960C56-7C3B-4E23-B2AE-25B503123FC7}"/>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32CD2A6-6A90-4FB9-8AE8-DC7CE3577BBB}" type="slidenum">
              <a:rPr lang="en-US"/>
              <a:pPr>
                <a:defRPr/>
              </a:pPr>
              <a:t>‹#›</a:t>
            </a:fld>
            <a:endParaRPr lang="en-US"/>
          </a:p>
        </p:txBody>
      </p:sp>
    </p:spTree>
    <p:extLst>
      <p:ext uri="{BB962C8B-B14F-4D97-AF65-F5344CB8AC3E}">
        <p14:creationId xmlns:p14="http://schemas.microsoft.com/office/powerpoint/2010/main" val="216450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564062-9C34-43F3-89AF-059ABCEACA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E2AC116-4B4B-45BC-9CE4-3A98DC0F0F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152CFB-1756-4007-895E-1EF87D08549A}"/>
              </a:ext>
            </a:extLst>
          </p:cNvPr>
          <p:cNvSpPr>
            <a:spLocks noGrp="1" noChangeArrowheads="1"/>
          </p:cNvSpPr>
          <p:nvPr>
            <p:ph type="sldNum" sz="quarter" idx="12"/>
          </p:nvPr>
        </p:nvSpPr>
        <p:spPr>
          <a:ln/>
        </p:spPr>
        <p:txBody>
          <a:bodyPr/>
          <a:lstStyle>
            <a:lvl1pPr>
              <a:defRPr/>
            </a:lvl1pPr>
          </a:lstStyle>
          <a:p>
            <a:pPr>
              <a:defRPr/>
            </a:pPr>
            <a:fld id="{F598B5AE-13B4-4DCE-ADFA-786DAB15C1B3}" type="slidenum">
              <a:rPr lang="en-US"/>
              <a:pPr>
                <a:defRPr/>
              </a:pPr>
              <a:t>‹#›</a:t>
            </a:fld>
            <a:endParaRPr lang="en-US"/>
          </a:p>
        </p:txBody>
      </p:sp>
    </p:spTree>
    <p:extLst>
      <p:ext uri="{BB962C8B-B14F-4D97-AF65-F5344CB8AC3E}">
        <p14:creationId xmlns:p14="http://schemas.microsoft.com/office/powerpoint/2010/main" val="3672406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A5BE144-188F-4796-BC24-789E0C41A9B1}"/>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91AE141B-AC5A-42E0-B4D1-70DDD61AEED9}" type="datetimeFigureOut">
              <a:rPr lang="en-US"/>
              <a:pPr>
                <a:defRPr/>
              </a:pPr>
              <a:t>5/13/2019</a:t>
            </a:fld>
            <a:endParaRPr lang="en-US"/>
          </a:p>
        </p:txBody>
      </p:sp>
      <p:sp>
        <p:nvSpPr>
          <p:cNvPr id="6" name="Footer Placeholder 5">
            <a:extLst>
              <a:ext uri="{FF2B5EF4-FFF2-40B4-BE49-F238E27FC236}">
                <a16:creationId xmlns:a16="http://schemas.microsoft.com/office/drawing/2014/main" id="{BFA775A8-8F4D-46CA-8893-0732717F52E4}"/>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E8E94BF-96B6-47F3-8FD8-B33D6FFAD197}"/>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963151FC-9429-4EE4-B096-D8BDF2EA2F47}" type="slidenum">
              <a:rPr lang="en-US"/>
              <a:pPr>
                <a:defRPr/>
              </a:pPr>
              <a:t>‹#›</a:t>
            </a:fld>
            <a:endParaRPr lang="en-US"/>
          </a:p>
        </p:txBody>
      </p:sp>
    </p:spTree>
    <p:extLst>
      <p:ext uri="{BB962C8B-B14F-4D97-AF65-F5344CB8AC3E}">
        <p14:creationId xmlns:p14="http://schemas.microsoft.com/office/powerpoint/2010/main" val="25589615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92A2A-AB65-483A-A50B-4CC52C1A27B3}"/>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9C4A838A-B2D3-4D66-8993-475EE8AF9EC5}" type="datetimeFigureOut">
              <a:rPr lang="en-US"/>
              <a:pPr>
                <a:defRPr/>
              </a:pPr>
              <a:t>5/13/2019</a:t>
            </a:fld>
            <a:endParaRPr lang="en-US"/>
          </a:p>
        </p:txBody>
      </p:sp>
      <p:sp>
        <p:nvSpPr>
          <p:cNvPr id="5" name="Footer Placeholder 4">
            <a:extLst>
              <a:ext uri="{FF2B5EF4-FFF2-40B4-BE49-F238E27FC236}">
                <a16:creationId xmlns:a16="http://schemas.microsoft.com/office/drawing/2014/main" id="{482B9746-FAA1-428C-8747-74F5FDA9F6B2}"/>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0DCFD15-4DCE-467B-8771-D9B59FF548D6}"/>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B2EA4805-6C8F-4941-B0B9-DA134F46B1B0}" type="slidenum">
              <a:rPr lang="en-US"/>
              <a:pPr>
                <a:defRPr/>
              </a:pPr>
              <a:t>‹#›</a:t>
            </a:fld>
            <a:endParaRPr lang="en-US"/>
          </a:p>
        </p:txBody>
      </p:sp>
    </p:spTree>
    <p:extLst>
      <p:ext uri="{BB962C8B-B14F-4D97-AF65-F5344CB8AC3E}">
        <p14:creationId xmlns:p14="http://schemas.microsoft.com/office/powerpoint/2010/main" val="731755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139EC-8471-4C03-B638-6606F765109B}"/>
              </a:ext>
            </a:extLst>
          </p:cNvPr>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DFE4673-C17E-41C4-9FC3-8FE9BFB37E5B}" type="datetimeFigureOut">
              <a:rPr lang="en-US"/>
              <a:pPr>
                <a:defRPr/>
              </a:pPr>
              <a:t>5/13/2019</a:t>
            </a:fld>
            <a:endParaRPr lang="en-US"/>
          </a:p>
        </p:txBody>
      </p:sp>
      <p:sp>
        <p:nvSpPr>
          <p:cNvPr id="5" name="Footer Placeholder 4">
            <a:extLst>
              <a:ext uri="{FF2B5EF4-FFF2-40B4-BE49-F238E27FC236}">
                <a16:creationId xmlns:a16="http://schemas.microsoft.com/office/drawing/2014/main" id="{2F1805D6-0D69-45B6-A227-DC8AC3513488}"/>
              </a:ext>
            </a:extLst>
          </p:cNvPr>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F59AF5A-7432-440E-87EE-BF6E2992B9F2}"/>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642B5AA0-C91A-4417-8C68-7D3973CFA7AA}" type="slidenum">
              <a:rPr lang="en-US"/>
              <a:pPr>
                <a:defRPr/>
              </a:pPr>
              <a:t>‹#›</a:t>
            </a:fld>
            <a:endParaRPr lang="en-US"/>
          </a:p>
        </p:txBody>
      </p:sp>
    </p:spTree>
    <p:extLst>
      <p:ext uri="{BB962C8B-B14F-4D97-AF65-F5344CB8AC3E}">
        <p14:creationId xmlns:p14="http://schemas.microsoft.com/office/powerpoint/2010/main" val="15262528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C8E8BC-5B3A-43B3-803F-692265F94E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E2C644-665F-4DBE-9607-A2EBF2A29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F39CE-2E53-4688-A25D-69C3A4274E9B}"/>
              </a:ext>
            </a:extLst>
          </p:cNvPr>
          <p:cNvSpPr>
            <a:spLocks noGrp="1" noChangeArrowheads="1"/>
          </p:cNvSpPr>
          <p:nvPr>
            <p:ph type="sldNum" sz="quarter" idx="12"/>
          </p:nvPr>
        </p:nvSpPr>
        <p:spPr>
          <a:ln/>
        </p:spPr>
        <p:txBody>
          <a:bodyPr/>
          <a:lstStyle>
            <a:lvl1pPr>
              <a:defRPr/>
            </a:lvl1pPr>
          </a:lstStyle>
          <a:p>
            <a:pPr>
              <a:defRPr/>
            </a:pPr>
            <a:fld id="{76D9FA9F-F870-4548-B38F-D9805FB6C855}" type="slidenum">
              <a:rPr lang="en-US"/>
              <a:pPr>
                <a:defRPr/>
              </a:pPr>
              <a:t>‹#›</a:t>
            </a:fld>
            <a:endParaRPr lang="en-US"/>
          </a:p>
        </p:txBody>
      </p:sp>
    </p:spTree>
    <p:extLst>
      <p:ext uri="{BB962C8B-B14F-4D97-AF65-F5344CB8AC3E}">
        <p14:creationId xmlns:p14="http://schemas.microsoft.com/office/powerpoint/2010/main" val="36751605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855C9-8D92-4B9F-9E22-97182EE879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D684AA-77A4-4CF3-8F76-4A3D1C25FC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D97B81-EA7E-4CA0-B9CA-B97393804780}"/>
              </a:ext>
            </a:extLst>
          </p:cNvPr>
          <p:cNvSpPr>
            <a:spLocks noGrp="1" noChangeArrowheads="1"/>
          </p:cNvSpPr>
          <p:nvPr>
            <p:ph type="sldNum" sz="quarter" idx="12"/>
          </p:nvPr>
        </p:nvSpPr>
        <p:spPr>
          <a:ln/>
        </p:spPr>
        <p:txBody>
          <a:bodyPr/>
          <a:lstStyle>
            <a:lvl1pPr>
              <a:defRPr/>
            </a:lvl1pPr>
          </a:lstStyle>
          <a:p>
            <a:pPr>
              <a:defRPr/>
            </a:pPr>
            <a:fld id="{D3B27B08-3732-4531-B772-F0A7610668BE}" type="slidenum">
              <a:rPr lang="en-US"/>
              <a:pPr>
                <a:defRPr/>
              </a:pPr>
              <a:t>‹#›</a:t>
            </a:fld>
            <a:endParaRPr lang="en-US"/>
          </a:p>
        </p:txBody>
      </p:sp>
    </p:spTree>
    <p:extLst>
      <p:ext uri="{BB962C8B-B14F-4D97-AF65-F5344CB8AC3E}">
        <p14:creationId xmlns:p14="http://schemas.microsoft.com/office/powerpoint/2010/main" val="21641315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68DF28D-DA4C-4DBE-B5A9-2CA92F7BB1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A88877-1A10-4023-9F05-5E025D1082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77E658-7159-4322-99F9-AE365D6751B7}"/>
              </a:ext>
            </a:extLst>
          </p:cNvPr>
          <p:cNvSpPr>
            <a:spLocks noGrp="1" noChangeArrowheads="1"/>
          </p:cNvSpPr>
          <p:nvPr>
            <p:ph type="sldNum" sz="quarter" idx="12"/>
          </p:nvPr>
        </p:nvSpPr>
        <p:spPr>
          <a:ln/>
        </p:spPr>
        <p:txBody>
          <a:bodyPr/>
          <a:lstStyle>
            <a:lvl1pPr>
              <a:defRPr/>
            </a:lvl1pPr>
          </a:lstStyle>
          <a:p>
            <a:pPr>
              <a:defRPr/>
            </a:pPr>
            <a:fld id="{C8BAFE65-BEBA-4B47-A962-33E8CBB06F9A}" type="slidenum">
              <a:rPr lang="en-US"/>
              <a:pPr>
                <a:defRPr/>
              </a:pPr>
              <a:t>‹#›</a:t>
            </a:fld>
            <a:endParaRPr lang="en-US"/>
          </a:p>
        </p:txBody>
      </p:sp>
    </p:spTree>
    <p:extLst>
      <p:ext uri="{BB962C8B-B14F-4D97-AF65-F5344CB8AC3E}">
        <p14:creationId xmlns:p14="http://schemas.microsoft.com/office/powerpoint/2010/main" val="42356039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207171-5BFC-44F3-AC1E-67CB493EF5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901CDD-0B48-411B-9FB6-5D7BDFEB6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4AEA42-7CEF-479B-93F9-B6B0E7598715}"/>
              </a:ext>
            </a:extLst>
          </p:cNvPr>
          <p:cNvSpPr>
            <a:spLocks noGrp="1" noChangeArrowheads="1"/>
          </p:cNvSpPr>
          <p:nvPr>
            <p:ph type="sldNum" sz="quarter" idx="12"/>
          </p:nvPr>
        </p:nvSpPr>
        <p:spPr>
          <a:ln/>
        </p:spPr>
        <p:txBody>
          <a:bodyPr/>
          <a:lstStyle>
            <a:lvl1pPr>
              <a:defRPr/>
            </a:lvl1pPr>
          </a:lstStyle>
          <a:p>
            <a:pPr>
              <a:defRPr/>
            </a:pPr>
            <a:fld id="{ED596DE9-D8A2-4856-9BF7-578041A7EE30}" type="slidenum">
              <a:rPr lang="en-US"/>
              <a:pPr>
                <a:defRPr/>
              </a:pPr>
              <a:t>‹#›</a:t>
            </a:fld>
            <a:endParaRPr lang="en-US"/>
          </a:p>
        </p:txBody>
      </p:sp>
    </p:spTree>
    <p:extLst>
      <p:ext uri="{BB962C8B-B14F-4D97-AF65-F5344CB8AC3E}">
        <p14:creationId xmlns:p14="http://schemas.microsoft.com/office/powerpoint/2010/main" val="7396964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66F5A7-114B-4554-942B-C43642DD73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AEE45C-786A-4F0B-8EE7-444409D462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7D2632-6C21-4966-BE65-2440172F2795}"/>
              </a:ext>
            </a:extLst>
          </p:cNvPr>
          <p:cNvSpPr>
            <a:spLocks noGrp="1" noChangeArrowheads="1"/>
          </p:cNvSpPr>
          <p:nvPr>
            <p:ph type="sldNum" sz="quarter" idx="12"/>
          </p:nvPr>
        </p:nvSpPr>
        <p:spPr>
          <a:ln/>
        </p:spPr>
        <p:txBody>
          <a:bodyPr/>
          <a:lstStyle>
            <a:lvl1pPr>
              <a:defRPr/>
            </a:lvl1pPr>
          </a:lstStyle>
          <a:p>
            <a:pPr>
              <a:defRPr/>
            </a:pPr>
            <a:fld id="{884AFE27-47AA-4EEE-8E2F-F8D99FB6E057}" type="slidenum">
              <a:rPr lang="en-US"/>
              <a:pPr>
                <a:defRPr/>
              </a:pPr>
              <a:t>‹#›</a:t>
            </a:fld>
            <a:endParaRPr lang="en-US"/>
          </a:p>
        </p:txBody>
      </p:sp>
    </p:spTree>
    <p:extLst>
      <p:ext uri="{BB962C8B-B14F-4D97-AF65-F5344CB8AC3E}">
        <p14:creationId xmlns:p14="http://schemas.microsoft.com/office/powerpoint/2010/main" val="41748946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64E8AE-D19E-44B4-8616-C00F76886C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D7E610-139A-426B-966C-2B963C7BA8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2D55D3-52B9-4062-A243-8498DE434559}"/>
              </a:ext>
            </a:extLst>
          </p:cNvPr>
          <p:cNvSpPr>
            <a:spLocks noGrp="1" noChangeArrowheads="1"/>
          </p:cNvSpPr>
          <p:nvPr>
            <p:ph type="sldNum" sz="quarter" idx="12"/>
          </p:nvPr>
        </p:nvSpPr>
        <p:spPr>
          <a:ln/>
        </p:spPr>
        <p:txBody>
          <a:bodyPr/>
          <a:lstStyle>
            <a:lvl1pPr>
              <a:defRPr/>
            </a:lvl1pPr>
          </a:lstStyle>
          <a:p>
            <a:pPr>
              <a:defRPr/>
            </a:pPr>
            <a:fld id="{F4BBF184-FA80-4395-9E18-A6496E99A3B1}" type="slidenum">
              <a:rPr lang="en-US"/>
              <a:pPr>
                <a:defRPr/>
              </a:pPr>
              <a:t>‹#›</a:t>
            </a:fld>
            <a:endParaRPr lang="en-US"/>
          </a:p>
        </p:txBody>
      </p:sp>
    </p:spTree>
    <p:extLst>
      <p:ext uri="{BB962C8B-B14F-4D97-AF65-F5344CB8AC3E}">
        <p14:creationId xmlns:p14="http://schemas.microsoft.com/office/powerpoint/2010/main" val="9841087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F3A52E-3C72-4AE5-8F33-5AC7243BB7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E4713CD-F9CD-4ED8-BF72-350DAEC935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C44E2F5-2446-4260-8B5D-8EB9351C8A56}"/>
              </a:ext>
            </a:extLst>
          </p:cNvPr>
          <p:cNvSpPr>
            <a:spLocks noGrp="1" noChangeArrowheads="1"/>
          </p:cNvSpPr>
          <p:nvPr>
            <p:ph type="sldNum" sz="quarter" idx="12"/>
          </p:nvPr>
        </p:nvSpPr>
        <p:spPr>
          <a:ln/>
        </p:spPr>
        <p:txBody>
          <a:bodyPr/>
          <a:lstStyle>
            <a:lvl1pPr>
              <a:defRPr/>
            </a:lvl1pPr>
          </a:lstStyle>
          <a:p>
            <a:pPr>
              <a:defRPr/>
            </a:pPr>
            <a:fld id="{F6C4C6C2-981E-47E0-B01E-F181787DCE21}" type="slidenum">
              <a:rPr lang="en-US"/>
              <a:pPr>
                <a:defRPr/>
              </a:pPr>
              <a:t>‹#›</a:t>
            </a:fld>
            <a:endParaRPr lang="en-US"/>
          </a:p>
        </p:txBody>
      </p:sp>
    </p:spTree>
    <p:extLst>
      <p:ext uri="{BB962C8B-B14F-4D97-AF65-F5344CB8AC3E}">
        <p14:creationId xmlns:p14="http://schemas.microsoft.com/office/powerpoint/2010/main" val="1916567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D8DDD3-CB39-438A-9FE4-8307AD6A4B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88EDFA-9043-4218-9356-3405B5C1A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92A178-26EC-4311-9E55-7CEF777183D3}"/>
              </a:ext>
            </a:extLst>
          </p:cNvPr>
          <p:cNvSpPr>
            <a:spLocks noGrp="1" noChangeArrowheads="1"/>
          </p:cNvSpPr>
          <p:nvPr>
            <p:ph type="sldNum" sz="quarter" idx="12"/>
          </p:nvPr>
        </p:nvSpPr>
        <p:spPr>
          <a:ln/>
        </p:spPr>
        <p:txBody>
          <a:bodyPr/>
          <a:lstStyle>
            <a:lvl1pPr>
              <a:defRPr/>
            </a:lvl1pPr>
          </a:lstStyle>
          <a:p>
            <a:pPr>
              <a:defRPr/>
            </a:pPr>
            <a:fld id="{A8E35AC5-4638-4384-ACCA-DFD674190E10}" type="slidenum">
              <a:rPr lang="en-US"/>
              <a:pPr>
                <a:defRPr/>
              </a:pPr>
              <a:t>‹#›</a:t>
            </a:fld>
            <a:endParaRPr lang="en-US"/>
          </a:p>
        </p:txBody>
      </p:sp>
    </p:spTree>
    <p:extLst>
      <p:ext uri="{BB962C8B-B14F-4D97-AF65-F5344CB8AC3E}">
        <p14:creationId xmlns:p14="http://schemas.microsoft.com/office/powerpoint/2010/main" val="26770726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D27496-5DD0-4C27-9AF8-024FEE7203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DC4E1B-FDD5-42C0-9656-A3E24DC303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9E5691-1C25-4578-860E-12B096E8580C}"/>
              </a:ext>
            </a:extLst>
          </p:cNvPr>
          <p:cNvSpPr>
            <a:spLocks noGrp="1" noChangeArrowheads="1"/>
          </p:cNvSpPr>
          <p:nvPr>
            <p:ph type="sldNum" sz="quarter" idx="12"/>
          </p:nvPr>
        </p:nvSpPr>
        <p:spPr>
          <a:ln/>
        </p:spPr>
        <p:txBody>
          <a:bodyPr/>
          <a:lstStyle>
            <a:lvl1pPr>
              <a:defRPr/>
            </a:lvl1pPr>
          </a:lstStyle>
          <a:p>
            <a:pPr>
              <a:defRPr/>
            </a:pPr>
            <a:fld id="{D20E5474-7AF6-47E9-8C84-F4147B638621}" type="slidenum">
              <a:rPr lang="en-US"/>
              <a:pPr>
                <a:defRPr/>
              </a:pPr>
              <a:t>‹#›</a:t>
            </a:fld>
            <a:endParaRPr lang="en-US"/>
          </a:p>
        </p:txBody>
      </p:sp>
    </p:spTree>
    <p:extLst>
      <p:ext uri="{BB962C8B-B14F-4D97-AF65-F5344CB8AC3E}">
        <p14:creationId xmlns:p14="http://schemas.microsoft.com/office/powerpoint/2010/main" val="35697271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6FAD5B-A9A7-4BA5-9D5F-CCDB89C7A8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9F34C1-D23B-489F-A861-FA7E59CAD7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6F0F50-6358-434F-89DD-B4DAB3FF18B9}"/>
              </a:ext>
            </a:extLst>
          </p:cNvPr>
          <p:cNvSpPr>
            <a:spLocks noGrp="1" noChangeArrowheads="1"/>
          </p:cNvSpPr>
          <p:nvPr>
            <p:ph type="sldNum" sz="quarter" idx="12"/>
          </p:nvPr>
        </p:nvSpPr>
        <p:spPr>
          <a:ln/>
        </p:spPr>
        <p:txBody>
          <a:bodyPr/>
          <a:lstStyle>
            <a:lvl1pPr>
              <a:defRPr/>
            </a:lvl1pPr>
          </a:lstStyle>
          <a:p>
            <a:pPr>
              <a:defRPr/>
            </a:pPr>
            <a:fld id="{C17C9F04-69FF-4CE3-957A-466185D08C4A}" type="slidenum">
              <a:rPr lang="en-US"/>
              <a:pPr>
                <a:defRPr/>
              </a:pPr>
              <a:t>‹#›</a:t>
            </a:fld>
            <a:endParaRPr lang="en-US"/>
          </a:p>
        </p:txBody>
      </p:sp>
    </p:spTree>
    <p:extLst>
      <p:ext uri="{BB962C8B-B14F-4D97-AF65-F5344CB8AC3E}">
        <p14:creationId xmlns:p14="http://schemas.microsoft.com/office/powerpoint/2010/main" val="160579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0DF18B-DD4B-45F1-B01C-8108586F14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980FA1-184C-4D66-82C9-CA4485CF4C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827BC6-60DE-4A31-8A4A-6532E2FFD1F7}"/>
              </a:ext>
            </a:extLst>
          </p:cNvPr>
          <p:cNvSpPr>
            <a:spLocks noGrp="1" noChangeArrowheads="1"/>
          </p:cNvSpPr>
          <p:nvPr>
            <p:ph type="sldNum" sz="quarter" idx="12"/>
          </p:nvPr>
        </p:nvSpPr>
        <p:spPr>
          <a:ln/>
        </p:spPr>
        <p:txBody>
          <a:bodyPr/>
          <a:lstStyle>
            <a:lvl1pPr>
              <a:defRPr/>
            </a:lvl1pPr>
          </a:lstStyle>
          <a:p>
            <a:pPr>
              <a:defRPr/>
            </a:pPr>
            <a:fld id="{CC45279F-D71F-48B6-9AD3-AA4C0B3A9E9F}" type="slidenum">
              <a:rPr lang="en-US"/>
              <a:pPr>
                <a:defRPr/>
              </a:pPr>
              <a:t>‹#›</a:t>
            </a:fld>
            <a:endParaRPr lang="en-US"/>
          </a:p>
        </p:txBody>
      </p:sp>
    </p:spTree>
    <p:extLst>
      <p:ext uri="{BB962C8B-B14F-4D97-AF65-F5344CB8AC3E}">
        <p14:creationId xmlns:p14="http://schemas.microsoft.com/office/powerpoint/2010/main" val="5251395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3BB192-B978-4428-AD4E-146F92B9CA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90C2E2-26C0-46AC-B605-E4DD53F94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278903-BCE6-4165-9483-BCE846248978}"/>
              </a:ext>
            </a:extLst>
          </p:cNvPr>
          <p:cNvSpPr>
            <a:spLocks noGrp="1" noChangeArrowheads="1"/>
          </p:cNvSpPr>
          <p:nvPr>
            <p:ph type="sldNum" sz="quarter" idx="12"/>
          </p:nvPr>
        </p:nvSpPr>
        <p:spPr>
          <a:ln/>
        </p:spPr>
        <p:txBody>
          <a:bodyPr/>
          <a:lstStyle>
            <a:lvl1pPr>
              <a:defRPr/>
            </a:lvl1pPr>
          </a:lstStyle>
          <a:p>
            <a:pPr>
              <a:defRPr/>
            </a:pPr>
            <a:fld id="{F8C096BF-5560-48BF-A316-F7F0033706B4}" type="slidenum">
              <a:rPr lang="en-US"/>
              <a:pPr>
                <a:defRPr/>
              </a:pPr>
              <a:t>‹#›</a:t>
            </a:fld>
            <a:endParaRPr lang="en-US"/>
          </a:p>
        </p:txBody>
      </p:sp>
    </p:spTree>
    <p:extLst>
      <p:ext uri="{BB962C8B-B14F-4D97-AF65-F5344CB8AC3E}">
        <p14:creationId xmlns:p14="http://schemas.microsoft.com/office/powerpoint/2010/main" val="7911861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CE9D43B-7B07-4C5E-8B23-AA1F89E5883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DD4B065-75FF-4DBB-8826-D96A2A49F2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8FDF42F-922C-420E-81FF-742B55466609}"/>
              </a:ext>
            </a:extLst>
          </p:cNvPr>
          <p:cNvSpPr>
            <a:spLocks noGrp="1" noChangeArrowheads="1"/>
          </p:cNvSpPr>
          <p:nvPr>
            <p:ph type="sldNum" sz="quarter" idx="12"/>
          </p:nvPr>
        </p:nvSpPr>
        <p:spPr>
          <a:ln/>
        </p:spPr>
        <p:txBody>
          <a:bodyPr/>
          <a:lstStyle>
            <a:lvl1pPr>
              <a:defRPr/>
            </a:lvl1pPr>
          </a:lstStyle>
          <a:p>
            <a:pPr>
              <a:defRPr/>
            </a:pPr>
            <a:fld id="{46AC0EBB-E254-4996-A301-49284ACB3C98}" type="slidenum">
              <a:rPr lang="en-US"/>
              <a:pPr>
                <a:defRPr/>
              </a:pPr>
              <a:t>‹#›</a:t>
            </a:fld>
            <a:endParaRPr lang="en-US"/>
          </a:p>
        </p:txBody>
      </p:sp>
    </p:spTree>
    <p:extLst>
      <p:ext uri="{BB962C8B-B14F-4D97-AF65-F5344CB8AC3E}">
        <p14:creationId xmlns:p14="http://schemas.microsoft.com/office/powerpoint/2010/main" val="33759877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C97921-4C25-460D-AC50-0BCA9A341C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69240A-1B70-4860-89E3-8DDE55C0A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2A6FEF-1BEA-4BFA-8F7E-2176D91D1E76}"/>
              </a:ext>
            </a:extLst>
          </p:cNvPr>
          <p:cNvSpPr>
            <a:spLocks noGrp="1" noChangeArrowheads="1"/>
          </p:cNvSpPr>
          <p:nvPr>
            <p:ph type="sldNum" sz="quarter" idx="12"/>
          </p:nvPr>
        </p:nvSpPr>
        <p:spPr>
          <a:ln/>
        </p:spPr>
        <p:txBody>
          <a:bodyPr/>
          <a:lstStyle>
            <a:lvl1pPr>
              <a:defRPr/>
            </a:lvl1pPr>
          </a:lstStyle>
          <a:p>
            <a:pPr>
              <a:defRPr/>
            </a:pPr>
            <a:fld id="{08B40E46-768D-4045-BCBB-0A4DED61011A}" type="slidenum">
              <a:rPr lang="en-US"/>
              <a:pPr>
                <a:defRPr/>
              </a:pPr>
              <a:t>‹#›</a:t>
            </a:fld>
            <a:endParaRPr lang="en-US"/>
          </a:p>
        </p:txBody>
      </p:sp>
    </p:spTree>
    <p:extLst>
      <p:ext uri="{BB962C8B-B14F-4D97-AF65-F5344CB8AC3E}">
        <p14:creationId xmlns:p14="http://schemas.microsoft.com/office/powerpoint/2010/main" val="37336627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FB7B7456-4DF4-4664-BFBA-8436FC38AD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085787-4259-4CA7-B28B-9BBF86725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F17C51-A487-454E-89F0-B3F40B9BCBD1}"/>
              </a:ext>
            </a:extLst>
          </p:cNvPr>
          <p:cNvSpPr>
            <a:spLocks noGrp="1" noChangeArrowheads="1"/>
          </p:cNvSpPr>
          <p:nvPr>
            <p:ph type="sldNum" sz="quarter" idx="12"/>
          </p:nvPr>
        </p:nvSpPr>
        <p:spPr>
          <a:ln/>
        </p:spPr>
        <p:txBody>
          <a:bodyPr/>
          <a:lstStyle>
            <a:lvl1pPr>
              <a:defRPr/>
            </a:lvl1pPr>
          </a:lstStyle>
          <a:p>
            <a:pPr>
              <a:defRPr/>
            </a:pPr>
            <a:fld id="{57BBB4FB-261C-4138-858E-7E9B55E19346}" type="slidenum">
              <a:rPr lang="en-US"/>
              <a:pPr>
                <a:defRPr/>
              </a:pPr>
              <a:t>‹#›</a:t>
            </a:fld>
            <a:endParaRPr lang="en-US"/>
          </a:p>
        </p:txBody>
      </p:sp>
    </p:spTree>
    <p:extLst>
      <p:ext uri="{BB962C8B-B14F-4D97-AF65-F5344CB8AC3E}">
        <p14:creationId xmlns:p14="http://schemas.microsoft.com/office/powerpoint/2010/main" val="24870619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47C485-258E-40A5-8B42-E63C5BFE2BA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D463477-6671-429E-8B43-5EBDA923833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EF2244D-3287-4274-85EB-ED198F0925F5}"/>
              </a:ext>
            </a:extLst>
          </p:cNvPr>
          <p:cNvSpPr>
            <a:spLocks noGrp="1" noChangeArrowheads="1"/>
          </p:cNvSpPr>
          <p:nvPr>
            <p:ph type="sldNum" sz="quarter" idx="12"/>
          </p:nvPr>
        </p:nvSpPr>
        <p:spPr/>
        <p:txBody>
          <a:bodyPr/>
          <a:lstStyle>
            <a:lvl1pPr eaLnBrk="0" hangingPunct="0">
              <a:defRPr/>
            </a:lvl1pPr>
          </a:lstStyle>
          <a:p>
            <a:pPr>
              <a:defRPr/>
            </a:pPr>
            <a:fld id="{5E49A1BF-49D9-47FD-9877-A53087D26318}" type="slidenum">
              <a:rPr lang="en-US"/>
              <a:pPr>
                <a:defRPr/>
              </a:pPr>
              <a:t>‹#›</a:t>
            </a:fld>
            <a:endParaRPr lang="en-US"/>
          </a:p>
        </p:txBody>
      </p:sp>
    </p:spTree>
    <p:extLst>
      <p:ext uri="{BB962C8B-B14F-4D97-AF65-F5344CB8AC3E}">
        <p14:creationId xmlns:p14="http://schemas.microsoft.com/office/powerpoint/2010/main" val="26631898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F66725-5528-48CA-BF2C-67CFEB84478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C49D51B-3F8C-4162-A170-644EF78420A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B3C94789-9331-4FCA-A60E-D0DDDD337593}"/>
              </a:ext>
            </a:extLst>
          </p:cNvPr>
          <p:cNvSpPr>
            <a:spLocks noGrp="1" noChangeArrowheads="1"/>
          </p:cNvSpPr>
          <p:nvPr>
            <p:ph type="sldNum" sz="quarter" idx="12"/>
          </p:nvPr>
        </p:nvSpPr>
        <p:spPr/>
        <p:txBody>
          <a:bodyPr/>
          <a:lstStyle>
            <a:lvl1pPr eaLnBrk="0" hangingPunct="0">
              <a:defRPr/>
            </a:lvl1pPr>
          </a:lstStyle>
          <a:p>
            <a:pPr>
              <a:defRPr/>
            </a:pPr>
            <a:fld id="{0EA1A87B-EE97-456B-B50E-DDABCBCD6DBD}" type="slidenum">
              <a:rPr lang="en-US"/>
              <a:pPr>
                <a:defRPr/>
              </a:pPr>
              <a:t>‹#›</a:t>
            </a:fld>
            <a:endParaRPr lang="en-US"/>
          </a:p>
        </p:txBody>
      </p:sp>
    </p:spTree>
    <p:extLst>
      <p:ext uri="{BB962C8B-B14F-4D97-AF65-F5344CB8AC3E}">
        <p14:creationId xmlns:p14="http://schemas.microsoft.com/office/powerpoint/2010/main" val="30684087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B676F2-1997-45D7-BB24-C8B233184CA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201A131-D8D8-482C-B92F-3E98492D745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F55B2D1-CB13-4475-9074-F82825AE3918}"/>
              </a:ext>
            </a:extLst>
          </p:cNvPr>
          <p:cNvSpPr>
            <a:spLocks noGrp="1" noChangeArrowheads="1"/>
          </p:cNvSpPr>
          <p:nvPr>
            <p:ph type="sldNum" sz="quarter" idx="12"/>
          </p:nvPr>
        </p:nvSpPr>
        <p:spPr/>
        <p:txBody>
          <a:bodyPr/>
          <a:lstStyle>
            <a:lvl1pPr eaLnBrk="0" hangingPunct="0">
              <a:defRPr/>
            </a:lvl1pPr>
          </a:lstStyle>
          <a:p>
            <a:pPr>
              <a:defRPr/>
            </a:pPr>
            <a:fld id="{64B8FAAF-45EF-4E52-AB07-758ACB481EE4}" type="slidenum">
              <a:rPr lang="en-US"/>
              <a:pPr>
                <a:defRPr/>
              </a:pPr>
              <a:t>‹#›</a:t>
            </a:fld>
            <a:endParaRPr lang="en-US"/>
          </a:p>
        </p:txBody>
      </p:sp>
    </p:spTree>
    <p:extLst>
      <p:ext uri="{BB962C8B-B14F-4D97-AF65-F5344CB8AC3E}">
        <p14:creationId xmlns:p14="http://schemas.microsoft.com/office/powerpoint/2010/main" val="78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7AB6-BF41-498E-B2A7-8AE24814BD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43206-3263-49D0-BC59-D19C7A992A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CCC9C-373F-49BC-9E6B-19C5CA69DBE9}"/>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8F4CD93C-BE1E-416A-BF67-B7FF0E585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40CF0-FA4E-4CA0-9CF5-84E82792A967}"/>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2825085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F02D83-ADDB-41BF-9C8D-0B3BF3F919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C09333-1B89-4FC4-BBF7-AEBCEFE4D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035C14-25C9-4F73-BF51-FCE557DB4676}"/>
              </a:ext>
            </a:extLst>
          </p:cNvPr>
          <p:cNvSpPr>
            <a:spLocks noGrp="1" noChangeArrowheads="1"/>
          </p:cNvSpPr>
          <p:nvPr>
            <p:ph type="sldNum" sz="quarter" idx="12"/>
          </p:nvPr>
        </p:nvSpPr>
        <p:spPr>
          <a:ln/>
        </p:spPr>
        <p:txBody>
          <a:bodyPr/>
          <a:lstStyle>
            <a:lvl1pPr>
              <a:defRPr/>
            </a:lvl1pPr>
          </a:lstStyle>
          <a:p>
            <a:pPr>
              <a:defRPr/>
            </a:pPr>
            <a:fld id="{5A5E1D1A-AE92-4D4E-ABA9-9C9A55B38F38}" type="slidenum">
              <a:rPr lang="en-US"/>
              <a:pPr>
                <a:defRPr/>
              </a:pPr>
              <a:t>‹#›</a:t>
            </a:fld>
            <a:endParaRPr lang="en-US"/>
          </a:p>
        </p:txBody>
      </p:sp>
    </p:spTree>
    <p:extLst>
      <p:ext uri="{BB962C8B-B14F-4D97-AF65-F5344CB8AC3E}">
        <p14:creationId xmlns:p14="http://schemas.microsoft.com/office/powerpoint/2010/main" val="32293286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0FD38786-8AC7-4433-9BC3-D00E7B8704B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7">
            <a:extLst>
              <a:ext uri="{FF2B5EF4-FFF2-40B4-BE49-F238E27FC236}">
                <a16:creationId xmlns:a16="http://schemas.microsoft.com/office/drawing/2014/main" id="{5684C7EA-F25C-45E5-B93E-C768BA9BEF5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8">
            <a:extLst>
              <a:ext uri="{FF2B5EF4-FFF2-40B4-BE49-F238E27FC236}">
                <a16:creationId xmlns:a16="http://schemas.microsoft.com/office/drawing/2014/main" id="{A2DBB6CC-586E-479D-8FC7-8612E887C70A}"/>
              </a:ext>
            </a:extLst>
          </p:cNvPr>
          <p:cNvSpPr>
            <a:spLocks noGrp="1" noChangeArrowheads="1"/>
          </p:cNvSpPr>
          <p:nvPr>
            <p:ph type="sldNum" sz="quarter" idx="12"/>
          </p:nvPr>
        </p:nvSpPr>
        <p:spPr/>
        <p:txBody>
          <a:bodyPr/>
          <a:lstStyle>
            <a:lvl1pPr eaLnBrk="0" hangingPunct="0">
              <a:defRPr/>
            </a:lvl1pPr>
          </a:lstStyle>
          <a:p>
            <a:pPr>
              <a:defRPr/>
            </a:pPr>
            <a:fld id="{6511A60F-14BA-4019-925C-F2274DA8CCCF}" type="slidenum">
              <a:rPr lang="en-US"/>
              <a:pPr>
                <a:defRPr/>
              </a:pPr>
              <a:t>‹#›</a:t>
            </a:fld>
            <a:endParaRPr lang="en-US"/>
          </a:p>
        </p:txBody>
      </p:sp>
    </p:spTree>
    <p:extLst>
      <p:ext uri="{BB962C8B-B14F-4D97-AF65-F5344CB8AC3E}">
        <p14:creationId xmlns:p14="http://schemas.microsoft.com/office/powerpoint/2010/main" val="14621464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49372F-7B19-4C0B-B728-D38BFF3C3FC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7DAC3C63-EBB4-410D-B175-E803221F00D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18A73B57-8E0D-4204-9F94-26B185082B02}"/>
              </a:ext>
            </a:extLst>
          </p:cNvPr>
          <p:cNvSpPr>
            <a:spLocks noGrp="1" noChangeArrowheads="1"/>
          </p:cNvSpPr>
          <p:nvPr>
            <p:ph type="sldNum" sz="quarter" idx="12"/>
          </p:nvPr>
        </p:nvSpPr>
        <p:spPr/>
        <p:txBody>
          <a:bodyPr/>
          <a:lstStyle>
            <a:lvl1pPr eaLnBrk="0" hangingPunct="0">
              <a:defRPr/>
            </a:lvl1pPr>
          </a:lstStyle>
          <a:p>
            <a:pPr>
              <a:defRPr/>
            </a:pPr>
            <a:fld id="{4223AC8B-4829-4C23-B448-2E9D4CC6CF0F}" type="slidenum">
              <a:rPr lang="en-US"/>
              <a:pPr>
                <a:defRPr/>
              </a:pPr>
              <a:t>‹#›</a:t>
            </a:fld>
            <a:endParaRPr lang="en-US"/>
          </a:p>
        </p:txBody>
      </p:sp>
    </p:spTree>
    <p:extLst>
      <p:ext uri="{BB962C8B-B14F-4D97-AF65-F5344CB8AC3E}">
        <p14:creationId xmlns:p14="http://schemas.microsoft.com/office/powerpoint/2010/main" val="26929106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87E22D-3381-4AC6-91A9-9FFB2CA507A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85C5DA3-990D-4226-B7BF-73452C52A09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0A153AA6-5B89-4C3E-9FA3-C4C468ED15E1}"/>
              </a:ext>
            </a:extLst>
          </p:cNvPr>
          <p:cNvSpPr>
            <a:spLocks noGrp="1" noChangeArrowheads="1"/>
          </p:cNvSpPr>
          <p:nvPr>
            <p:ph type="sldNum" sz="quarter" idx="12"/>
          </p:nvPr>
        </p:nvSpPr>
        <p:spPr/>
        <p:txBody>
          <a:bodyPr/>
          <a:lstStyle>
            <a:lvl1pPr eaLnBrk="0" hangingPunct="0">
              <a:defRPr/>
            </a:lvl1pPr>
          </a:lstStyle>
          <a:p>
            <a:pPr>
              <a:defRPr/>
            </a:pPr>
            <a:fld id="{BACBCA61-E5ED-4C0B-946A-DFB68E59C683}" type="slidenum">
              <a:rPr lang="en-US"/>
              <a:pPr>
                <a:defRPr/>
              </a:pPr>
              <a:t>‹#›</a:t>
            </a:fld>
            <a:endParaRPr lang="en-US"/>
          </a:p>
        </p:txBody>
      </p:sp>
    </p:spTree>
    <p:extLst>
      <p:ext uri="{BB962C8B-B14F-4D97-AF65-F5344CB8AC3E}">
        <p14:creationId xmlns:p14="http://schemas.microsoft.com/office/powerpoint/2010/main" val="27202717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184717-0CE3-4B69-8360-4F2D2508A50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B3E67E6F-B2AF-401E-A478-9C3C4AE92D3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5A9453F1-CA61-48F6-9B86-7DBB9B8BF49A}"/>
              </a:ext>
            </a:extLst>
          </p:cNvPr>
          <p:cNvSpPr>
            <a:spLocks noGrp="1" noChangeArrowheads="1"/>
          </p:cNvSpPr>
          <p:nvPr>
            <p:ph type="sldNum" sz="quarter" idx="12"/>
          </p:nvPr>
        </p:nvSpPr>
        <p:spPr/>
        <p:txBody>
          <a:bodyPr/>
          <a:lstStyle>
            <a:lvl1pPr eaLnBrk="0" hangingPunct="0">
              <a:defRPr/>
            </a:lvl1pPr>
          </a:lstStyle>
          <a:p>
            <a:pPr>
              <a:defRPr/>
            </a:pPr>
            <a:fld id="{EEB92C09-014F-49C5-A405-6DD8228667C3}" type="slidenum">
              <a:rPr lang="en-US"/>
              <a:pPr>
                <a:defRPr/>
              </a:pPr>
              <a:t>‹#›</a:t>
            </a:fld>
            <a:endParaRPr lang="en-US"/>
          </a:p>
        </p:txBody>
      </p:sp>
    </p:spTree>
    <p:extLst>
      <p:ext uri="{BB962C8B-B14F-4D97-AF65-F5344CB8AC3E}">
        <p14:creationId xmlns:p14="http://schemas.microsoft.com/office/powerpoint/2010/main" val="9119030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0C2209A7-F096-4F09-8D35-BECEB0D6FBF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7">
            <a:extLst>
              <a:ext uri="{FF2B5EF4-FFF2-40B4-BE49-F238E27FC236}">
                <a16:creationId xmlns:a16="http://schemas.microsoft.com/office/drawing/2014/main" id="{B77FD4D0-8A9B-4D36-9FE9-A376A4ECACD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8">
            <a:extLst>
              <a:ext uri="{FF2B5EF4-FFF2-40B4-BE49-F238E27FC236}">
                <a16:creationId xmlns:a16="http://schemas.microsoft.com/office/drawing/2014/main" id="{6E6DF657-8A4E-419B-AC02-736061E8BC91}"/>
              </a:ext>
            </a:extLst>
          </p:cNvPr>
          <p:cNvSpPr>
            <a:spLocks noGrp="1" noChangeArrowheads="1"/>
          </p:cNvSpPr>
          <p:nvPr>
            <p:ph type="sldNum" sz="quarter" idx="12"/>
          </p:nvPr>
        </p:nvSpPr>
        <p:spPr/>
        <p:txBody>
          <a:bodyPr/>
          <a:lstStyle>
            <a:lvl1pPr eaLnBrk="0" hangingPunct="0">
              <a:defRPr/>
            </a:lvl1pPr>
          </a:lstStyle>
          <a:p>
            <a:pPr>
              <a:defRPr/>
            </a:pPr>
            <a:fld id="{C3E988C0-CC46-48C9-8923-42790F07757C}" type="slidenum">
              <a:rPr lang="en-US"/>
              <a:pPr>
                <a:defRPr/>
              </a:pPr>
              <a:t>‹#›</a:t>
            </a:fld>
            <a:endParaRPr lang="en-US"/>
          </a:p>
        </p:txBody>
      </p:sp>
    </p:spTree>
    <p:extLst>
      <p:ext uri="{BB962C8B-B14F-4D97-AF65-F5344CB8AC3E}">
        <p14:creationId xmlns:p14="http://schemas.microsoft.com/office/powerpoint/2010/main" val="9762460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CD475F73-CB52-463E-A26D-25809E9D95C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7">
            <a:extLst>
              <a:ext uri="{FF2B5EF4-FFF2-40B4-BE49-F238E27FC236}">
                <a16:creationId xmlns:a16="http://schemas.microsoft.com/office/drawing/2014/main" id="{5DC5888B-B9CA-4A53-BC0D-E7D10A74FC8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8">
            <a:extLst>
              <a:ext uri="{FF2B5EF4-FFF2-40B4-BE49-F238E27FC236}">
                <a16:creationId xmlns:a16="http://schemas.microsoft.com/office/drawing/2014/main" id="{AC7024CF-9529-411D-B977-ACC9FB50A92D}"/>
              </a:ext>
            </a:extLst>
          </p:cNvPr>
          <p:cNvSpPr>
            <a:spLocks noGrp="1" noChangeArrowheads="1"/>
          </p:cNvSpPr>
          <p:nvPr>
            <p:ph type="sldNum" sz="quarter" idx="12"/>
          </p:nvPr>
        </p:nvSpPr>
        <p:spPr/>
        <p:txBody>
          <a:bodyPr/>
          <a:lstStyle>
            <a:lvl1pPr eaLnBrk="0" hangingPunct="0">
              <a:defRPr/>
            </a:lvl1pPr>
          </a:lstStyle>
          <a:p>
            <a:pPr>
              <a:defRPr/>
            </a:pPr>
            <a:fld id="{35AEA40D-A0E0-461C-B200-1CBA7DD6578F}" type="slidenum">
              <a:rPr lang="en-US"/>
              <a:pPr>
                <a:defRPr/>
              </a:pPr>
              <a:t>‹#›</a:t>
            </a:fld>
            <a:endParaRPr lang="en-US"/>
          </a:p>
        </p:txBody>
      </p:sp>
    </p:spTree>
    <p:extLst>
      <p:ext uri="{BB962C8B-B14F-4D97-AF65-F5344CB8AC3E}">
        <p14:creationId xmlns:p14="http://schemas.microsoft.com/office/powerpoint/2010/main" val="23387824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02880-5401-4940-9DF5-E1EB84558DA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450859B-24BA-4392-AF2B-DC917EC1857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111F19D-9AED-48B6-9D2A-2353620892E4}"/>
              </a:ext>
            </a:extLst>
          </p:cNvPr>
          <p:cNvSpPr>
            <a:spLocks noGrp="1" noChangeArrowheads="1"/>
          </p:cNvSpPr>
          <p:nvPr>
            <p:ph type="sldNum" sz="quarter" idx="12"/>
          </p:nvPr>
        </p:nvSpPr>
        <p:spPr/>
        <p:txBody>
          <a:bodyPr/>
          <a:lstStyle>
            <a:lvl1pPr eaLnBrk="0" hangingPunct="0">
              <a:defRPr/>
            </a:lvl1pPr>
          </a:lstStyle>
          <a:p>
            <a:pPr>
              <a:defRPr/>
            </a:pPr>
            <a:fld id="{EE34CA22-6037-4C55-BF27-7247EEDBD396}" type="slidenum">
              <a:rPr lang="en-US"/>
              <a:pPr>
                <a:defRPr/>
              </a:pPr>
              <a:t>‹#›</a:t>
            </a:fld>
            <a:endParaRPr lang="en-US"/>
          </a:p>
        </p:txBody>
      </p:sp>
    </p:spTree>
    <p:extLst>
      <p:ext uri="{BB962C8B-B14F-4D97-AF65-F5344CB8AC3E}">
        <p14:creationId xmlns:p14="http://schemas.microsoft.com/office/powerpoint/2010/main" val="37724185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A28819-0872-4156-B273-674973E3C05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A849441-6794-48CB-B418-6A37E7B8247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7BD0DB6-4882-410C-84F0-525524E1C8C4}"/>
              </a:ext>
            </a:extLst>
          </p:cNvPr>
          <p:cNvSpPr>
            <a:spLocks noGrp="1" noChangeArrowheads="1"/>
          </p:cNvSpPr>
          <p:nvPr>
            <p:ph type="sldNum" sz="quarter" idx="12"/>
          </p:nvPr>
        </p:nvSpPr>
        <p:spPr/>
        <p:txBody>
          <a:bodyPr/>
          <a:lstStyle>
            <a:lvl1pPr eaLnBrk="0" hangingPunct="0">
              <a:defRPr/>
            </a:lvl1pPr>
          </a:lstStyle>
          <a:p>
            <a:pPr>
              <a:defRPr/>
            </a:pPr>
            <a:fld id="{FB13FE35-CEFB-4D5E-9913-ABDFCD79A07B}" type="slidenum">
              <a:rPr lang="en-US"/>
              <a:pPr>
                <a:defRPr/>
              </a:pPr>
              <a:t>‹#›</a:t>
            </a:fld>
            <a:endParaRPr lang="en-US"/>
          </a:p>
        </p:txBody>
      </p:sp>
    </p:spTree>
    <p:extLst>
      <p:ext uri="{BB962C8B-B14F-4D97-AF65-F5344CB8AC3E}">
        <p14:creationId xmlns:p14="http://schemas.microsoft.com/office/powerpoint/2010/main" val="27497823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E3D53F-8254-4660-BFCC-AF1BB423A32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a:extLst>
              <a:ext uri="{FF2B5EF4-FFF2-40B4-BE49-F238E27FC236}">
                <a16:creationId xmlns:a16="http://schemas.microsoft.com/office/drawing/2014/main" id="{712BB56C-2E9D-4218-9BDA-B87F058014C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a:extLst>
              <a:ext uri="{FF2B5EF4-FFF2-40B4-BE49-F238E27FC236}">
                <a16:creationId xmlns:a16="http://schemas.microsoft.com/office/drawing/2014/main" id="{1BFA74BB-2FEE-416A-8AEB-258505239441}"/>
              </a:ext>
            </a:extLst>
          </p:cNvPr>
          <p:cNvSpPr>
            <a:spLocks noGrp="1" noChangeArrowheads="1"/>
          </p:cNvSpPr>
          <p:nvPr>
            <p:ph type="sldNum" sz="quarter" idx="12"/>
          </p:nvPr>
        </p:nvSpPr>
        <p:spPr/>
        <p:txBody>
          <a:bodyPr/>
          <a:lstStyle>
            <a:lvl1pPr eaLnBrk="0" hangingPunct="0">
              <a:defRPr/>
            </a:lvl1pPr>
          </a:lstStyle>
          <a:p>
            <a:pPr>
              <a:defRPr/>
            </a:pPr>
            <a:fld id="{E71F43D6-2027-4730-84DE-702E2A74A202}" type="slidenum">
              <a:rPr lang="en-US"/>
              <a:pPr>
                <a:defRPr/>
              </a:pPr>
              <a:t>‹#›</a:t>
            </a:fld>
            <a:endParaRPr lang="en-US"/>
          </a:p>
        </p:txBody>
      </p:sp>
    </p:spTree>
    <p:extLst>
      <p:ext uri="{BB962C8B-B14F-4D97-AF65-F5344CB8AC3E}">
        <p14:creationId xmlns:p14="http://schemas.microsoft.com/office/powerpoint/2010/main" val="41048898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D3EFA604-D62F-493D-862E-15ECAB0C6D5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7">
            <a:extLst>
              <a:ext uri="{FF2B5EF4-FFF2-40B4-BE49-F238E27FC236}">
                <a16:creationId xmlns:a16="http://schemas.microsoft.com/office/drawing/2014/main" id="{69750BE7-4593-4D20-81D9-6C967707AEF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8">
            <a:extLst>
              <a:ext uri="{FF2B5EF4-FFF2-40B4-BE49-F238E27FC236}">
                <a16:creationId xmlns:a16="http://schemas.microsoft.com/office/drawing/2014/main" id="{74A332FA-957B-486A-B34A-28897FAD4346}"/>
              </a:ext>
            </a:extLst>
          </p:cNvPr>
          <p:cNvSpPr>
            <a:spLocks noGrp="1" noChangeArrowheads="1"/>
          </p:cNvSpPr>
          <p:nvPr>
            <p:ph type="sldNum" sz="quarter" idx="12"/>
          </p:nvPr>
        </p:nvSpPr>
        <p:spPr/>
        <p:txBody>
          <a:bodyPr/>
          <a:lstStyle>
            <a:lvl1pPr eaLnBrk="0" hangingPunct="0">
              <a:defRPr/>
            </a:lvl1pPr>
          </a:lstStyle>
          <a:p>
            <a:pPr>
              <a:defRPr/>
            </a:pPr>
            <a:fld id="{58D5D611-E7FA-440C-AB9D-6B21299BFFE2}" type="slidenum">
              <a:rPr lang="en-US"/>
              <a:pPr>
                <a:defRPr/>
              </a:pPr>
              <a:t>‹#›</a:t>
            </a:fld>
            <a:endParaRPr lang="en-US"/>
          </a:p>
        </p:txBody>
      </p:sp>
    </p:spTree>
    <p:extLst>
      <p:ext uri="{BB962C8B-B14F-4D97-AF65-F5344CB8AC3E}">
        <p14:creationId xmlns:p14="http://schemas.microsoft.com/office/powerpoint/2010/main" val="2503164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792D16-D44B-49DC-948E-8D9FAEDA0F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C50994-A111-4124-9B34-5ADF56E1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33739F-E4D1-4148-B0EF-736822EBE11A}"/>
              </a:ext>
            </a:extLst>
          </p:cNvPr>
          <p:cNvSpPr>
            <a:spLocks noGrp="1" noChangeArrowheads="1"/>
          </p:cNvSpPr>
          <p:nvPr>
            <p:ph type="sldNum" sz="quarter" idx="12"/>
          </p:nvPr>
        </p:nvSpPr>
        <p:spPr>
          <a:ln/>
        </p:spPr>
        <p:txBody>
          <a:bodyPr/>
          <a:lstStyle>
            <a:lvl1pPr>
              <a:defRPr/>
            </a:lvl1pPr>
          </a:lstStyle>
          <a:p>
            <a:pPr>
              <a:defRPr/>
            </a:pPr>
            <a:fld id="{1A2275AF-1037-4227-9E59-DCB175499C63}" type="slidenum">
              <a:rPr lang="en-US"/>
              <a:pPr>
                <a:defRPr/>
              </a:pPr>
              <a:t>‹#›</a:t>
            </a:fld>
            <a:endParaRPr lang="en-US"/>
          </a:p>
        </p:txBody>
      </p:sp>
    </p:spTree>
    <p:extLst>
      <p:ext uri="{BB962C8B-B14F-4D97-AF65-F5344CB8AC3E}">
        <p14:creationId xmlns:p14="http://schemas.microsoft.com/office/powerpoint/2010/main" val="14608969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Date Placeholder 6">
            <a:extLst>
              <a:ext uri="{FF2B5EF4-FFF2-40B4-BE49-F238E27FC236}">
                <a16:creationId xmlns:a16="http://schemas.microsoft.com/office/drawing/2014/main" id="{ABE18328-D793-4295-9761-FBA339DCCBF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7">
            <a:extLst>
              <a:ext uri="{FF2B5EF4-FFF2-40B4-BE49-F238E27FC236}">
                <a16:creationId xmlns:a16="http://schemas.microsoft.com/office/drawing/2014/main" id="{F8389F0F-B54C-47C4-8E04-41ED25FB114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8">
            <a:extLst>
              <a:ext uri="{FF2B5EF4-FFF2-40B4-BE49-F238E27FC236}">
                <a16:creationId xmlns:a16="http://schemas.microsoft.com/office/drawing/2014/main" id="{85B0A911-F7A9-46E0-B557-C625377E81F2}"/>
              </a:ext>
            </a:extLst>
          </p:cNvPr>
          <p:cNvSpPr>
            <a:spLocks noGrp="1" noChangeArrowheads="1"/>
          </p:cNvSpPr>
          <p:nvPr>
            <p:ph type="sldNum" sz="quarter" idx="12"/>
          </p:nvPr>
        </p:nvSpPr>
        <p:spPr/>
        <p:txBody>
          <a:bodyPr/>
          <a:lstStyle>
            <a:lvl1pPr eaLnBrk="0" hangingPunct="0">
              <a:defRPr/>
            </a:lvl1pPr>
          </a:lstStyle>
          <a:p>
            <a:pPr>
              <a:defRPr/>
            </a:pPr>
            <a:fld id="{89272FCB-01F6-462D-9E27-D17FF2D4FC04}" type="slidenum">
              <a:rPr lang="en-US"/>
              <a:pPr>
                <a:defRPr/>
              </a:pPr>
              <a:t>‹#›</a:t>
            </a:fld>
            <a:endParaRPr lang="en-US"/>
          </a:p>
        </p:txBody>
      </p:sp>
    </p:spTree>
    <p:extLst>
      <p:ext uri="{BB962C8B-B14F-4D97-AF65-F5344CB8AC3E}">
        <p14:creationId xmlns:p14="http://schemas.microsoft.com/office/powerpoint/2010/main" val="37776511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EA187D1-4EA4-4E39-98B3-D5BB63F19E7D}"/>
              </a:ext>
            </a:extLst>
          </p:cNvPr>
          <p:cNvSpPr>
            <a:spLocks noGrp="1"/>
          </p:cNvSpPr>
          <p:nvPr>
            <p:ph type="dt" sz="half" idx="10"/>
          </p:nvPr>
        </p:nvSpPr>
        <p:spPr/>
        <p:txBody>
          <a:bodyPr/>
          <a:lstStyle>
            <a:lvl1pPr>
              <a:defRPr/>
            </a:lvl1pPr>
          </a:lstStyle>
          <a:p>
            <a:pPr>
              <a:defRPr/>
            </a:pPr>
            <a:fld id="{568399DE-C157-4794-88FF-0486834D4AD2}" type="datetimeFigureOut">
              <a:rPr lang="en-US"/>
              <a:pPr>
                <a:defRPr/>
              </a:pPr>
              <a:t>5/13/2019</a:t>
            </a:fld>
            <a:endParaRPr lang="en-US"/>
          </a:p>
        </p:txBody>
      </p:sp>
      <p:sp>
        <p:nvSpPr>
          <p:cNvPr id="5" name="Footer Placeholder 4">
            <a:extLst>
              <a:ext uri="{FF2B5EF4-FFF2-40B4-BE49-F238E27FC236}">
                <a16:creationId xmlns:a16="http://schemas.microsoft.com/office/drawing/2014/main" id="{1CDFF18C-7080-4B4D-ADD8-45F8DD296B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2E2729-8E6A-43FB-AE46-E8EB8BC6C319}"/>
              </a:ext>
            </a:extLst>
          </p:cNvPr>
          <p:cNvSpPr>
            <a:spLocks noGrp="1"/>
          </p:cNvSpPr>
          <p:nvPr>
            <p:ph type="sldNum" sz="quarter" idx="12"/>
          </p:nvPr>
        </p:nvSpPr>
        <p:spPr/>
        <p:txBody>
          <a:bodyPr/>
          <a:lstStyle>
            <a:lvl1pPr>
              <a:defRPr/>
            </a:lvl1pPr>
          </a:lstStyle>
          <a:p>
            <a:pPr>
              <a:defRPr/>
            </a:pPr>
            <a:fld id="{C312537E-61AA-48E2-AFA0-02A5361118D2}" type="slidenum">
              <a:rPr lang="en-US"/>
              <a:pPr>
                <a:defRPr/>
              </a:pPr>
              <a:t>‹#›</a:t>
            </a:fld>
            <a:endParaRPr lang="en-US"/>
          </a:p>
        </p:txBody>
      </p:sp>
    </p:spTree>
    <p:extLst>
      <p:ext uri="{BB962C8B-B14F-4D97-AF65-F5344CB8AC3E}">
        <p14:creationId xmlns:p14="http://schemas.microsoft.com/office/powerpoint/2010/main" val="10826967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9765E-1736-489C-8EC0-7FFD740BF186}"/>
              </a:ext>
            </a:extLst>
          </p:cNvPr>
          <p:cNvSpPr>
            <a:spLocks noGrp="1"/>
          </p:cNvSpPr>
          <p:nvPr>
            <p:ph type="dt" sz="half" idx="10"/>
          </p:nvPr>
        </p:nvSpPr>
        <p:spPr/>
        <p:txBody>
          <a:bodyPr/>
          <a:lstStyle>
            <a:lvl1pPr>
              <a:defRPr/>
            </a:lvl1pPr>
          </a:lstStyle>
          <a:p>
            <a:pPr>
              <a:defRPr/>
            </a:pPr>
            <a:fld id="{BF9F2024-196C-4946-8395-0AC66CAC583C}" type="datetimeFigureOut">
              <a:rPr lang="en-US"/>
              <a:pPr>
                <a:defRPr/>
              </a:pPr>
              <a:t>5/13/2019</a:t>
            </a:fld>
            <a:endParaRPr lang="en-US"/>
          </a:p>
        </p:txBody>
      </p:sp>
      <p:sp>
        <p:nvSpPr>
          <p:cNvPr id="5" name="Footer Placeholder 4">
            <a:extLst>
              <a:ext uri="{FF2B5EF4-FFF2-40B4-BE49-F238E27FC236}">
                <a16:creationId xmlns:a16="http://schemas.microsoft.com/office/drawing/2014/main" id="{8CE2C6E0-08F2-4336-8364-D88B9F421F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3E5CA8-DF40-4B6B-8A37-851E1876EA63}"/>
              </a:ext>
            </a:extLst>
          </p:cNvPr>
          <p:cNvSpPr>
            <a:spLocks noGrp="1"/>
          </p:cNvSpPr>
          <p:nvPr>
            <p:ph type="sldNum" sz="quarter" idx="12"/>
          </p:nvPr>
        </p:nvSpPr>
        <p:spPr/>
        <p:txBody>
          <a:bodyPr/>
          <a:lstStyle>
            <a:lvl1pPr>
              <a:defRPr/>
            </a:lvl1pPr>
          </a:lstStyle>
          <a:p>
            <a:pPr>
              <a:defRPr/>
            </a:pPr>
            <a:fld id="{471451A3-110A-4945-A45D-BB236BD7BB54}" type="slidenum">
              <a:rPr lang="en-US"/>
              <a:pPr>
                <a:defRPr/>
              </a:pPr>
              <a:t>‹#›</a:t>
            </a:fld>
            <a:endParaRPr lang="en-US"/>
          </a:p>
        </p:txBody>
      </p:sp>
    </p:spTree>
    <p:extLst>
      <p:ext uri="{BB962C8B-B14F-4D97-AF65-F5344CB8AC3E}">
        <p14:creationId xmlns:p14="http://schemas.microsoft.com/office/powerpoint/2010/main" val="19131439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D1FEA4-1327-4297-8172-73B6C19F47F8}"/>
              </a:ext>
            </a:extLst>
          </p:cNvPr>
          <p:cNvSpPr>
            <a:spLocks noGrp="1"/>
          </p:cNvSpPr>
          <p:nvPr>
            <p:ph type="dt" sz="half" idx="10"/>
          </p:nvPr>
        </p:nvSpPr>
        <p:spPr/>
        <p:txBody>
          <a:bodyPr/>
          <a:lstStyle>
            <a:lvl1pPr>
              <a:defRPr/>
            </a:lvl1pPr>
          </a:lstStyle>
          <a:p>
            <a:pPr>
              <a:defRPr/>
            </a:pPr>
            <a:fld id="{80FA69DA-2936-4308-BC3A-B8A0BF1467D8}" type="datetimeFigureOut">
              <a:rPr lang="en-US"/>
              <a:pPr>
                <a:defRPr/>
              </a:pPr>
              <a:t>5/13/2019</a:t>
            </a:fld>
            <a:endParaRPr lang="en-US"/>
          </a:p>
        </p:txBody>
      </p:sp>
      <p:sp>
        <p:nvSpPr>
          <p:cNvPr id="5" name="Footer Placeholder 4">
            <a:extLst>
              <a:ext uri="{FF2B5EF4-FFF2-40B4-BE49-F238E27FC236}">
                <a16:creationId xmlns:a16="http://schemas.microsoft.com/office/drawing/2014/main" id="{D03439C3-66D5-412F-89EE-8FD662A644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5C859D-B8AD-4AE5-AB66-60B41ACFD3FA}"/>
              </a:ext>
            </a:extLst>
          </p:cNvPr>
          <p:cNvSpPr>
            <a:spLocks noGrp="1"/>
          </p:cNvSpPr>
          <p:nvPr>
            <p:ph type="sldNum" sz="quarter" idx="12"/>
          </p:nvPr>
        </p:nvSpPr>
        <p:spPr/>
        <p:txBody>
          <a:bodyPr/>
          <a:lstStyle>
            <a:lvl1pPr>
              <a:defRPr/>
            </a:lvl1pPr>
          </a:lstStyle>
          <a:p>
            <a:pPr>
              <a:defRPr/>
            </a:pPr>
            <a:fld id="{4BFB0D9B-05AE-4C0C-8207-607C26C21FFD}" type="slidenum">
              <a:rPr lang="en-US"/>
              <a:pPr>
                <a:defRPr/>
              </a:pPr>
              <a:t>‹#›</a:t>
            </a:fld>
            <a:endParaRPr lang="en-US"/>
          </a:p>
        </p:txBody>
      </p:sp>
    </p:spTree>
    <p:extLst>
      <p:ext uri="{BB962C8B-B14F-4D97-AF65-F5344CB8AC3E}">
        <p14:creationId xmlns:p14="http://schemas.microsoft.com/office/powerpoint/2010/main" val="346846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87E76C-F3EA-4BF0-8A11-B5B53A70DF03}"/>
              </a:ext>
            </a:extLst>
          </p:cNvPr>
          <p:cNvSpPr>
            <a:spLocks noGrp="1"/>
          </p:cNvSpPr>
          <p:nvPr>
            <p:ph type="dt" sz="half" idx="10"/>
          </p:nvPr>
        </p:nvSpPr>
        <p:spPr/>
        <p:txBody>
          <a:bodyPr/>
          <a:lstStyle>
            <a:lvl1pPr>
              <a:defRPr/>
            </a:lvl1pPr>
          </a:lstStyle>
          <a:p>
            <a:pPr>
              <a:defRPr/>
            </a:pPr>
            <a:fld id="{06032525-AFF7-4121-889B-036931038043}" type="datetimeFigureOut">
              <a:rPr lang="en-US"/>
              <a:pPr>
                <a:defRPr/>
              </a:pPr>
              <a:t>5/13/2019</a:t>
            </a:fld>
            <a:endParaRPr lang="en-US"/>
          </a:p>
        </p:txBody>
      </p:sp>
      <p:sp>
        <p:nvSpPr>
          <p:cNvPr id="6" name="Footer Placeholder 4">
            <a:extLst>
              <a:ext uri="{FF2B5EF4-FFF2-40B4-BE49-F238E27FC236}">
                <a16:creationId xmlns:a16="http://schemas.microsoft.com/office/drawing/2014/main" id="{653CEBD7-9B2F-4386-9827-9FB0D01D144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07F5C9-DDD1-4AB5-96D8-1CBDF36EFC16}"/>
              </a:ext>
            </a:extLst>
          </p:cNvPr>
          <p:cNvSpPr>
            <a:spLocks noGrp="1"/>
          </p:cNvSpPr>
          <p:nvPr>
            <p:ph type="sldNum" sz="quarter" idx="12"/>
          </p:nvPr>
        </p:nvSpPr>
        <p:spPr/>
        <p:txBody>
          <a:bodyPr/>
          <a:lstStyle>
            <a:lvl1pPr>
              <a:defRPr/>
            </a:lvl1pPr>
          </a:lstStyle>
          <a:p>
            <a:pPr>
              <a:defRPr/>
            </a:pPr>
            <a:fld id="{246458BF-FD71-4A0D-9F56-2600ADF04135}" type="slidenum">
              <a:rPr lang="en-US"/>
              <a:pPr>
                <a:defRPr/>
              </a:pPr>
              <a:t>‹#›</a:t>
            </a:fld>
            <a:endParaRPr lang="en-US"/>
          </a:p>
        </p:txBody>
      </p:sp>
    </p:spTree>
    <p:extLst>
      <p:ext uri="{BB962C8B-B14F-4D97-AF65-F5344CB8AC3E}">
        <p14:creationId xmlns:p14="http://schemas.microsoft.com/office/powerpoint/2010/main" val="7265009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D997C0F-FD1D-4B7D-9CFD-BF3392AF4503}"/>
              </a:ext>
            </a:extLst>
          </p:cNvPr>
          <p:cNvSpPr>
            <a:spLocks noGrp="1"/>
          </p:cNvSpPr>
          <p:nvPr>
            <p:ph type="dt" sz="half" idx="10"/>
          </p:nvPr>
        </p:nvSpPr>
        <p:spPr/>
        <p:txBody>
          <a:bodyPr/>
          <a:lstStyle>
            <a:lvl1pPr>
              <a:defRPr/>
            </a:lvl1pPr>
          </a:lstStyle>
          <a:p>
            <a:pPr>
              <a:defRPr/>
            </a:pPr>
            <a:fld id="{9AB2DDB7-FB88-42E6-A51B-3B19DB1E3FD9}" type="datetimeFigureOut">
              <a:rPr lang="en-US"/>
              <a:pPr>
                <a:defRPr/>
              </a:pPr>
              <a:t>5/13/2019</a:t>
            </a:fld>
            <a:endParaRPr lang="en-US"/>
          </a:p>
        </p:txBody>
      </p:sp>
      <p:sp>
        <p:nvSpPr>
          <p:cNvPr id="8" name="Footer Placeholder 4">
            <a:extLst>
              <a:ext uri="{FF2B5EF4-FFF2-40B4-BE49-F238E27FC236}">
                <a16:creationId xmlns:a16="http://schemas.microsoft.com/office/drawing/2014/main" id="{699257A0-54E3-43AB-9233-EA55AD24D53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D3A2608-D43F-4E03-8EF0-75B475B1293F}"/>
              </a:ext>
            </a:extLst>
          </p:cNvPr>
          <p:cNvSpPr>
            <a:spLocks noGrp="1"/>
          </p:cNvSpPr>
          <p:nvPr>
            <p:ph type="sldNum" sz="quarter" idx="12"/>
          </p:nvPr>
        </p:nvSpPr>
        <p:spPr/>
        <p:txBody>
          <a:bodyPr/>
          <a:lstStyle>
            <a:lvl1pPr>
              <a:defRPr/>
            </a:lvl1pPr>
          </a:lstStyle>
          <a:p>
            <a:pPr>
              <a:defRPr/>
            </a:pPr>
            <a:fld id="{A18DE303-9F81-4E45-A50F-34EA44798B8B}" type="slidenum">
              <a:rPr lang="en-US"/>
              <a:pPr>
                <a:defRPr/>
              </a:pPr>
              <a:t>‹#›</a:t>
            </a:fld>
            <a:endParaRPr lang="en-US"/>
          </a:p>
        </p:txBody>
      </p:sp>
    </p:spTree>
    <p:extLst>
      <p:ext uri="{BB962C8B-B14F-4D97-AF65-F5344CB8AC3E}">
        <p14:creationId xmlns:p14="http://schemas.microsoft.com/office/powerpoint/2010/main" val="11708268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467C87-B9CD-4BD4-B516-F64A7C87ECAB}"/>
              </a:ext>
            </a:extLst>
          </p:cNvPr>
          <p:cNvSpPr>
            <a:spLocks noGrp="1"/>
          </p:cNvSpPr>
          <p:nvPr>
            <p:ph type="dt" sz="half" idx="10"/>
          </p:nvPr>
        </p:nvSpPr>
        <p:spPr/>
        <p:txBody>
          <a:bodyPr/>
          <a:lstStyle>
            <a:lvl1pPr>
              <a:defRPr/>
            </a:lvl1pPr>
          </a:lstStyle>
          <a:p>
            <a:pPr>
              <a:defRPr/>
            </a:pPr>
            <a:fld id="{FB065CED-7027-4E87-9F1E-0A574A425938}" type="datetimeFigureOut">
              <a:rPr lang="en-US"/>
              <a:pPr>
                <a:defRPr/>
              </a:pPr>
              <a:t>5/13/2019</a:t>
            </a:fld>
            <a:endParaRPr lang="en-US"/>
          </a:p>
        </p:txBody>
      </p:sp>
      <p:sp>
        <p:nvSpPr>
          <p:cNvPr id="4" name="Footer Placeholder 4">
            <a:extLst>
              <a:ext uri="{FF2B5EF4-FFF2-40B4-BE49-F238E27FC236}">
                <a16:creationId xmlns:a16="http://schemas.microsoft.com/office/drawing/2014/main" id="{33B16FE3-26BF-4DED-83BA-EE6E0811D2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6A3C4FD-5308-4FF8-8F5A-6F3EB67F1D1D}"/>
              </a:ext>
            </a:extLst>
          </p:cNvPr>
          <p:cNvSpPr>
            <a:spLocks noGrp="1"/>
          </p:cNvSpPr>
          <p:nvPr>
            <p:ph type="sldNum" sz="quarter" idx="12"/>
          </p:nvPr>
        </p:nvSpPr>
        <p:spPr/>
        <p:txBody>
          <a:bodyPr/>
          <a:lstStyle>
            <a:lvl1pPr>
              <a:defRPr/>
            </a:lvl1pPr>
          </a:lstStyle>
          <a:p>
            <a:pPr>
              <a:defRPr/>
            </a:pPr>
            <a:fld id="{0E8A2737-3928-4ED3-84F2-D0B4CAF6ECE2}" type="slidenum">
              <a:rPr lang="en-US"/>
              <a:pPr>
                <a:defRPr/>
              </a:pPr>
              <a:t>‹#›</a:t>
            </a:fld>
            <a:endParaRPr lang="en-US"/>
          </a:p>
        </p:txBody>
      </p:sp>
    </p:spTree>
    <p:extLst>
      <p:ext uri="{BB962C8B-B14F-4D97-AF65-F5344CB8AC3E}">
        <p14:creationId xmlns:p14="http://schemas.microsoft.com/office/powerpoint/2010/main" val="1944872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644BDE7-9897-4A86-A5BD-85370406A088}"/>
              </a:ext>
            </a:extLst>
          </p:cNvPr>
          <p:cNvSpPr>
            <a:spLocks noGrp="1"/>
          </p:cNvSpPr>
          <p:nvPr>
            <p:ph type="dt" sz="half" idx="10"/>
          </p:nvPr>
        </p:nvSpPr>
        <p:spPr/>
        <p:txBody>
          <a:bodyPr/>
          <a:lstStyle>
            <a:lvl1pPr>
              <a:defRPr/>
            </a:lvl1pPr>
          </a:lstStyle>
          <a:p>
            <a:pPr>
              <a:defRPr/>
            </a:pPr>
            <a:fld id="{6B97678A-11A7-4074-A46F-80589D784543}" type="datetimeFigureOut">
              <a:rPr lang="en-US"/>
              <a:pPr>
                <a:defRPr/>
              </a:pPr>
              <a:t>5/13/2019</a:t>
            </a:fld>
            <a:endParaRPr lang="en-US"/>
          </a:p>
        </p:txBody>
      </p:sp>
      <p:sp>
        <p:nvSpPr>
          <p:cNvPr id="3" name="Footer Placeholder 4">
            <a:extLst>
              <a:ext uri="{FF2B5EF4-FFF2-40B4-BE49-F238E27FC236}">
                <a16:creationId xmlns:a16="http://schemas.microsoft.com/office/drawing/2014/main" id="{8BDF0867-2DD1-4275-94A0-84B0033C4ED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029852-4CB6-4158-B40B-A5B6D0787185}"/>
              </a:ext>
            </a:extLst>
          </p:cNvPr>
          <p:cNvSpPr>
            <a:spLocks noGrp="1"/>
          </p:cNvSpPr>
          <p:nvPr>
            <p:ph type="sldNum" sz="quarter" idx="12"/>
          </p:nvPr>
        </p:nvSpPr>
        <p:spPr/>
        <p:txBody>
          <a:bodyPr/>
          <a:lstStyle>
            <a:lvl1pPr>
              <a:defRPr/>
            </a:lvl1pPr>
          </a:lstStyle>
          <a:p>
            <a:pPr>
              <a:defRPr/>
            </a:pPr>
            <a:fld id="{CD9E975D-AD2B-4ADA-8DFB-28CCD868BE83}" type="slidenum">
              <a:rPr lang="en-US"/>
              <a:pPr>
                <a:defRPr/>
              </a:pPr>
              <a:t>‹#›</a:t>
            </a:fld>
            <a:endParaRPr lang="en-US"/>
          </a:p>
        </p:txBody>
      </p:sp>
    </p:spTree>
    <p:extLst>
      <p:ext uri="{BB962C8B-B14F-4D97-AF65-F5344CB8AC3E}">
        <p14:creationId xmlns:p14="http://schemas.microsoft.com/office/powerpoint/2010/main" val="4174314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059B7E3-8D33-4A29-9563-B16A8F8C2E16}"/>
              </a:ext>
            </a:extLst>
          </p:cNvPr>
          <p:cNvSpPr>
            <a:spLocks noGrp="1"/>
          </p:cNvSpPr>
          <p:nvPr>
            <p:ph type="dt" sz="half" idx="10"/>
          </p:nvPr>
        </p:nvSpPr>
        <p:spPr/>
        <p:txBody>
          <a:bodyPr/>
          <a:lstStyle>
            <a:lvl1pPr>
              <a:defRPr/>
            </a:lvl1pPr>
          </a:lstStyle>
          <a:p>
            <a:pPr>
              <a:defRPr/>
            </a:pPr>
            <a:fld id="{EFD187D3-710B-4E9D-87A6-57904823C276}" type="datetimeFigureOut">
              <a:rPr lang="en-US"/>
              <a:pPr>
                <a:defRPr/>
              </a:pPr>
              <a:t>5/13/2019</a:t>
            </a:fld>
            <a:endParaRPr lang="en-US"/>
          </a:p>
        </p:txBody>
      </p:sp>
      <p:sp>
        <p:nvSpPr>
          <p:cNvPr id="6" name="Footer Placeholder 4">
            <a:extLst>
              <a:ext uri="{FF2B5EF4-FFF2-40B4-BE49-F238E27FC236}">
                <a16:creationId xmlns:a16="http://schemas.microsoft.com/office/drawing/2014/main" id="{120AEA98-6D52-41DA-9D86-81DA8A70C7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F541CF-3DDE-4E93-B097-36693D6844BD}"/>
              </a:ext>
            </a:extLst>
          </p:cNvPr>
          <p:cNvSpPr>
            <a:spLocks noGrp="1"/>
          </p:cNvSpPr>
          <p:nvPr>
            <p:ph type="sldNum" sz="quarter" idx="12"/>
          </p:nvPr>
        </p:nvSpPr>
        <p:spPr/>
        <p:txBody>
          <a:bodyPr/>
          <a:lstStyle>
            <a:lvl1pPr>
              <a:defRPr/>
            </a:lvl1pPr>
          </a:lstStyle>
          <a:p>
            <a:pPr>
              <a:defRPr/>
            </a:pPr>
            <a:fld id="{7EBFFEBB-E852-4140-AF1E-1C98CD9187A8}" type="slidenum">
              <a:rPr lang="en-US"/>
              <a:pPr>
                <a:defRPr/>
              </a:pPr>
              <a:t>‹#›</a:t>
            </a:fld>
            <a:endParaRPr lang="en-US"/>
          </a:p>
        </p:txBody>
      </p:sp>
    </p:spTree>
    <p:extLst>
      <p:ext uri="{BB962C8B-B14F-4D97-AF65-F5344CB8AC3E}">
        <p14:creationId xmlns:p14="http://schemas.microsoft.com/office/powerpoint/2010/main" val="39829409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3EE4AE7-14A7-4658-8C23-419F78CE24BB}"/>
              </a:ext>
            </a:extLst>
          </p:cNvPr>
          <p:cNvSpPr>
            <a:spLocks noGrp="1"/>
          </p:cNvSpPr>
          <p:nvPr>
            <p:ph type="dt" sz="half" idx="10"/>
          </p:nvPr>
        </p:nvSpPr>
        <p:spPr/>
        <p:txBody>
          <a:bodyPr/>
          <a:lstStyle>
            <a:lvl1pPr>
              <a:defRPr/>
            </a:lvl1pPr>
          </a:lstStyle>
          <a:p>
            <a:pPr>
              <a:defRPr/>
            </a:pPr>
            <a:fld id="{D9102DD4-FA33-4C9F-B085-41276CA04CED}" type="datetimeFigureOut">
              <a:rPr lang="en-US"/>
              <a:pPr>
                <a:defRPr/>
              </a:pPr>
              <a:t>5/13/2019</a:t>
            </a:fld>
            <a:endParaRPr lang="en-US"/>
          </a:p>
        </p:txBody>
      </p:sp>
      <p:sp>
        <p:nvSpPr>
          <p:cNvPr id="6" name="Footer Placeholder 4">
            <a:extLst>
              <a:ext uri="{FF2B5EF4-FFF2-40B4-BE49-F238E27FC236}">
                <a16:creationId xmlns:a16="http://schemas.microsoft.com/office/drawing/2014/main" id="{6415556E-E0CA-4969-B795-485A89FB2B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B6F7E6-AA55-49C7-89F1-3250954E8B8F}"/>
              </a:ext>
            </a:extLst>
          </p:cNvPr>
          <p:cNvSpPr>
            <a:spLocks noGrp="1"/>
          </p:cNvSpPr>
          <p:nvPr>
            <p:ph type="sldNum" sz="quarter" idx="12"/>
          </p:nvPr>
        </p:nvSpPr>
        <p:spPr/>
        <p:txBody>
          <a:bodyPr/>
          <a:lstStyle>
            <a:lvl1pPr>
              <a:defRPr/>
            </a:lvl1pPr>
          </a:lstStyle>
          <a:p>
            <a:pPr>
              <a:defRPr/>
            </a:pPr>
            <a:fld id="{1CBE92A4-E43B-4802-9A13-BBB14A07D92F}" type="slidenum">
              <a:rPr lang="en-US"/>
              <a:pPr>
                <a:defRPr/>
              </a:pPr>
              <a:t>‹#›</a:t>
            </a:fld>
            <a:endParaRPr lang="en-US"/>
          </a:p>
        </p:txBody>
      </p:sp>
    </p:spTree>
    <p:extLst>
      <p:ext uri="{BB962C8B-B14F-4D97-AF65-F5344CB8AC3E}">
        <p14:creationId xmlns:p14="http://schemas.microsoft.com/office/powerpoint/2010/main" val="3813593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D70D27-E304-4DAA-9173-6A1D18EEA7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F1CEE6-7144-4D27-A1A6-C14714691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E1ADBC-123B-46B2-B26A-CEA8BEB9CCDD}"/>
              </a:ext>
            </a:extLst>
          </p:cNvPr>
          <p:cNvSpPr>
            <a:spLocks noGrp="1" noChangeArrowheads="1"/>
          </p:cNvSpPr>
          <p:nvPr>
            <p:ph type="sldNum" sz="quarter" idx="12"/>
          </p:nvPr>
        </p:nvSpPr>
        <p:spPr>
          <a:ln/>
        </p:spPr>
        <p:txBody>
          <a:bodyPr/>
          <a:lstStyle>
            <a:lvl1pPr>
              <a:defRPr/>
            </a:lvl1pPr>
          </a:lstStyle>
          <a:p>
            <a:pPr>
              <a:defRPr/>
            </a:pPr>
            <a:fld id="{92AA9643-FB76-4613-BCD1-7D0753579762}" type="slidenum">
              <a:rPr lang="en-US"/>
              <a:pPr>
                <a:defRPr/>
              </a:pPr>
              <a:t>‹#›</a:t>
            </a:fld>
            <a:endParaRPr lang="en-US"/>
          </a:p>
        </p:txBody>
      </p:sp>
    </p:spTree>
    <p:extLst>
      <p:ext uri="{BB962C8B-B14F-4D97-AF65-F5344CB8AC3E}">
        <p14:creationId xmlns:p14="http://schemas.microsoft.com/office/powerpoint/2010/main" val="1686697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75EC5-4813-41B2-8BAC-729415625690}"/>
              </a:ext>
            </a:extLst>
          </p:cNvPr>
          <p:cNvSpPr>
            <a:spLocks noGrp="1"/>
          </p:cNvSpPr>
          <p:nvPr>
            <p:ph type="dt" sz="half" idx="10"/>
          </p:nvPr>
        </p:nvSpPr>
        <p:spPr/>
        <p:txBody>
          <a:bodyPr/>
          <a:lstStyle>
            <a:lvl1pPr>
              <a:defRPr/>
            </a:lvl1pPr>
          </a:lstStyle>
          <a:p>
            <a:pPr>
              <a:defRPr/>
            </a:pPr>
            <a:fld id="{5A89E8D6-9EE2-46A0-B0DC-34698CB720CB}" type="datetimeFigureOut">
              <a:rPr lang="en-US"/>
              <a:pPr>
                <a:defRPr/>
              </a:pPr>
              <a:t>5/13/2019</a:t>
            </a:fld>
            <a:endParaRPr lang="en-US"/>
          </a:p>
        </p:txBody>
      </p:sp>
      <p:sp>
        <p:nvSpPr>
          <p:cNvPr id="5" name="Footer Placeholder 4">
            <a:extLst>
              <a:ext uri="{FF2B5EF4-FFF2-40B4-BE49-F238E27FC236}">
                <a16:creationId xmlns:a16="http://schemas.microsoft.com/office/drawing/2014/main" id="{62C5DEE7-C1AD-40C9-9FA1-DC912338CF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78914A-1CA9-4482-AE59-71A1A11CA785}"/>
              </a:ext>
            </a:extLst>
          </p:cNvPr>
          <p:cNvSpPr>
            <a:spLocks noGrp="1"/>
          </p:cNvSpPr>
          <p:nvPr>
            <p:ph type="sldNum" sz="quarter" idx="12"/>
          </p:nvPr>
        </p:nvSpPr>
        <p:spPr/>
        <p:txBody>
          <a:bodyPr/>
          <a:lstStyle>
            <a:lvl1pPr>
              <a:defRPr/>
            </a:lvl1pPr>
          </a:lstStyle>
          <a:p>
            <a:pPr>
              <a:defRPr/>
            </a:pPr>
            <a:fld id="{D7A0B89F-7045-4C80-9E9E-82D6648977EE}" type="slidenum">
              <a:rPr lang="en-US"/>
              <a:pPr>
                <a:defRPr/>
              </a:pPr>
              <a:t>‹#›</a:t>
            </a:fld>
            <a:endParaRPr lang="en-US"/>
          </a:p>
        </p:txBody>
      </p:sp>
    </p:spTree>
    <p:extLst>
      <p:ext uri="{BB962C8B-B14F-4D97-AF65-F5344CB8AC3E}">
        <p14:creationId xmlns:p14="http://schemas.microsoft.com/office/powerpoint/2010/main" val="36262716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1F519-EBCE-47E9-BEFF-CCFE2733F69E}"/>
              </a:ext>
            </a:extLst>
          </p:cNvPr>
          <p:cNvSpPr>
            <a:spLocks noGrp="1"/>
          </p:cNvSpPr>
          <p:nvPr>
            <p:ph type="dt" sz="half" idx="10"/>
          </p:nvPr>
        </p:nvSpPr>
        <p:spPr/>
        <p:txBody>
          <a:bodyPr/>
          <a:lstStyle>
            <a:lvl1pPr>
              <a:defRPr/>
            </a:lvl1pPr>
          </a:lstStyle>
          <a:p>
            <a:pPr>
              <a:defRPr/>
            </a:pPr>
            <a:fld id="{65D169A1-85FA-4077-BBF4-DDB0C3BADAF2}" type="datetimeFigureOut">
              <a:rPr lang="en-US"/>
              <a:pPr>
                <a:defRPr/>
              </a:pPr>
              <a:t>5/13/2019</a:t>
            </a:fld>
            <a:endParaRPr lang="en-US"/>
          </a:p>
        </p:txBody>
      </p:sp>
      <p:sp>
        <p:nvSpPr>
          <p:cNvPr id="5" name="Footer Placeholder 4">
            <a:extLst>
              <a:ext uri="{FF2B5EF4-FFF2-40B4-BE49-F238E27FC236}">
                <a16:creationId xmlns:a16="http://schemas.microsoft.com/office/drawing/2014/main" id="{259A5255-2DB4-4EF6-89E9-55C3064DD6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40A447-DE3D-4BC1-999D-DBF816EF94F2}"/>
              </a:ext>
            </a:extLst>
          </p:cNvPr>
          <p:cNvSpPr>
            <a:spLocks noGrp="1"/>
          </p:cNvSpPr>
          <p:nvPr>
            <p:ph type="sldNum" sz="quarter" idx="12"/>
          </p:nvPr>
        </p:nvSpPr>
        <p:spPr/>
        <p:txBody>
          <a:bodyPr/>
          <a:lstStyle>
            <a:lvl1pPr>
              <a:defRPr/>
            </a:lvl1pPr>
          </a:lstStyle>
          <a:p>
            <a:pPr>
              <a:defRPr/>
            </a:pPr>
            <a:fld id="{08E50F8A-6DF6-4C23-84BE-F7F49A4D916B}" type="slidenum">
              <a:rPr lang="en-US"/>
              <a:pPr>
                <a:defRPr/>
              </a:pPr>
              <a:t>‹#›</a:t>
            </a:fld>
            <a:endParaRPr lang="en-US"/>
          </a:p>
        </p:txBody>
      </p:sp>
    </p:spTree>
    <p:extLst>
      <p:ext uri="{BB962C8B-B14F-4D97-AF65-F5344CB8AC3E}">
        <p14:creationId xmlns:p14="http://schemas.microsoft.com/office/powerpoint/2010/main" val="32489695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C0D9443-AA72-4F5C-84D0-5C37AAA54E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6E4C75-5947-4DFB-8CB9-7308661AA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A9F865-A874-414D-A5D0-A8CDF44D787D}"/>
              </a:ext>
            </a:extLst>
          </p:cNvPr>
          <p:cNvSpPr>
            <a:spLocks noGrp="1" noChangeArrowheads="1"/>
          </p:cNvSpPr>
          <p:nvPr>
            <p:ph type="sldNum" sz="quarter" idx="12"/>
          </p:nvPr>
        </p:nvSpPr>
        <p:spPr>
          <a:ln/>
        </p:spPr>
        <p:txBody>
          <a:bodyPr/>
          <a:lstStyle>
            <a:lvl1pPr>
              <a:defRPr/>
            </a:lvl1pPr>
          </a:lstStyle>
          <a:p>
            <a:pPr>
              <a:defRPr/>
            </a:pPr>
            <a:fld id="{B2320A32-CC63-4A07-B397-A546422BB143}" type="slidenum">
              <a:rPr lang="en-US"/>
              <a:pPr>
                <a:defRPr/>
              </a:pPr>
              <a:t>‹#›</a:t>
            </a:fld>
            <a:endParaRPr lang="en-US"/>
          </a:p>
        </p:txBody>
      </p:sp>
    </p:spTree>
    <p:extLst>
      <p:ext uri="{BB962C8B-B14F-4D97-AF65-F5344CB8AC3E}">
        <p14:creationId xmlns:p14="http://schemas.microsoft.com/office/powerpoint/2010/main" val="41046327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A751D4-FCB4-4C7F-91FF-7759EE2BF9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FDC05B-2445-4997-9F12-B3970EC05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AB4752-CD02-47FD-898F-BD1AD92F1668}"/>
              </a:ext>
            </a:extLst>
          </p:cNvPr>
          <p:cNvSpPr>
            <a:spLocks noGrp="1" noChangeArrowheads="1"/>
          </p:cNvSpPr>
          <p:nvPr>
            <p:ph type="sldNum" sz="quarter" idx="12"/>
          </p:nvPr>
        </p:nvSpPr>
        <p:spPr>
          <a:ln/>
        </p:spPr>
        <p:txBody>
          <a:bodyPr/>
          <a:lstStyle>
            <a:lvl1pPr>
              <a:defRPr/>
            </a:lvl1pPr>
          </a:lstStyle>
          <a:p>
            <a:pPr>
              <a:defRPr/>
            </a:pPr>
            <a:fld id="{AB5B1DED-01DF-4DF2-914D-8B501C06FCE4}" type="slidenum">
              <a:rPr lang="en-US"/>
              <a:pPr>
                <a:defRPr/>
              </a:pPr>
              <a:t>‹#›</a:t>
            </a:fld>
            <a:endParaRPr lang="en-US"/>
          </a:p>
        </p:txBody>
      </p:sp>
    </p:spTree>
    <p:extLst>
      <p:ext uri="{BB962C8B-B14F-4D97-AF65-F5344CB8AC3E}">
        <p14:creationId xmlns:p14="http://schemas.microsoft.com/office/powerpoint/2010/main" val="3026543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5F9C88-8097-4C4C-9914-A76A62FADA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F3C5F7-E40B-4E02-8522-DDF55B2578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EAC29B-2DAA-48B2-ABAB-046B65C921D9}"/>
              </a:ext>
            </a:extLst>
          </p:cNvPr>
          <p:cNvSpPr>
            <a:spLocks noGrp="1" noChangeArrowheads="1"/>
          </p:cNvSpPr>
          <p:nvPr>
            <p:ph type="sldNum" sz="quarter" idx="12"/>
          </p:nvPr>
        </p:nvSpPr>
        <p:spPr>
          <a:ln/>
        </p:spPr>
        <p:txBody>
          <a:bodyPr/>
          <a:lstStyle>
            <a:lvl1pPr>
              <a:defRPr/>
            </a:lvl1pPr>
          </a:lstStyle>
          <a:p>
            <a:pPr>
              <a:defRPr/>
            </a:pPr>
            <a:fld id="{BBBB5DE2-6DB4-48B2-B220-50D701A05638}" type="slidenum">
              <a:rPr lang="en-US"/>
              <a:pPr>
                <a:defRPr/>
              </a:pPr>
              <a:t>‹#›</a:t>
            </a:fld>
            <a:endParaRPr lang="en-US"/>
          </a:p>
        </p:txBody>
      </p:sp>
    </p:spTree>
    <p:extLst>
      <p:ext uri="{BB962C8B-B14F-4D97-AF65-F5344CB8AC3E}">
        <p14:creationId xmlns:p14="http://schemas.microsoft.com/office/powerpoint/2010/main" val="38246295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A051C4-B445-44E6-83F3-160AE22B06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A78AE5-6EFA-44C5-A1AA-17774BAD8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7AD15E-5A6C-41BF-B64D-E4F8C662C20A}"/>
              </a:ext>
            </a:extLst>
          </p:cNvPr>
          <p:cNvSpPr>
            <a:spLocks noGrp="1" noChangeArrowheads="1"/>
          </p:cNvSpPr>
          <p:nvPr>
            <p:ph type="sldNum" sz="quarter" idx="12"/>
          </p:nvPr>
        </p:nvSpPr>
        <p:spPr>
          <a:ln/>
        </p:spPr>
        <p:txBody>
          <a:bodyPr/>
          <a:lstStyle>
            <a:lvl1pPr>
              <a:defRPr/>
            </a:lvl1pPr>
          </a:lstStyle>
          <a:p>
            <a:pPr>
              <a:defRPr/>
            </a:pPr>
            <a:fld id="{011AE0BF-CE73-45D6-ACA4-EBCC4FEA4DD5}" type="slidenum">
              <a:rPr lang="en-US"/>
              <a:pPr>
                <a:defRPr/>
              </a:pPr>
              <a:t>‹#›</a:t>
            </a:fld>
            <a:endParaRPr lang="en-US"/>
          </a:p>
        </p:txBody>
      </p:sp>
    </p:spTree>
    <p:extLst>
      <p:ext uri="{BB962C8B-B14F-4D97-AF65-F5344CB8AC3E}">
        <p14:creationId xmlns:p14="http://schemas.microsoft.com/office/powerpoint/2010/main" val="20620356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5E7C1A-70A9-4A17-98BE-C429F47A38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752FA8-2C69-4FC5-8A86-9A647E6A15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8179AC-080F-48AA-897D-E4F8456C0FE4}"/>
              </a:ext>
            </a:extLst>
          </p:cNvPr>
          <p:cNvSpPr>
            <a:spLocks noGrp="1" noChangeArrowheads="1"/>
          </p:cNvSpPr>
          <p:nvPr>
            <p:ph type="sldNum" sz="quarter" idx="12"/>
          </p:nvPr>
        </p:nvSpPr>
        <p:spPr>
          <a:ln/>
        </p:spPr>
        <p:txBody>
          <a:bodyPr/>
          <a:lstStyle>
            <a:lvl1pPr>
              <a:defRPr/>
            </a:lvl1pPr>
          </a:lstStyle>
          <a:p>
            <a:pPr>
              <a:defRPr/>
            </a:pPr>
            <a:fld id="{785B9B3C-8038-406C-B235-8E50214CC635}" type="slidenum">
              <a:rPr lang="en-US"/>
              <a:pPr>
                <a:defRPr/>
              </a:pPr>
              <a:t>‹#›</a:t>
            </a:fld>
            <a:endParaRPr lang="en-US"/>
          </a:p>
        </p:txBody>
      </p:sp>
    </p:spTree>
    <p:extLst>
      <p:ext uri="{BB962C8B-B14F-4D97-AF65-F5344CB8AC3E}">
        <p14:creationId xmlns:p14="http://schemas.microsoft.com/office/powerpoint/2010/main" val="27072989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90DF07-B6F5-4F47-B36A-51DD78ACD8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E2A0D4-B5C9-46D1-A971-B45D05A7B5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151C2F8-38F6-4EFD-81A1-F55E14E6D273}"/>
              </a:ext>
            </a:extLst>
          </p:cNvPr>
          <p:cNvSpPr>
            <a:spLocks noGrp="1" noChangeArrowheads="1"/>
          </p:cNvSpPr>
          <p:nvPr>
            <p:ph type="sldNum" sz="quarter" idx="12"/>
          </p:nvPr>
        </p:nvSpPr>
        <p:spPr>
          <a:ln/>
        </p:spPr>
        <p:txBody>
          <a:bodyPr/>
          <a:lstStyle>
            <a:lvl1pPr>
              <a:defRPr/>
            </a:lvl1pPr>
          </a:lstStyle>
          <a:p>
            <a:pPr>
              <a:defRPr/>
            </a:pPr>
            <a:fld id="{4BB96A50-E8FE-4AE0-8524-F2830BD389E4}" type="slidenum">
              <a:rPr lang="en-US"/>
              <a:pPr>
                <a:defRPr/>
              </a:pPr>
              <a:t>‹#›</a:t>
            </a:fld>
            <a:endParaRPr lang="en-US"/>
          </a:p>
        </p:txBody>
      </p:sp>
    </p:spTree>
    <p:extLst>
      <p:ext uri="{BB962C8B-B14F-4D97-AF65-F5344CB8AC3E}">
        <p14:creationId xmlns:p14="http://schemas.microsoft.com/office/powerpoint/2010/main" val="39838629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3EA75F-E651-456F-98E2-9B985C8F909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8D8FC5B-B1B2-4ABE-8D47-97BBABFDE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4A509EF-B0ED-4361-9000-25FDC75703A3}"/>
              </a:ext>
            </a:extLst>
          </p:cNvPr>
          <p:cNvSpPr>
            <a:spLocks noGrp="1" noChangeArrowheads="1"/>
          </p:cNvSpPr>
          <p:nvPr>
            <p:ph type="sldNum" sz="quarter" idx="12"/>
          </p:nvPr>
        </p:nvSpPr>
        <p:spPr>
          <a:ln/>
        </p:spPr>
        <p:txBody>
          <a:bodyPr/>
          <a:lstStyle>
            <a:lvl1pPr>
              <a:defRPr/>
            </a:lvl1pPr>
          </a:lstStyle>
          <a:p>
            <a:pPr>
              <a:defRPr/>
            </a:pPr>
            <a:fld id="{BD14677B-B0C6-44DB-887B-3ADB975E5BF6}" type="slidenum">
              <a:rPr lang="en-US"/>
              <a:pPr>
                <a:defRPr/>
              </a:pPr>
              <a:t>‹#›</a:t>
            </a:fld>
            <a:endParaRPr lang="en-US"/>
          </a:p>
        </p:txBody>
      </p:sp>
    </p:spTree>
    <p:extLst>
      <p:ext uri="{BB962C8B-B14F-4D97-AF65-F5344CB8AC3E}">
        <p14:creationId xmlns:p14="http://schemas.microsoft.com/office/powerpoint/2010/main" val="26498933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588F58-C847-4972-80F2-34904C8AEE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D52D71-FE73-4569-890D-FC135E4FBF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6B69BA-6281-47DE-B413-818F8E6C985F}"/>
              </a:ext>
            </a:extLst>
          </p:cNvPr>
          <p:cNvSpPr>
            <a:spLocks noGrp="1" noChangeArrowheads="1"/>
          </p:cNvSpPr>
          <p:nvPr>
            <p:ph type="sldNum" sz="quarter" idx="12"/>
          </p:nvPr>
        </p:nvSpPr>
        <p:spPr>
          <a:ln/>
        </p:spPr>
        <p:txBody>
          <a:bodyPr/>
          <a:lstStyle>
            <a:lvl1pPr>
              <a:defRPr/>
            </a:lvl1pPr>
          </a:lstStyle>
          <a:p>
            <a:pPr>
              <a:defRPr/>
            </a:pPr>
            <a:fld id="{432EDA6E-CBC1-4D68-979A-2AD42A53829B}" type="slidenum">
              <a:rPr lang="en-US"/>
              <a:pPr>
                <a:defRPr/>
              </a:pPr>
              <a:t>‹#›</a:t>
            </a:fld>
            <a:endParaRPr lang="en-US"/>
          </a:p>
        </p:txBody>
      </p:sp>
    </p:spTree>
    <p:extLst>
      <p:ext uri="{BB962C8B-B14F-4D97-AF65-F5344CB8AC3E}">
        <p14:creationId xmlns:p14="http://schemas.microsoft.com/office/powerpoint/2010/main" val="2108522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F312344-C2E1-4014-9C5E-C1699842A0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F241D5-13E3-4411-932B-BB5A5BC57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6AEC72-3B33-44F3-B6DC-51BFB05E36F9}"/>
              </a:ext>
            </a:extLst>
          </p:cNvPr>
          <p:cNvSpPr>
            <a:spLocks noGrp="1" noChangeArrowheads="1"/>
          </p:cNvSpPr>
          <p:nvPr>
            <p:ph type="sldNum" sz="quarter" idx="12"/>
          </p:nvPr>
        </p:nvSpPr>
        <p:spPr>
          <a:ln/>
        </p:spPr>
        <p:txBody>
          <a:bodyPr/>
          <a:lstStyle>
            <a:lvl1pPr>
              <a:defRPr/>
            </a:lvl1pPr>
          </a:lstStyle>
          <a:p>
            <a:pPr>
              <a:defRPr/>
            </a:pPr>
            <a:fld id="{4211B4AA-27E8-427F-9501-014EC16AF2AB}" type="slidenum">
              <a:rPr lang="en-US"/>
              <a:pPr>
                <a:defRPr/>
              </a:pPr>
              <a:t>‹#›</a:t>
            </a:fld>
            <a:endParaRPr lang="en-US"/>
          </a:p>
        </p:txBody>
      </p:sp>
    </p:spTree>
    <p:extLst>
      <p:ext uri="{BB962C8B-B14F-4D97-AF65-F5344CB8AC3E}">
        <p14:creationId xmlns:p14="http://schemas.microsoft.com/office/powerpoint/2010/main" val="612613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4FDA69-18FD-4CD0-B1B4-5BE8A32DB0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6DBB9F-357A-4E85-AA1C-2C5CA35A5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9B57AB-DFCD-4802-A1E9-71CF4224EF9D}"/>
              </a:ext>
            </a:extLst>
          </p:cNvPr>
          <p:cNvSpPr>
            <a:spLocks noGrp="1" noChangeArrowheads="1"/>
          </p:cNvSpPr>
          <p:nvPr>
            <p:ph type="sldNum" sz="quarter" idx="12"/>
          </p:nvPr>
        </p:nvSpPr>
        <p:spPr>
          <a:ln/>
        </p:spPr>
        <p:txBody>
          <a:bodyPr/>
          <a:lstStyle>
            <a:lvl1pPr>
              <a:defRPr/>
            </a:lvl1pPr>
          </a:lstStyle>
          <a:p>
            <a:pPr>
              <a:defRPr/>
            </a:pPr>
            <a:fld id="{2084031F-9A26-43C6-A2D7-9A7C57D817C8}" type="slidenum">
              <a:rPr lang="en-US"/>
              <a:pPr>
                <a:defRPr/>
              </a:pPr>
              <a:t>‹#›</a:t>
            </a:fld>
            <a:endParaRPr lang="en-US"/>
          </a:p>
        </p:txBody>
      </p:sp>
    </p:spTree>
    <p:extLst>
      <p:ext uri="{BB962C8B-B14F-4D97-AF65-F5344CB8AC3E}">
        <p14:creationId xmlns:p14="http://schemas.microsoft.com/office/powerpoint/2010/main" val="22356943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0AFB4E-409E-4C52-998E-7599013AD0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2EE221-3A7D-423E-931A-253101F76B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DEF65A-62C3-4E31-8E1A-A34808490FED}"/>
              </a:ext>
            </a:extLst>
          </p:cNvPr>
          <p:cNvSpPr>
            <a:spLocks noGrp="1" noChangeArrowheads="1"/>
          </p:cNvSpPr>
          <p:nvPr>
            <p:ph type="sldNum" sz="quarter" idx="12"/>
          </p:nvPr>
        </p:nvSpPr>
        <p:spPr>
          <a:ln/>
        </p:spPr>
        <p:txBody>
          <a:bodyPr/>
          <a:lstStyle>
            <a:lvl1pPr>
              <a:defRPr/>
            </a:lvl1pPr>
          </a:lstStyle>
          <a:p>
            <a:pPr>
              <a:defRPr/>
            </a:pPr>
            <a:fld id="{D3579B99-1912-41FB-B676-7AF9B11D6310}" type="slidenum">
              <a:rPr lang="en-US"/>
              <a:pPr>
                <a:defRPr/>
              </a:pPr>
              <a:t>‹#›</a:t>
            </a:fld>
            <a:endParaRPr lang="en-US"/>
          </a:p>
        </p:txBody>
      </p:sp>
    </p:spTree>
    <p:extLst>
      <p:ext uri="{BB962C8B-B14F-4D97-AF65-F5344CB8AC3E}">
        <p14:creationId xmlns:p14="http://schemas.microsoft.com/office/powerpoint/2010/main" val="30700611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DCED3D-D23D-4C03-87CB-DF1FD077F5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3A53E9-D9F3-4367-9BC9-61565A5C2F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517675-7304-40D5-BB67-6DD8A350DDE4}"/>
              </a:ext>
            </a:extLst>
          </p:cNvPr>
          <p:cNvSpPr>
            <a:spLocks noGrp="1" noChangeArrowheads="1"/>
          </p:cNvSpPr>
          <p:nvPr>
            <p:ph type="sldNum" sz="quarter" idx="12"/>
          </p:nvPr>
        </p:nvSpPr>
        <p:spPr>
          <a:ln/>
        </p:spPr>
        <p:txBody>
          <a:bodyPr/>
          <a:lstStyle>
            <a:lvl1pPr>
              <a:defRPr/>
            </a:lvl1pPr>
          </a:lstStyle>
          <a:p>
            <a:pPr>
              <a:defRPr/>
            </a:pPr>
            <a:fld id="{951B7D22-B83D-4769-B9E9-69EC4770E485}" type="slidenum">
              <a:rPr lang="en-US"/>
              <a:pPr>
                <a:defRPr/>
              </a:pPr>
              <a:t>‹#›</a:t>
            </a:fld>
            <a:endParaRPr lang="en-US"/>
          </a:p>
        </p:txBody>
      </p:sp>
    </p:spTree>
    <p:extLst>
      <p:ext uri="{BB962C8B-B14F-4D97-AF65-F5344CB8AC3E}">
        <p14:creationId xmlns:p14="http://schemas.microsoft.com/office/powerpoint/2010/main" val="32341388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D7A7DAA-ABF0-4241-8AA1-DEEC1C718C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70C07C-0AA8-46C5-81DA-8B542617F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1A871D-861C-446D-A753-E5A6D4A462C0}"/>
              </a:ext>
            </a:extLst>
          </p:cNvPr>
          <p:cNvSpPr>
            <a:spLocks noGrp="1" noChangeArrowheads="1"/>
          </p:cNvSpPr>
          <p:nvPr>
            <p:ph type="sldNum" sz="quarter" idx="12"/>
          </p:nvPr>
        </p:nvSpPr>
        <p:spPr>
          <a:ln/>
        </p:spPr>
        <p:txBody>
          <a:bodyPr/>
          <a:lstStyle>
            <a:lvl1pPr>
              <a:defRPr/>
            </a:lvl1pPr>
          </a:lstStyle>
          <a:p>
            <a:pPr>
              <a:defRPr/>
            </a:pPr>
            <a:fld id="{8884ED1B-2949-44A1-8447-1E04E604902F}" type="slidenum">
              <a:rPr lang="en-US"/>
              <a:pPr>
                <a:defRPr/>
              </a:pPr>
              <a:t>‹#›</a:t>
            </a:fld>
            <a:endParaRPr lang="en-US"/>
          </a:p>
        </p:txBody>
      </p:sp>
    </p:spTree>
    <p:extLst>
      <p:ext uri="{BB962C8B-B14F-4D97-AF65-F5344CB8AC3E}">
        <p14:creationId xmlns:p14="http://schemas.microsoft.com/office/powerpoint/2010/main" val="21930090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C2AC7F-5818-45AC-B87C-6F5E803D56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7C7365-6EA2-48C2-871A-5431EAEB1F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8FCC73-E66D-4A37-8E0A-8A89FD8DA3C5}"/>
              </a:ext>
            </a:extLst>
          </p:cNvPr>
          <p:cNvSpPr>
            <a:spLocks noGrp="1" noChangeArrowheads="1"/>
          </p:cNvSpPr>
          <p:nvPr>
            <p:ph type="sldNum" sz="quarter" idx="12"/>
          </p:nvPr>
        </p:nvSpPr>
        <p:spPr>
          <a:ln/>
        </p:spPr>
        <p:txBody>
          <a:bodyPr/>
          <a:lstStyle>
            <a:lvl1pPr>
              <a:defRPr/>
            </a:lvl1pPr>
          </a:lstStyle>
          <a:p>
            <a:pPr>
              <a:defRPr/>
            </a:pPr>
            <a:fld id="{1A35D236-27BA-48E0-B35E-F514615EED02}" type="slidenum">
              <a:rPr lang="en-US"/>
              <a:pPr>
                <a:defRPr/>
              </a:pPr>
              <a:t>‹#›</a:t>
            </a:fld>
            <a:endParaRPr lang="en-US"/>
          </a:p>
        </p:txBody>
      </p:sp>
    </p:spTree>
    <p:extLst>
      <p:ext uri="{BB962C8B-B14F-4D97-AF65-F5344CB8AC3E}">
        <p14:creationId xmlns:p14="http://schemas.microsoft.com/office/powerpoint/2010/main" val="11600917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06F3D70-8270-4128-A7A1-D7A729DA090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7B8B50B-C6DE-4832-97A7-81D8F85C4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0B45FCB-B3E6-4F9C-ADE2-D05312C005CB}"/>
              </a:ext>
            </a:extLst>
          </p:cNvPr>
          <p:cNvSpPr>
            <a:spLocks noGrp="1" noChangeArrowheads="1"/>
          </p:cNvSpPr>
          <p:nvPr>
            <p:ph type="sldNum" sz="quarter" idx="12"/>
          </p:nvPr>
        </p:nvSpPr>
        <p:spPr>
          <a:ln/>
        </p:spPr>
        <p:txBody>
          <a:bodyPr/>
          <a:lstStyle>
            <a:lvl1pPr>
              <a:defRPr/>
            </a:lvl1pPr>
          </a:lstStyle>
          <a:p>
            <a:pPr>
              <a:defRPr/>
            </a:pPr>
            <a:fld id="{E6F6E474-8CF2-491B-9014-2E64CE3FB706}" type="slidenum">
              <a:rPr lang="en-US"/>
              <a:pPr>
                <a:defRPr/>
              </a:pPr>
              <a:t>‹#›</a:t>
            </a:fld>
            <a:endParaRPr lang="en-US"/>
          </a:p>
        </p:txBody>
      </p:sp>
    </p:spTree>
    <p:extLst>
      <p:ext uri="{BB962C8B-B14F-4D97-AF65-F5344CB8AC3E}">
        <p14:creationId xmlns:p14="http://schemas.microsoft.com/office/powerpoint/2010/main" val="21130097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D998A3-F2E4-4EF2-A2A8-E4CF5271EE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950F86-62D4-4A7B-B499-AB6829D76D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F59731-9F8D-4DD8-8194-1EF51E6F36C1}"/>
              </a:ext>
            </a:extLst>
          </p:cNvPr>
          <p:cNvSpPr>
            <a:spLocks noGrp="1" noChangeArrowheads="1"/>
          </p:cNvSpPr>
          <p:nvPr>
            <p:ph type="sldNum" sz="quarter" idx="12"/>
          </p:nvPr>
        </p:nvSpPr>
        <p:spPr>
          <a:ln/>
        </p:spPr>
        <p:txBody>
          <a:bodyPr/>
          <a:lstStyle>
            <a:lvl1pPr>
              <a:defRPr/>
            </a:lvl1pPr>
          </a:lstStyle>
          <a:p>
            <a:pPr>
              <a:defRPr/>
            </a:pPr>
            <a:fld id="{7F72D822-24E0-4D96-AC84-8B58F8F29A68}" type="slidenum">
              <a:rPr lang="en-US"/>
              <a:pPr>
                <a:defRPr/>
              </a:pPr>
              <a:t>‹#›</a:t>
            </a:fld>
            <a:endParaRPr lang="en-US"/>
          </a:p>
        </p:txBody>
      </p:sp>
    </p:spTree>
    <p:extLst>
      <p:ext uri="{BB962C8B-B14F-4D97-AF65-F5344CB8AC3E}">
        <p14:creationId xmlns:p14="http://schemas.microsoft.com/office/powerpoint/2010/main" val="951431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180F48C-7816-46A4-8055-55F3BE960732}"/>
              </a:ext>
            </a:extLst>
          </p:cNvPr>
          <p:cNvSpPr>
            <a:spLocks noGrp="1"/>
          </p:cNvSpPr>
          <p:nvPr>
            <p:ph type="dt" sz="half" idx="10"/>
          </p:nvPr>
        </p:nvSpPr>
        <p:spPr/>
        <p:txBody>
          <a:bodyPr/>
          <a:lstStyle>
            <a:lvl1pPr>
              <a:defRPr/>
            </a:lvl1pPr>
          </a:lstStyle>
          <a:p>
            <a:pPr>
              <a:defRPr/>
            </a:pPr>
            <a:fld id="{5BB7052C-1585-4FFD-A0B3-7A944BE226AB}" type="datetimeFigureOut">
              <a:rPr lang="en-US"/>
              <a:pPr>
                <a:defRPr/>
              </a:pPr>
              <a:t>5/13/2019</a:t>
            </a:fld>
            <a:endParaRPr lang="en-US"/>
          </a:p>
        </p:txBody>
      </p:sp>
      <p:sp>
        <p:nvSpPr>
          <p:cNvPr id="5" name="Footer Placeholder 4">
            <a:extLst>
              <a:ext uri="{FF2B5EF4-FFF2-40B4-BE49-F238E27FC236}">
                <a16:creationId xmlns:a16="http://schemas.microsoft.com/office/drawing/2014/main" id="{6774C977-C667-4CE1-BE3F-106B459D2F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237AEE-BCE2-43E4-BBFA-EC7BB9DDA2D1}"/>
              </a:ext>
            </a:extLst>
          </p:cNvPr>
          <p:cNvSpPr>
            <a:spLocks noGrp="1"/>
          </p:cNvSpPr>
          <p:nvPr>
            <p:ph type="sldNum" sz="quarter" idx="12"/>
          </p:nvPr>
        </p:nvSpPr>
        <p:spPr/>
        <p:txBody>
          <a:bodyPr/>
          <a:lstStyle>
            <a:lvl1pPr>
              <a:defRPr/>
            </a:lvl1pPr>
          </a:lstStyle>
          <a:p>
            <a:pPr>
              <a:defRPr/>
            </a:pPr>
            <a:fld id="{84FE494D-922A-4186-AD08-BAA344E707DD}" type="slidenum">
              <a:rPr lang="en-US"/>
              <a:pPr>
                <a:defRPr/>
              </a:pPr>
              <a:t>‹#›</a:t>
            </a:fld>
            <a:endParaRPr lang="en-US"/>
          </a:p>
        </p:txBody>
      </p:sp>
    </p:spTree>
    <p:extLst>
      <p:ext uri="{BB962C8B-B14F-4D97-AF65-F5344CB8AC3E}">
        <p14:creationId xmlns:p14="http://schemas.microsoft.com/office/powerpoint/2010/main" val="16350549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76087-EA4B-42C4-B5D6-49F9EDE15256}"/>
              </a:ext>
            </a:extLst>
          </p:cNvPr>
          <p:cNvSpPr>
            <a:spLocks noGrp="1"/>
          </p:cNvSpPr>
          <p:nvPr>
            <p:ph type="dt" sz="half" idx="10"/>
          </p:nvPr>
        </p:nvSpPr>
        <p:spPr/>
        <p:txBody>
          <a:bodyPr/>
          <a:lstStyle>
            <a:lvl1pPr>
              <a:defRPr/>
            </a:lvl1pPr>
          </a:lstStyle>
          <a:p>
            <a:pPr>
              <a:defRPr/>
            </a:pPr>
            <a:fld id="{A8A8462E-860D-4DC0-AF20-6394C5B8012B}" type="datetimeFigureOut">
              <a:rPr lang="en-US"/>
              <a:pPr>
                <a:defRPr/>
              </a:pPr>
              <a:t>5/13/2019</a:t>
            </a:fld>
            <a:endParaRPr lang="en-US"/>
          </a:p>
        </p:txBody>
      </p:sp>
      <p:sp>
        <p:nvSpPr>
          <p:cNvPr id="5" name="Footer Placeholder 4">
            <a:extLst>
              <a:ext uri="{FF2B5EF4-FFF2-40B4-BE49-F238E27FC236}">
                <a16:creationId xmlns:a16="http://schemas.microsoft.com/office/drawing/2014/main" id="{AFFC6173-5788-4BC7-A50B-B2FB02EBF2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3D3D63-5626-4265-8A88-EABD8C96D6C3}"/>
              </a:ext>
            </a:extLst>
          </p:cNvPr>
          <p:cNvSpPr>
            <a:spLocks noGrp="1"/>
          </p:cNvSpPr>
          <p:nvPr>
            <p:ph type="sldNum" sz="quarter" idx="12"/>
          </p:nvPr>
        </p:nvSpPr>
        <p:spPr/>
        <p:txBody>
          <a:bodyPr/>
          <a:lstStyle>
            <a:lvl1pPr>
              <a:defRPr/>
            </a:lvl1pPr>
          </a:lstStyle>
          <a:p>
            <a:pPr>
              <a:defRPr/>
            </a:pPr>
            <a:fld id="{BEB043EF-F3C0-4672-AE9C-4691496E714F}" type="slidenum">
              <a:rPr lang="en-US"/>
              <a:pPr>
                <a:defRPr/>
              </a:pPr>
              <a:t>‹#›</a:t>
            </a:fld>
            <a:endParaRPr lang="en-US"/>
          </a:p>
        </p:txBody>
      </p:sp>
    </p:spTree>
    <p:extLst>
      <p:ext uri="{BB962C8B-B14F-4D97-AF65-F5344CB8AC3E}">
        <p14:creationId xmlns:p14="http://schemas.microsoft.com/office/powerpoint/2010/main" val="15527447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50BCDA-F228-49C1-A95C-547AEF068392}"/>
              </a:ext>
            </a:extLst>
          </p:cNvPr>
          <p:cNvSpPr>
            <a:spLocks noGrp="1"/>
          </p:cNvSpPr>
          <p:nvPr>
            <p:ph type="dt" sz="half" idx="10"/>
          </p:nvPr>
        </p:nvSpPr>
        <p:spPr/>
        <p:txBody>
          <a:bodyPr/>
          <a:lstStyle>
            <a:lvl1pPr>
              <a:defRPr/>
            </a:lvl1pPr>
          </a:lstStyle>
          <a:p>
            <a:pPr>
              <a:defRPr/>
            </a:pPr>
            <a:fld id="{016ACC98-FDEE-4977-9D39-EDCADD7E6EB0}" type="datetimeFigureOut">
              <a:rPr lang="en-US"/>
              <a:pPr>
                <a:defRPr/>
              </a:pPr>
              <a:t>5/13/2019</a:t>
            </a:fld>
            <a:endParaRPr lang="en-US"/>
          </a:p>
        </p:txBody>
      </p:sp>
      <p:sp>
        <p:nvSpPr>
          <p:cNvPr id="5" name="Footer Placeholder 4">
            <a:extLst>
              <a:ext uri="{FF2B5EF4-FFF2-40B4-BE49-F238E27FC236}">
                <a16:creationId xmlns:a16="http://schemas.microsoft.com/office/drawing/2014/main" id="{5A1508E4-8EDD-495E-AB0A-5E6A6606BD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91BEBB-BABB-481C-B870-CB87C6E057AF}"/>
              </a:ext>
            </a:extLst>
          </p:cNvPr>
          <p:cNvSpPr>
            <a:spLocks noGrp="1"/>
          </p:cNvSpPr>
          <p:nvPr>
            <p:ph type="sldNum" sz="quarter" idx="12"/>
          </p:nvPr>
        </p:nvSpPr>
        <p:spPr/>
        <p:txBody>
          <a:bodyPr/>
          <a:lstStyle>
            <a:lvl1pPr>
              <a:defRPr/>
            </a:lvl1pPr>
          </a:lstStyle>
          <a:p>
            <a:pPr>
              <a:defRPr/>
            </a:pPr>
            <a:fld id="{53BAF738-1F4A-4209-A020-7019424FADC2}" type="slidenum">
              <a:rPr lang="en-US"/>
              <a:pPr>
                <a:defRPr/>
              </a:pPr>
              <a:t>‹#›</a:t>
            </a:fld>
            <a:endParaRPr lang="en-US"/>
          </a:p>
        </p:txBody>
      </p:sp>
    </p:spTree>
    <p:extLst>
      <p:ext uri="{BB962C8B-B14F-4D97-AF65-F5344CB8AC3E}">
        <p14:creationId xmlns:p14="http://schemas.microsoft.com/office/powerpoint/2010/main" val="3641664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9F9396-32F0-4BEE-BB64-8FCF5203EC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A1445E-8049-47D0-878B-0931BECD2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DBB012-0ECD-4D92-9877-48FC158FBF13}"/>
              </a:ext>
            </a:extLst>
          </p:cNvPr>
          <p:cNvSpPr>
            <a:spLocks noGrp="1" noChangeArrowheads="1"/>
          </p:cNvSpPr>
          <p:nvPr>
            <p:ph type="sldNum" sz="quarter" idx="12"/>
          </p:nvPr>
        </p:nvSpPr>
        <p:spPr>
          <a:ln/>
        </p:spPr>
        <p:txBody>
          <a:bodyPr/>
          <a:lstStyle>
            <a:lvl1pPr>
              <a:defRPr/>
            </a:lvl1pPr>
          </a:lstStyle>
          <a:p>
            <a:pPr>
              <a:defRPr/>
            </a:pPr>
            <a:fld id="{6AEBB4BC-7ED3-479C-96C7-A5BC69E49F89}" type="slidenum">
              <a:rPr lang="en-US"/>
              <a:pPr>
                <a:defRPr/>
              </a:pPr>
              <a:t>‹#›</a:t>
            </a:fld>
            <a:endParaRPr lang="en-US"/>
          </a:p>
        </p:txBody>
      </p:sp>
    </p:spTree>
    <p:extLst>
      <p:ext uri="{BB962C8B-B14F-4D97-AF65-F5344CB8AC3E}">
        <p14:creationId xmlns:p14="http://schemas.microsoft.com/office/powerpoint/2010/main" val="30279816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FDF958-3DE8-4A0E-8622-424A28F5FB55}"/>
              </a:ext>
            </a:extLst>
          </p:cNvPr>
          <p:cNvSpPr>
            <a:spLocks noGrp="1"/>
          </p:cNvSpPr>
          <p:nvPr>
            <p:ph type="dt" sz="half" idx="10"/>
          </p:nvPr>
        </p:nvSpPr>
        <p:spPr/>
        <p:txBody>
          <a:bodyPr/>
          <a:lstStyle>
            <a:lvl1pPr>
              <a:defRPr/>
            </a:lvl1pPr>
          </a:lstStyle>
          <a:p>
            <a:pPr>
              <a:defRPr/>
            </a:pPr>
            <a:fld id="{6B7CF290-E0D5-49D3-B162-8EFA37D7CEF9}" type="datetimeFigureOut">
              <a:rPr lang="en-US"/>
              <a:pPr>
                <a:defRPr/>
              </a:pPr>
              <a:t>5/13/2019</a:t>
            </a:fld>
            <a:endParaRPr lang="en-US"/>
          </a:p>
        </p:txBody>
      </p:sp>
      <p:sp>
        <p:nvSpPr>
          <p:cNvPr id="6" name="Footer Placeholder 4">
            <a:extLst>
              <a:ext uri="{FF2B5EF4-FFF2-40B4-BE49-F238E27FC236}">
                <a16:creationId xmlns:a16="http://schemas.microsoft.com/office/drawing/2014/main" id="{16CC96A1-A7F5-4B20-8880-74279FA3EF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B4B590-CF68-4AC9-88C8-925967D888E9}"/>
              </a:ext>
            </a:extLst>
          </p:cNvPr>
          <p:cNvSpPr>
            <a:spLocks noGrp="1"/>
          </p:cNvSpPr>
          <p:nvPr>
            <p:ph type="sldNum" sz="quarter" idx="12"/>
          </p:nvPr>
        </p:nvSpPr>
        <p:spPr/>
        <p:txBody>
          <a:bodyPr/>
          <a:lstStyle>
            <a:lvl1pPr>
              <a:defRPr/>
            </a:lvl1pPr>
          </a:lstStyle>
          <a:p>
            <a:pPr>
              <a:defRPr/>
            </a:pPr>
            <a:fld id="{D0D8AC5D-9DDB-482B-8B23-892173D19DDD}" type="slidenum">
              <a:rPr lang="en-US"/>
              <a:pPr>
                <a:defRPr/>
              </a:pPr>
              <a:t>‹#›</a:t>
            </a:fld>
            <a:endParaRPr lang="en-US"/>
          </a:p>
        </p:txBody>
      </p:sp>
    </p:spTree>
    <p:extLst>
      <p:ext uri="{BB962C8B-B14F-4D97-AF65-F5344CB8AC3E}">
        <p14:creationId xmlns:p14="http://schemas.microsoft.com/office/powerpoint/2010/main" val="39339074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45F4B1-7860-42EB-911C-F128D679A33C}"/>
              </a:ext>
            </a:extLst>
          </p:cNvPr>
          <p:cNvSpPr>
            <a:spLocks noGrp="1"/>
          </p:cNvSpPr>
          <p:nvPr>
            <p:ph type="dt" sz="half" idx="10"/>
          </p:nvPr>
        </p:nvSpPr>
        <p:spPr/>
        <p:txBody>
          <a:bodyPr/>
          <a:lstStyle>
            <a:lvl1pPr>
              <a:defRPr/>
            </a:lvl1pPr>
          </a:lstStyle>
          <a:p>
            <a:pPr>
              <a:defRPr/>
            </a:pPr>
            <a:fld id="{8C2A431E-A952-49D6-9587-C77C883777F2}" type="datetimeFigureOut">
              <a:rPr lang="en-US"/>
              <a:pPr>
                <a:defRPr/>
              </a:pPr>
              <a:t>5/13/2019</a:t>
            </a:fld>
            <a:endParaRPr lang="en-US"/>
          </a:p>
        </p:txBody>
      </p:sp>
      <p:sp>
        <p:nvSpPr>
          <p:cNvPr id="8" name="Footer Placeholder 4">
            <a:extLst>
              <a:ext uri="{FF2B5EF4-FFF2-40B4-BE49-F238E27FC236}">
                <a16:creationId xmlns:a16="http://schemas.microsoft.com/office/drawing/2014/main" id="{2B8991AB-00E6-4B32-9A40-1582349032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C1A5B0C-61C6-46BA-8A4C-851335C64A9B}"/>
              </a:ext>
            </a:extLst>
          </p:cNvPr>
          <p:cNvSpPr>
            <a:spLocks noGrp="1"/>
          </p:cNvSpPr>
          <p:nvPr>
            <p:ph type="sldNum" sz="quarter" idx="12"/>
          </p:nvPr>
        </p:nvSpPr>
        <p:spPr/>
        <p:txBody>
          <a:bodyPr/>
          <a:lstStyle>
            <a:lvl1pPr>
              <a:defRPr/>
            </a:lvl1pPr>
          </a:lstStyle>
          <a:p>
            <a:pPr>
              <a:defRPr/>
            </a:pPr>
            <a:fld id="{1A1B9B32-2ACC-4C5C-9545-32F38291FCDC}" type="slidenum">
              <a:rPr lang="en-US"/>
              <a:pPr>
                <a:defRPr/>
              </a:pPr>
              <a:t>‹#›</a:t>
            </a:fld>
            <a:endParaRPr lang="en-US"/>
          </a:p>
        </p:txBody>
      </p:sp>
    </p:spTree>
    <p:extLst>
      <p:ext uri="{BB962C8B-B14F-4D97-AF65-F5344CB8AC3E}">
        <p14:creationId xmlns:p14="http://schemas.microsoft.com/office/powerpoint/2010/main" val="36320052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2B83DA0-193C-4D7D-9A59-CBF90D037D3A}"/>
              </a:ext>
            </a:extLst>
          </p:cNvPr>
          <p:cNvSpPr>
            <a:spLocks noGrp="1"/>
          </p:cNvSpPr>
          <p:nvPr>
            <p:ph type="dt" sz="half" idx="10"/>
          </p:nvPr>
        </p:nvSpPr>
        <p:spPr/>
        <p:txBody>
          <a:bodyPr/>
          <a:lstStyle>
            <a:lvl1pPr>
              <a:defRPr/>
            </a:lvl1pPr>
          </a:lstStyle>
          <a:p>
            <a:pPr>
              <a:defRPr/>
            </a:pPr>
            <a:fld id="{D93E1195-438B-4E0F-8D96-7304007FEC1B}" type="datetimeFigureOut">
              <a:rPr lang="en-US"/>
              <a:pPr>
                <a:defRPr/>
              </a:pPr>
              <a:t>5/13/2019</a:t>
            </a:fld>
            <a:endParaRPr lang="en-US"/>
          </a:p>
        </p:txBody>
      </p:sp>
      <p:sp>
        <p:nvSpPr>
          <p:cNvPr id="4" name="Footer Placeholder 4">
            <a:extLst>
              <a:ext uri="{FF2B5EF4-FFF2-40B4-BE49-F238E27FC236}">
                <a16:creationId xmlns:a16="http://schemas.microsoft.com/office/drawing/2014/main" id="{EC6D118D-DCFD-46A5-B7CB-ADB13F23F8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97946C-1484-450D-BDBB-082C92A0004F}"/>
              </a:ext>
            </a:extLst>
          </p:cNvPr>
          <p:cNvSpPr>
            <a:spLocks noGrp="1"/>
          </p:cNvSpPr>
          <p:nvPr>
            <p:ph type="sldNum" sz="quarter" idx="12"/>
          </p:nvPr>
        </p:nvSpPr>
        <p:spPr/>
        <p:txBody>
          <a:bodyPr/>
          <a:lstStyle>
            <a:lvl1pPr>
              <a:defRPr/>
            </a:lvl1pPr>
          </a:lstStyle>
          <a:p>
            <a:pPr>
              <a:defRPr/>
            </a:pPr>
            <a:fld id="{AAA939BC-FC9A-4E59-8F52-DC338F7BF790}" type="slidenum">
              <a:rPr lang="en-US"/>
              <a:pPr>
                <a:defRPr/>
              </a:pPr>
              <a:t>‹#›</a:t>
            </a:fld>
            <a:endParaRPr lang="en-US"/>
          </a:p>
        </p:txBody>
      </p:sp>
    </p:spTree>
    <p:extLst>
      <p:ext uri="{BB962C8B-B14F-4D97-AF65-F5344CB8AC3E}">
        <p14:creationId xmlns:p14="http://schemas.microsoft.com/office/powerpoint/2010/main" val="19548891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FD2021-D611-4D9A-92CB-53596EECAD2D}"/>
              </a:ext>
            </a:extLst>
          </p:cNvPr>
          <p:cNvSpPr>
            <a:spLocks noGrp="1"/>
          </p:cNvSpPr>
          <p:nvPr>
            <p:ph type="dt" sz="half" idx="10"/>
          </p:nvPr>
        </p:nvSpPr>
        <p:spPr/>
        <p:txBody>
          <a:bodyPr/>
          <a:lstStyle>
            <a:lvl1pPr>
              <a:defRPr/>
            </a:lvl1pPr>
          </a:lstStyle>
          <a:p>
            <a:pPr>
              <a:defRPr/>
            </a:pPr>
            <a:fld id="{B13A0B4D-291E-4554-BD8C-D2FC2FC500E4}" type="datetimeFigureOut">
              <a:rPr lang="en-US"/>
              <a:pPr>
                <a:defRPr/>
              </a:pPr>
              <a:t>5/13/2019</a:t>
            </a:fld>
            <a:endParaRPr lang="en-US"/>
          </a:p>
        </p:txBody>
      </p:sp>
      <p:sp>
        <p:nvSpPr>
          <p:cNvPr id="3" name="Footer Placeholder 4">
            <a:extLst>
              <a:ext uri="{FF2B5EF4-FFF2-40B4-BE49-F238E27FC236}">
                <a16:creationId xmlns:a16="http://schemas.microsoft.com/office/drawing/2014/main" id="{399C2D41-3D94-4EC4-B82E-4E1CECE57DF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B782576-AB0D-461C-8C19-CD03DCDB637A}"/>
              </a:ext>
            </a:extLst>
          </p:cNvPr>
          <p:cNvSpPr>
            <a:spLocks noGrp="1"/>
          </p:cNvSpPr>
          <p:nvPr>
            <p:ph type="sldNum" sz="quarter" idx="12"/>
          </p:nvPr>
        </p:nvSpPr>
        <p:spPr/>
        <p:txBody>
          <a:bodyPr/>
          <a:lstStyle>
            <a:lvl1pPr>
              <a:defRPr/>
            </a:lvl1pPr>
          </a:lstStyle>
          <a:p>
            <a:pPr>
              <a:defRPr/>
            </a:pPr>
            <a:fld id="{EFDB113D-0858-41A3-88BF-5AD3B9F4472E}" type="slidenum">
              <a:rPr lang="en-US"/>
              <a:pPr>
                <a:defRPr/>
              </a:pPr>
              <a:t>‹#›</a:t>
            </a:fld>
            <a:endParaRPr lang="en-US"/>
          </a:p>
        </p:txBody>
      </p:sp>
    </p:spTree>
    <p:extLst>
      <p:ext uri="{BB962C8B-B14F-4D97-AF65-F5344CB8AC3E}">
        <p14:creationId xmlns:p14="http://schemas.microsoft.com/office/powerpoint/2010/main" val="16933064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D13678C6-8BC7-418C-89CC-708969092F77}"/>
              </a:ext>
            </a:extLst>
          </p:cNvPr>
          <p:cNvSpPr>
            <a:spLocks noGrp="1"/>
          </p:cNvSpPr>
          <p:nvPr>
            <p:ph type="dt" sz="half" idx="10"/>
          </p:nvPr>
        </p:nvSpPr>
        <p:spPr/>
        <p:txBody>
          <a:bodyPr/>
          <a:lstStyle>
            <a:lvl1pPr>
              <a:defRPr/>
            </a:lvl1pPr>
          </a:lstStyle>
          <a:p>
            <a:pPr>
              <a:defRPr/>
            </a:pPr>
            <a:fld id="{6AB203FA-2C83-4C5D-80BA-0B94CCB7E674}" type="datetimeFigureOut">
              <a:rPr lang="en-US"/>
              <a:pPr>
                <a:defRPr/>
              </a:pPr>
              <a:t>5/13/2019</a:t>
            </a:fld>
            <a:endParaRPr lang="en-US"/>
          </a:p>
        </p:txBody>
      </p:sp>
      <p:sp>
        <p:nvSpPr>
          <p:cNvPr id="6" name="Footer Placeholder 4">
            <a:extLst>
              <a:ext uri="{FF2B5EF4-FFF2-40B4-BE49-F238E27FC236}">
                <a16:creationId xmlns:a16="http://schemas.microsoft.com/office/drawing/2014/main" id="{18EEE6C7-C876-4B40-BE1A-61B13273B5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6B262C-8B51-4D1C-8DEF-6C904F11FBDC}"/>
              </a:ext>
            </a:extLst>
          </p:cNvPr>
          <p:cNvSpPr>
            <a:spLocks noGrp="1"/>
          </p:cNvSpPr>
          <p:nvPr>
            <p:ph type="sldNum" sz="quarter" idx="12"/>
          </p:nvPr>
        </p:nvSpPr>
        <p:spPr/>
        <p:txBody>
          <a:bodyPr/>
          <a:lstStyle>
            <a:lvl1pPr>
              <a:defRPr/>
            </a:lvl1pPr>
          </a:lstStyle>
          <a:p>
            <a:pPr>
              <a:defRPr/>
            </a:pPr>
            <a:fld id="{8D563AC6-F44C-4750-806C-F2F8569FD997}" type="slidenum">
              <a:rPr lang="en-US"/>
              <a:pPr>
                <a:defRPr/>
              </a:pPr>
              <a:t>‹#›</a:t>
            </a:fld>
            <a:endParaRPr lang="en-US"/>
          </a:p>
        </p:txBody>
      </p:sp>
    </p:spTree>
    <p:extLst>
      <p:ext uri="{BB962C8B-B14F-4D97-AF65-F5344CB8AC3E}">
        <p14:creationId xmlns:p14="http://schemas.microsoft.com/office/powerpoint/2010/main" val="26725915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853973DC-9D3C-4F93-A493-83EB741E8513}"/>
              </a:ext>
            </a:extLst>
          </p:cNvPr>
          <p:cNvSpPr>
            <a:spLocks noGrp="1"/>
          </p:cNvSpPr>
          <p:nvPr>
            <p:ph type="dt" sz="half" idx="10"/>
          </p:nvPr>
        </p:nvSpPr>
        <p:spPr/>
        <p:txBody>
          <a:bodyPr/>
          <a:lstStyle>
            <a:lvl1pPr>
              <a:defRPr/>
            </a:lvl1pPr>
          </a:lstStyle>
          <a:p>
            <a:pPr>
              <a:defRPr/>
            </a:pPr>
            <a:fld id="{F62DC4C0-1648-43D7-996B-436CB6C6530A}" type="datetimeFigureOut">
              <a:rPr lang="en-US"/>
              <a:pPr>
                <a:defRPr/>
              </a:pPr>
              <a:t>5/13/2019</a:t>
            </a:fld>
            <a:endParaRPr lang="en-US"/>
          </a:p>
        </p:txBody>
      </p:sp>
      <p:sp>
        <p:nvSpPr>
          <p:cNvPr id="6" name="Footer Placeholder 4">
            <a:extLst>
              <a:ext uri="{FF2B5EF4-FFF2-40B4-BE49-F238E27FC236}">
                <a16:creationId xmlns:a16="http://schemas.microsoft.com/office/drawing/2014/main" id="{E93EE150-A5B7-4951-8EF3-58C333D9C3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2DA6DF-ABC2-48E4-B175-CDA86B517A60}"/>
              </a:ext>
            </a:extLst>
          </p:cNvPr>
          <p:cNvSpPr>
            <a:spLocks noGrp="1"/>
          </p:cNvSpPr>
          <p:nvPr>
            <p:ph type="sldNum" sz="quarter" idx="12"/>
          </p:nvPr>
        </p:nvSpPr>
        <p:spPr/>
        <p:txBody>
          <a:bodyPr/>
          <a:lstStyle>
            <a:lvl1pPr>
              <a:defRPr/>
            </a:lvl1pPr>
          </a:lstStyle>
          <a:p>
            <a:pPr>
              <a:defRPr/>
            </a:pPr>
            <a:fld id="{30B36C52-6655-4130-AB54-45BD1E11736C}" type="slidenum">
              <a:rPr lang="en-US"/>
              <a:pPr>
                <a:defRPr/>
              </a:pPr>
              <a:t>‹#›</a:t>
            </a:fld>
            <a:endParaRPr lang="en-US"/>
          </a:p>
        </p:txBody>
      </p:sp>
    </p:spTree>
    <p:extLst>
      <p:ext uri="{BB962C8B-B14F-4D97-AF65-F5344CB8AC3E}">
        <p14:creationId xmlns:p14="http://schemas.microsoft.com/office/powerpoint/2010/main" val="20335046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4F8FC-B8DB-408F-B6D0-C6C5A564A13A}"/>
              </a:ext>
            </a:extLst>
          </p:cNvPr>
          <p:cNvSpPr>
            <a:spLocks noGrp="1"/>
          </p:cNvSpPr>
          <p:nvPr>
            <p:ph type="dt" sz="half" idx="10"/>
          </p:nvPr>
        </p:nvSpPr>
        <p:spPr/>
        <p:txBody>
          <a:bodyPr/>
          <a:lstStyle>
            <a:lvl1pPr>
              <a:defRPr/>
            </a:lvl1pPr>
          </a:lstStyle>
          <a:p>
            <a:pPr>
              <a:defRPr/>
            </a:pPr>
            <a:fld id="{E9FCCF51-D82B-413D-A753-CEEDD352ADB9}" type="datetimeFigureOut">
              <a:rPr lang="en-US"/>
              <a:pPr>
                <a:defRPr/>
              </a:pPr>
              <a:t>5/13/2019</a:t>
            </a:fld>
            <a:endParaRPr lang="en-US"/>
          </a:p>
        </p:txBody>
      </p:sp>
      <p:sp>
        <p:nvSpPr>
          <p:cNvPr id="5" name="Footer Placeholder 4">
            <a:extLst>
              <a:ext uri="{FF2B5EF4-FFF2-40B4-BE49-F238E27FC236}">
                <a16:creationId xmlns:a16="http://schemas.microsoft.com/office/drawing/2014/main" id="{30CF66F8-4A46-41B2-84AD-F691A1FFA1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34BDED-70A9-4AA5-9168-73C9D7058C18}"/>
              </a:ext>
            </a:extLst>
          </p:cNvPr>
          <p:cNvSpPr>
            <a:spLocks noGrp="1"/>
          </p:cNvSpPr>
          <p:nvPr>
            <p:ph type="sldNum" sz="quarter" idx="12"/>
          </p:nvPr>
        </p:nvSpPr>
        <p:spPr/>
        <p:txBody>
          <a:bodyPr/>
          <a:lstStyle>
            <a:lvl1pPr>
              <a:defRPr/>
            </a:lvl1pPr>
          </a:lstStyle>
          <a:p>
            <a:pPr>
              <a:defRPr/>
            </a:pPr>
            <a:fld id="{4E6508F2-75F7-40F0-B3D7-9BBFF26261A8}" type="slidenum">
              <a:rPr lang="en-US"/>
              <a:pPr>
                <a:defRPr/>
              </a:pPr>
              <a:t>‹#›</a:t>
            </a:fld>
            <a:endParaRPr lang="en-US"/>
          </a:p>
        </p:txBody>
      </p:sp>
    </p:spTree>
    <p:extLst>
      <p:ext uri="{BB962C8B-B14F-4D97-AF65-F5344CB8AC3E}">
        <p14:creationId xmlns:p14="http://schemas.microsoft.com/office/powerpoint/2010/main" val="21136093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AA3B3-9FBD-4C82-903C-91264A9371F8}"/>
              </a:ext>
            </a:extLst>
          </p:cNvPr>
          <p:cNvSpPr>
            <a:spLocks noGrp="1"/>
          </p:cNvSpPr>
          <p:nvPr>
            <p:ph type="dt" sz="half" idx="10"/>
          </p:nvPr>
        </p:nvSpPr>
        <p:spPr/>
        <p:txBody>
          <a:bodyPr/>
          <a:lstStyle>
            <a:lvl1pPr>
              <a:defRPr/>
            </a:lvl1pPr>
          </a:lstStyle>
          <a:p>
            <a:pPr>
              <a:defRPr/>
            </a:pPr>
            <a:fld id="{FFB29CCB-4EBB-4F3F-977E-48EB4DC3FC12}" type="datetimeFigureOut">
              <a:rPr lang="en-US"/>
              <a:pPr>
                <a:defRPr/>
              </a:pPr>
              <a:t>5/13/2019</a:t>
            </a:fld>
            <a:endParaRPr lang="en-US"/>
          </a:p>
        </p:txBody>
      </p:sp>
      <p:sp>
        <p:nvSpPr>
          <p:cNvPr id="5" name="Footer Placeholder 4">
            <a:extLst>
              <a:ext uri="{FF2B5EF4-FFF2-40B4-BE49-F238E27FC236}">
                <a16:creationId xmlns:a16="http://schemas.microsoft.com/office/drawing/2014/main" id="{0526DFB1-D098-491A-9E5A-EEA9B79AC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035AD1-7CCC-4A57-A1BB-B95D0FC6783A}"/>
              </a:ext>
            </a:extLst>
          </p:cNvPr>
          <p:cNvSpPr>
            <a:spLocks noGrp="1"/>
          </p:cNvSpPr>
          <p:nvPr>
            <p:ph type="sldNum" sz="quarter" idx="12"/>
          </p:nvPr>
        </p:nvSpPr>
        <p:spPr/>
        <p:txBody>
          <a:bodyPr/>
          <a:lstStyle>
            <a:lvl1pPr>
              <a:defRPr/>
            </a:lvl1pPr>
          </a:lstStyle>
          <a:p>
            <a:pPr>
              <a:defRPr/>
            </a:pPr>
            <a:fld id="{6D394909-3034-4064-853E-1D3FBA66F69D}" type="slidenum">
              <a:rPr lang="en-US"/>
              <a:pPr>
                <a:defRPr/>
              </a:pPr>
              <a:t>‹#›</a:t>
            </a:fld>
            <a:endParaRPr lang="en-US"/>
          </a:p>
        </p:txBody>
      </p:sp>
    </p:spTree>
    <p:extLst>
      <p:ext uri="{BB962C8B-B14F-4D97-AF65-F5344CB8AC3E}">
        <p14:creationId xmlns:p14="http://schemas.microsoft.com/office/powerpoint/2010/main" val="19152108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386A603-BF81-4072-BFEA-431DF21709D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2F6827D-1774-47F5-9452-DAF0EEED2704}" type="datetimeFigureOut">
              <a:rPr lang="en-US"/>
              <a:pPr>
                <a:defRPr/>
              </a:pPr>
              <a:t>5/13/2019</a:t>
            </a:fld>
            <a:endParaRPr lang="en-US"/>
          </a:p>
        </p:txBody>
      </p:sp>
      <p:sp>
        <p:nvSpPr>
          <p:cNvPr id="5" name="Footer Placeholder 4">
            <a:extLst>
              <a:ext uri="{FF2B5EF4-FFF2-40B4-BE49-F238E27FC236}">
                <a16:creationId xmlns:a16="http://schemas.microsoft.com/office/drawing/2014/main" id="{DFEC1DC3-4ED1-41C0-8C6F-7EF5598D3C1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9677DBC-1776-4223-96B8-D57ACA66DA9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EDFD83-8A00-4DA9-B93C-A68D97FBE077}" type="slidenum">
              <a:rPr lang="en-US"/>
              <a:pPr>
                <a:defRPr/>
              </a:pPr>
              <a:t>‹#›</a:t>
            </a:fld>
            <a:endParaRPr lang="en-US"/>
          </a:p>
        </p:txBody>
      </p:sp>
    </p:spTree>
    <p:extLst>
      <p:ext uri="{BB962C8B-B14F-4D97-AF65-F5344CB8AC3E}">
        <p14:creationId xmlns:p14="http://schemas.microsoft.com/office/powerpoint/2010/main" val="17847623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44FFA-A06A-431C-BF9A-54144F9F206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53BDF6-9850-44CB-861A-3D6FD1F7347D}" type="datetimeFigureOut">
              <a:rPr lang="en-US"/>
              <a:pPr>
                <a:defRPr/>
              </a:pPr>
              <a:t>5/13/2019</a:t>
            </a:fld>
            <a:endParaRPr lang="en-US"/>
          </a:p>
        </p:txBody>
      </p:sp>
      <p:sp>
        <p:nvSpPr>
          <p:cNvPr id="5" name="Footer Placeholder 4">
            <a:extLst>
              <a:ext uri="{FF2B5EF4-FFF2-40B4-BE49-F238E27FC236}">
                <a16:creationId xmlns:a16="http://schemas.microsoft.com/office/drawing/2014/main" id="{6D6C6A8B-8AA5-4282-A67B-E8932690A7E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D790004-35D5-4A6C-8365-6850405BFBFE}"/>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058F5BC-9A36-4B46-BB4E-743F4F765BB6}" type="slidenum">
              <a:rPr lang="en-US"/>
              <a:pPr>
                <a:defRPr/>
              </a:pPr>
              <a:t>‹#›</a:t>
            </a:fld>
            <a:endParaRPr lang="en-US"/>
          </a:p>
        </p:txBody>
      </p:sp>
    </p:spTree>
    <p:extLst>
      <p:ext uri="{BB962C8B-B14F-4D97-AF65-F5344CB8AC3E}">
        <p14:creationId xmlns:p14="http://schemas.microsoft.com/office/powerpoint/2010/main" val="2049568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828AC2-B95A-4A50-B73A-A6F69A49031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CF8F4D1-BADF-4395-9800-0E5409FA9F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F37D814-2DBC-4B61-95F7-04C5B63B5507}"/>
              </a:ext>
            </a:extLst>
          </p:cNvPr>
          <p:cNvSpPr>
            <a:spLocks noGrp="1" noChangeArrowheads="1"/>
          </p:cNvSpPr>
          <p:nvPr>
            <p:ph type="sldNum" sz="quarter" idx="12"/>
          </p:nvPr>
        </p:nvSpPr>
        <p:spPr>
          <a:ln/>
        </p:spPr>
        <p:txBody>
          <a:bodyPr/>
          <a:lstStyle>
            <a:lvl1pPr>
              <a:defRPr/>
            </a:lvl1pPr>
          </a:lstStyle>
          <a:p>
            <a:pPr>
              <a:defRPr/>
            </a:pPr>
            <a:fld id="{3E969B86-911A-4872-A48A-19C1E38D6862}" type="slidenum">
              <a:rPr lang="en-US"/>
              <a:pPr>
                <a:defRPr/>
              </a:pPr>
              <a:t>‹#›</a:t>
            </a:fld>
            <a:endParaRPr lang="en-US"/>
          </a:p>
        </p:txBody>
      </p:sp>
    </p:spTree>
    <p:extLst>
      <p:ext uri="{BB962C8B-B14F-4D97-AF65-F5344CB8AC3E}">
        <p14:creationId xmlns:p14="http://schemas.microsoft.com/office/powerpoint/2010/main" val="1426710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B05A7C-C9C1-47D2-BE08-B7B5B0040F7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30CFF4D-A8C8-4FED-80E3-AD11FAE44123}" type="datetimeFigureOut">
              <a:rPr lang="en-US"/>
              <a:pPr>
                <a:defRPr/>
              </a:pPr>
              <a:t>5/13/2019</a:t>
            </a:fld>
            <a:endParaRPr lang="en-US"/>
          </a:p>
        </p:txBody>
      </p:sp>
      <p:sp>
        <p:nvSpPr>
          <p:cNvPr id="5" name="Footer Placeholder 4">
            <a:extLst>
              <a:ext uri="{FF2B5EF4-FFF2-40B4-BE49-F238E27FC236}">
                <a16:creationId xmlns:a16="http://schemas.microsoft.com/office/drawing/2014/main" id="{6CD2D454-76F2-4154-801E-FCDD46C6BBD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9AA7F89-D136-43DC-9026-563517C8BD8C}"/>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EC271FE-1814-4537-BC6F-652562D8ABC2}" type="slidenum">
              <a:rPr lang="en-US"/>
              <a:pPr>
                <a:defRPr/>
              </a:pPr>
              <a:t>‹#›</a:t>
            </a:fld>
            <a:endParaRPr lang="en-US"/>
          </a:p>
        </p:txBody>
      </p:sp>
    </p:spTree>
    <p:extLst>
      <p:ext uri="{BB962C8B-B14F-4D97-AF65-F5344CB8AC3E}">
        <p14:creationId xmlns:p14="http://schemas.microsoft.com/office/powerpoint/2010/main" val="12140302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E13EE-B1A5-4F11-9879-01D435F71E8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DED27D-3A0F-4A7F-9A8B-8D548EC34B20}" type="datetimeFigureOut">
              <a:rPr lang="en-US"/>
              <a:pPr>
                <a:defRPr/>
              </a:pPr>
              <a:t>5/13/2019</a:t>
            </a:fld>
            <a:endParaRPr lang="en-US"/>
          </a:p>
        </p:txBody>
      </p:sp>
      <p:sp>
        <p:nvSpPr>
          <p:cNvPr id="6" name="Footer Placeholder 5">
            <a:extLst>
              <a:ext uri="{FF2B5EF4-FFF2-40B4-BE49-F238E27FC236}">
                <a16:creationId xmlns:a16="http://schemas.microsoft.com/office/drawing/2014/main" id="{68C69E2F-9CB0-4E07-A40D-CF267EADCD4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C6FFE21-0B5B-46A8-B785-89346FB5CA81}"/>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FE9CDE0-14BF-4645-8F97-9578167CDF8B}" type="slidenum">
              <a:rPr lang="en-US"/>
              <a:pPr>
                <a:defRPr/>
              </a:pPr>
              <a:t>‹#›</a:t>
            </a:fld>
            <a:endParaRPr lang="en-US"/>
          </a:p>
        </p:txBody>
      </p:sp>
    </p:spTree>
    <p:extLst>
      <p:ext uri="{BB962C8B-B14F-4D97-AF65-F5344CB8AC3E}">
        <p14:creationId xmlns:p14="http://schemas.microsoft.com/office/powerpoint/2010/main" val="18404393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8345B1-A624-4476-B43F-D44AD127B2A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0262982-15F0-48EC-B754-D29605F97E68}" type="datetimeFigureOut">
              <a:rPr lang="en-US"/>
              <a:pPr>
                <a:defRPr/>
              </a:pPr>
              <a:t>5/13/2019</a:t>
            </a:fld>
            <a:endParaRPr lang="en-US"/>
          </a:p>
        </p:txBody>
      </p:sp>
      <p:sp>
        <p:nvSpPr>
          <p:cNvPr id="8" name="Footer Placeholder 7">
            <a:extLst>
              <a:ext uri="{FF2B5EF4-FFF2-40B4-BE49-F238E27FC236}">
                <a16:creationId xmlns:a16="http://schemas.microsoft.com/office/drawing/2014/main" id="{6D510CC4-D833-4034-9187-DD8201FCA41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86C9E54-2E99-409B-AF84-1B63D8C4CF41}"/>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605448-1D5C-4E77-ACE7-3C6664B6E320}" type="slidenum">
              <a:rPr lang="en-US"/>
              <a:pPr>
                <a:defRPr/>
              </a:pPr>
              <a:t>‹#›</a:t>
            </a:fld>
            <a:endParaRPr lang="en-US"/>
          </a:p>
        </p:txBody>
      </p:sp>
    </p:spTree>
    <p:extLst>
      <p:ext uri="{BB962C8B-B14F-4D97-AF65-F5344CB8AC3E}">
        <p14:creationId xmlns:p14="http://schemas.microsoft.com/office/powerpoint/2010/main" val="1679473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DEA28-2EB6-493D-9A06-695A0F35C83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F48136F-8E55-435F-9C3E-8D4FCABF89E8}" type="datetimeFigureOut">
              <a:rPr lang="en-US"/>
              <a:pPr>
                <a:defRPr/>
              </a:pPr>
              <a:t>5/13/2019</a:t>
            </a:fld>
            <a:endParaRPr lang="en-US"/>
          </a:p>
        </p:txBody>
      </p:sp>
      <p:sp>
        <p:nvSpPr>
          <p:cNvPr id="4" name="Footer Placeholder 3">
            <a:extLst>
              <a:ext uri="{FF2B5EF4-FFF2-40B4-BE49-F238E27FC236}">
                <a16:creationId xmlns:a16="http://schemas.microsoft.com/office/drawing/2014/main" id="{7EC1C232-CF7B-4E7A-9385-FD6CF95C3DC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FA7398C-C03B-44D9-AB74-625C75FA4C25}"/>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97A6BB-151A-453D-A57E-AC1EACCB8870}" type="slidenum">
              <a:rPr lang="en-US"/>
              <a:pPr>
                <a:defRPr/>
              </a:pPr>
              <a:t>‹#›</a:t>
            </a:fld>
            <a:endParaRPr lang="en-US"/>
          </a:p>
        </p:txBody>
      </p:sp>
    </p:spTree>
    <p:extLst>
      <p:ext uri="{BB962C8B-B14F-4D97-AF65-F5344CB8AC3E}">
        <p14:creationId xmlns:p14="http://schemas.microsoft.com/office/powerpoint/2010/main" val="14798279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D9C5E-A544-462E-BBD3-DE199CE163E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74BB08-98CC-4673-8A05-134B79E7C238}" type="datetimeFigureOut">
              <a:rPr lang="en-US"/>
              <a:pPr>
                <a:defRPr/>
              </a:pPr>
              <a:t>5/13/2019</a:t>
            </a:fld>
            <a:endParaRPr lang="en-US"/>
          </a:p>
        </p:txBody>
      </p:sp>
      <p:sp>
        <p:nvSpPr>
          <p:cNvPr id="3" name="Footer Placeholder 2">
            <a:extLst>
              <a:ext uri="{FF2B5EF4-FFF2-40B4-BE49-F238E27FC236}">
                <a16:creationId xmlns:a16="http://schemas.microsoft.com/office/drawing/2014/main" id="{9E97675A-B267-4B67-8172-5455EFD46CB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C5BB56F-10F6-4BA0-9968-1C4291990506}"/>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2CDF24C-8F28-46AD-9F77-0215B95AEFD3}" type="slidenum">
              <a:rPr lang="en-US"/>
              <a:pPr>
                <a:defRPr/>
              </a:pPr>
              <a:t>‹#›</a:t>
            </a:fld>
            <a:endParaRPr lang="en-US"/>
          </a:p>
        </p:txBody>
      </p:sp>
    </p:spTree>
    <p:extLst>
      <p:ext uri="{BB962C8B-B14F-4D97-AF65-F5344CB8AC3E}">
        <p14:creationId xmlns:p14="http://schemas.microsoft.com/office/powerpoint/2010/main" val="13516575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491FA1-B99C-40C4-8363-420CB75C331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D9D9493-2E64-4250-947E-F09F69946CE6}" type="datetimeFigureOut">
              <a:rPr lang="en-US"/>
              <a:pPr>
                <a:defRPr/>
              </a:pPr>
              <a:t>5/13/2019</a:t>
            </a:fld>
            <a:endParaRPr lang="en-US"/>
          </a:p>
        </p:txBody>
      </p:sp>
      <p:sp>
        <p:nvSpPr>
          <p:cNvPr id="6" name="Footer Placeholder 5">
            <a:extLst>
              <a:ext uri="{FF2B5EF4-FFF2-40B4-BE49-F238E27FC236}">
                <a16:creationId xmlns:a16="http://schemas.microsoft.com/office/drawing/2014/main" id="{1E30D81F-F87D-4F20-802C-F60AFD3777F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9178BF5-1652-4DDD-871C-D477FA289A2C}"/>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122962-D89E-4212-B897-9ACC6F2FD577}" type="slidenum">
              <a:rPr lang="en-US"/>
              <a:pPr>
                <a:defRPr/>
              </a:pPr>
              <a:t>‹#›</a:t>
            </a:fld>
            <a:endParaRPr lang="en-US"/>
          </a:p>
        </p:txBody>
      </p:sp>
    </p:spTree>
    <p:extLst>
      <p:ext uri="{BB962C8B-B14F-4D97-AF65-F5344CB8AC3E}">
        <p14:creationId xmlns:p14="http://schemas.microsoft.com/office/powerpoint/2010/main" val="3663829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C711ABF-A18C-4255-9251-EC0873D8D7D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7018730-93DC-484F-9247-95C4635BB251}" type="datetimeFigureOut">
              <a:rPr lang="en-US"/>
              <a:pPr>
                <a:defRPr/>
              </a:pPr>
              <a:t>5/13/2019</a:t>
            </a:fld>
            <a:endParaRPr lang="en-US"/>
          </a:p>
        </p:txBody>
      </p:sp>
      <p:sp>
        <p:nvSpPr>
          <p:cNvPr id="6" name="Footer Placeholder 5">
            <a:extLst>
              <a:ext uri="{FF2B5EF4-FFF2-40B4-BE49-F238E27FC236}">
                <a16:creationId xmlns:a16="http://schemas.microsoft.com/office/drawing/2014/main" id="{939D488C-B602-4B25-961D-E4B61FB0A51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C4B1877-E6AE-475E-BBC6-CDA08EFE28F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8F5D22-59DD-4ABD-B5EF-281BE9789F0F}" type="slidenum">
              <a:rPr lang="en-US"/>
              <a:pPr>
                <a:defRPr/>
              </a:pPr>
              <a:t>‹#›</a:t>
            </a:fld>
            <a:endParaRPr lang="en-US"/>
          </a:p>
        </p:txBody>
      </p:sp>
    </p:spTree>
    <p:extLst>
      <p:ext uri="{BB962C8B-B14F-4D97-AF65-F5344CB8AC3E}">
        <p14:creationId xmlns:p14="http://schemas.microsoft.com/office/powerpoint/2010/main" val="18549469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6E8A6-6C34-47E0-BF9E-5220D9A0173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DD9C37-E5CB-42FC-8E84-17209E582CF8}" type="datetimeFigureOut">
              <a:rPr lang="en-US"/>
              <a:pPr>
                <a:defRPr/>
              </a:pPr>
              <a:t>5/13/2019</a:t>
            </a:fld>
            <a:endParaRPr lang="en-US"/>
          </a:p>
        </p:txBody>
      </p:sp>
      <p:sp>
        <p:nvSpPr>
          <p:cNvPr id="5" name="Footer Placeholder 4">
            <a:extLst>
              <a:ext uri="{FF2B5EF4-FFF2-40B4-BE49-F238E27FC236}">
                <a16:creationId xmlns:a16="http://schemas.microsoft.com/office/drawing/2014/main" id="{EBF5A797-45B7-4940-AD87-4AB4103E7CF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2573E9B-3358-4C9D-970E-2D65BF6CF974}"/>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E5B955-B65D-4839-899E-99A9D219299F}" type="slidenum">
              <a:rPr lang="en-US"/>
              <a:pPr>
                <a:defRPr/>
              </a:pPr>
              <a:t>‹#›</a:t>
            </a:fld>
            <a:endParaRPr lang="en-US"/>
          </a:p>
        </p:txBody>
      </p:sp>
    </p:spTree>
    <p:extLst>
      <p:ext uri="{BB962C8B-B14F-4D97-AF65-F5344CB8AC3E}">
        <p14:creationId xmlns:p14="http://schemas.microsoft.com/office/powerpoint/2010/main" val="24355645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11EBD-5A18-4F19-B42E-0D31A6CE36B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952EEA-760F-4288-97A6-2EA4B2A2D918}" type="datetimeFigureOut">
              <a:rPr lang="en-US"/>
              <a:pPr>
                <a:defRPr/>
              </a:pPr>
              <a:t>5/13/2019</a:t>
            </a:fld>
            <a:endParaRPr lang="en-US"/>
          </a:p>
        </p:txBody>
      </p:sp>
      <p:sp>
        <p:nvSpPr>
          <p:cNvPr id="5" name="Footer Placeholder 4">
            <a:extLst>
              <a:ext uri="{FF2B5EF4-FFF2-40B4-BE49-F238E27FC236}">
                <a16:creationId xmlns:a16="http://schemas.microsoft.com/office/drawing/2014/main" id="{6BD5DE54-E6D7-40E7-BB60-777F8F509F8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EC9B357-1D5D-430C-B188-B66CF2924409}"/>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A2C8D92-0331-4029-BE40-88E8AE6AE2C8}" type="slidenum">
              <a:rPr lang="en-US"/>
              <a:pPr>
                <a:defRPr/>
              </a:pPr>
              <a:t>‹#›</a:t>
            </a:fld>
            <a:endParaRPr lang="en-US"/>
          </a:p>
        </p:txBody>
      </p:sp>
    </p:spTree>
    <p:extLst>
      <p:ext uri="{BB962C8B-B14F-4D97-AF65-F5344CB8AC3E}">
        <p14:creationId xmlns:p14="http://schemas.microsoft.com/office/powerpoint/2010/main" val="20782702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5/13/2019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90159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DC5D6D-BB55-4C8B-A6CF-90815414A0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E3E4B3-65D7-437C-AEAF-4804A358B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C26BD1-FFB7-47BC-829A-2C938D218885}"/>
              </a:ext>
            </a:extLst>
          </p:cNvPr>
          <p:cNvSpPr>
            <a:spLocks noGrp="1" noChangeArrowheads="1"/>
          </p:cNvSpPr>
          <p:nvPr>
            <p:ph type="sldNum" sz="quarter" idx="12"/>
          </p:nvPr>
        </p:nvSpPr>
        <p:spPr>
          <a:ln/>
        </p:spPr>
        <p:txBody>
          <a:bodyPr/>
          <a:lstStyle>
            <a:lvl1pPr>
              <a:defRPr/>
            </a:lvl1pPr>
          </a:lstStyle>
          <a:p>
            <a:pPr>
              <a:defRPr/>
            </a:pPr>
            <a:fld id="{3818FED1-0D1E-483E-930D-A9C5BAFB55B6}" type="slidenum">
              <a:rPr lang="en-US"/>
              <a:pPr>
                <a:defRPr/>
              </a:pPr>
              <a:t>‹#›</a:t>
            </a:fld>
            <a:endParaRPr lang="en-US"/>
          </a:p>
        </p:txBody>
      </p:sp>
    </p:spTree>
    <p:extLst>
      <p:ext uri="{BB962C8B-B14F-4D97-AF65-F5344CB8AC3E}">
        <p14:creationId xmlns:p14="http://schemas.microsoft.com/office/powerpoint/2010/main" val="209647013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5/13/2019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266212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5/13/2019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585041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5/13/2019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2512051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5/13/2019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4229854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5/13/2019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56113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5/13/2019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3266914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5/13/2019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0868619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5/13/2019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05118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5/13/2019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355355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5/13/2019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3409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DC14C8-7CB6-4AD6-99E1-32BB84C51A9E}"/>
              </a:ext>
            </a:extLst>
          </p:cNvPr>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a:extLst>
              <a:ext uri="{FF2B5EF4-FFF2-40B4-BE49-F238E27FC236}">
                <a16:creationId xmlns:a16="http://schemas.microsoft.com/office/drawing/2014/main" id="{9C84D48D-A688-40DE-88DA-0EEEDF8A5953}"/>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a:extLst>
              <a:ext uri="{FF2B5EF4-FFF2-40B4-BE49-F238E27FC236}">
                <a16:creationId xmlns:a16="http://schemas.microsoft.com/office/drawing/2014/main" id="{158F933D-51A0-43B4-B1E4-5DBA11C51A5C}"/>
              </a:ext>
            </a:extLst>
          </p:cNvPr>
          <p:cNvSpPr>
            <a:spLocks noGrp="1" noChangeArrowheads="1"/>
          </p:cNvSpPr>
          <p:nvPr>
            <p:ph type="sldNum" sz="quarter" idx="12"/>
          </p:nvPr>
        </p:nvSpPr>
        <p:spPr/>
        <p:txBody>
          <a:bodyPr/>
          <a:lstStyle>
            <a:lvl1pPr>
              <a:defRPr>
                <a:solidFill>
                  <a:srgbClr val="000000"/>
                </a:solidFill>
              </a:defRPr>
            </a:lvl1pPr>
          </a:lstStyle>
          <a:p>
            <a:pPr>
              <a:defRPr/>
            </a:pPr>
            <a:fld id="{C1DF84AE-ECD6-4764-8366-4A8C72131B79}" type="slidenum">
              <a:rPr lang="en-US"/>
              <a:pPr>
                <a:defRPr/>
              </a:pPr>
              <a:t>‹#›</a:t>
            </a:fld>
            <a:endParaRPr lang="en-US"/>
          </a:p>
        </p:txBody>
      </p:sp>
    </p:spTree>
    <p:extLst>
      <p:ext uri="{BB962C8B-B14F-4D97-AF65-F5344CB8AC3E}">
        <p14:creationId xmlns:p14="http://schemas.microsoft.com/office/powerpoint/2010/main" val="2482934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8BDA9F5-A97D-42F0-90F9-792C7B0A5478}"/>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F95BFE5C-407A-4249-B755-5A779DB52D97}" type="datetimeFigureOut">
              <a:rPr lang="en-US"/>
              <a:pPr>
                <a:defRPr/>
              </a:pPr>
              <a:t>5/13/2019</a:t>
            </a:fld>
            <a:endParaRPr lang="en-US"/>
          </a:p>
        </p:txBody>
      </p:sp>
      <p:sp>
        <p:nvSpPr>
          <p:cNvPr id="5" name="Footer Placeholder 4">
            <a:extLst>
              <a:ext uri="{FF2B5EF4-FFF2-40B4-BE49-F238E27FC236}">
                <a16:creationId xmlns:a16="http://schemas.microsoft.com/office/drawing/2014/main" id="{A03B0181-05E9-444A-B840-E9DD8602E54C}"/>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6" name="Slide Number Placeholder 5">
            <a:extLst>
              <a:ext uri="{FF2B5EF4-FFF2-40B4-BE49-F238E27FC236}">
                <a16:creationId xmlns:a16="http://schemas.microsoft.com/office/drawing/2014/main" id="{8B03C802-68B9-421B-A75C-312F9C6C7CCF}"/>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1D82278E-9D68-43F8-8C63-F5E588A7A3FB}" type="slidenum">
              <a:rPr lang="en-US"/>
              <a:pPr>
                <a:defRPr/>
              </a:pPr>
              <a:t>‹#›</a:t>
            </a:fld>
            <a:endParaRPr lang="en-US"/>
          </a:p>
        </p:txBody>
      </p:sp>
    </p:spTree>
    <p:extLst>
      <p:ext uri="{BB962C8B-B14F-4D97-AF65-F5344CB8AC3E}">
        <p14:creationId xmlns:p14="http://schemas.microsoft.com/office/powerpoint/2010/main" val="24407077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9B5CC-3C91-4A2A-B050-5A020C309E9B}"/>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23350873-E7F6-4414-A98E-3395A4E1CC8A}" type="datetimeFigureOut">
              <a:rPr lang="en-US"/>
              <a:pPr>
                <a:defRPr/>
              </a:pPr>
              <a:t>5/13/2019</a:t>
            </a:fld>
            <a:endParaRPr lang="en-US"/>
          </a:p>
        </p:txBody>
      </p:sp>
      <p:sp>
        <p:nvSpPr>
          <p:cNvPr id="5" name="Footer Placeholder 4">
            <a:extLst>
              <a:ext uri="{FF2B5EF4-FFF2-40B4-BE49-F238E27FC236}">
                <a16:creationId xmlns:a16="http://schemas.microsoft.com/office/drawing/2014/main" id="{081A9EDF-13B5-4F78-9379-B0D851D204DD}"/>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6" name="Slide Number Placeholder 5">
            <a:extLst>
              <a:ext uri="{FF2B5EF4-FFF2-40B4-BE49-F238E27FC236}">
                <a16:creationId xmlns:a16="http://schemas.microsoft.com/office/drawing/2014/main" id="{49CA50B9-FB42-4761-AE97-448A65215962}"/>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88A8D5A7-2E34-4701-A477-30E476B3DE9E}" type="slidenum">
              <a:rPr lang="en-US"/>
              <a:pPr>
                <a:defRPr/>
              </a:pPr>
              <a:t>‹#›</a:t>
            </a:fld>
            <a:endParaRPr lang="en-US"/>
          </a:p>
        </p:txBody>
      </p:sp>
    </p:spTree>
    <p:extLst>
      <p:ext uri="{BB962C8B-B14F-4D97-AF65-F5344CB8AC3E}">
        <p14:creationId xmlns:p14="http://schemas.microsoft.com/office/powerpoint/2010/main" val="28721744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76CCF-1091-4A3E-A12B-41372D187274}"/>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808170A9-1692-426B-AC8F-0B2AFA917E20}" type="datetimeFigureOut">
              <a:rPr lang="en-US"/>
              <a:pPr>
                <a:defRPr/>
              </a:pPr>
              <a:t>5/13/2019</a:t>
            </a:fld>
            <a:endParaRPr lang="en-US"/>
          </a:p>
        </p:txBody>
      </p:sp>
      <p:sp>
        <p:nvSpPr>
          <p:cNvPr id="5" name="Footer Placeholder 4">
            <a:extLst>
              <a:ext uri="{FF2B5EF4-FFF2-40B4-BE49-F238E27FC236}">
                <a16:creationId xmlns:a16="http://schemas.microsoft.com/office/drawing/2014/main" id="{42CD3AE6-C66F-4CDF-BBBE-979F309A75D3}"/>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6" name="Slide Number Placeholder 5">
            <a:extLst>
              <a:ext uri="{FF2B5EF4-FFF2-40B4-BE49-F238E27FC236}">
                <a16:creationId xmlns:a16="http://schemas.microsoft.com/office/drawing/2014/main" id="{559B9E99-3637-4C65-A39E-9B263C49E399}"/>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D6235244-0D97-4D4D-A7D6-7FA7179C8A46}" type="slidenum">
              <a:rPr lang="en-US"/>
              <a:pPr>
                <a:defRPr/>
              </a:pPr>
              <a:t>‹#›</a:t>
            </a:fld>
            <a:endParaRPr lang="en-US"/>
          </a:p>
        </p:txBody>
      </p:sp>
    </p:spTree>
    <p:extLst>
      <p:ext uri="{BB962C8B-B14F-4D97-AF65-F5344CB8AC3E}">
        <p14:creationId xmlns:p14="http://schemas.microsoft.com/office/powerpoint/2010/main" val="136350252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B9F3E-7DB6-4D8D-8D7B-CA2C792C22B2}"/>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91D4C190-3475-433D-8409-7CECEAC2B60E}" type="datetimeFigureOut">
              <a:rPr lang="en-US"/>
              <a:pPr>
                <a:defRPr/>
              </a:pPr>
              <a:t>5/13/2019</a:t>
            </a:fld>
            <a:endParaRPr lang="en-US"/>
          </a:p>
        </p:txBody>
      </p:sp>
      <p:sp>
        <p:nvSpPr>
          <p:cNvPr id="6" name="Footer Placeholder 5">
            <a:extLst>
              <a:ext uri="{FF2B5EF4-FFF2-40B4-BE49-F238E27FC236}">
                <a16:creationId xmlns:a16="http://schemas.microsoft.com/office/drawing/2014/main" id="{A24EDE50-42DE-4589-A394-AB2178DC87F1}"/>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884684AB-646B-490C-A24D-7D811BC1F417}"/>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EAD8C08F-0F56-41AA-83D9-4547D1BC54BB}" type="slidenum">
              <a:rPr lang="en-US"/>
              <a:pPr>
                <a:defRPr/>
              </a:pPr>
              <a:t>‹#›</a:t>
            </a:fld>
            <a:endParaRPr lang="en-US"/>
          </a:p>
        </p:txBody>
      </p:sp>
    </p:spTree>
    <p:extLst>
      <p:ext uri="{BB962C8B-B14F-4D97-AF65-F5344CB8AC3E}">
        <p14:creationId xmlns:p14="http://schemas.microsoft.com/office/powerpoint/2010/main" val="35684885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68C15-C499-44C1-A90D-EE3C198165ED}"/>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60B1127D-C092-4E6B-AD8B-DBCA64D09FB9}" type="datetimeFigureOut">
              <a:rPr lang="en-US"/>
              <a:pPr>
                <a:defRPr/>
              </a:pPr>
              <a:t>5/13/2019</a:t>
            </a:fld>
            <a:endParaRPr lang="en-US"/>
          </a:p>
        </p:txBody>
      </p:sp>
      <p:sp>
        <p:nvSpPr>
          <p:cNvPr id="8" name="Footer Placeholder 7">
            <a:extLst>
              <a:ext uri="{FF2B5EF4-FFF2-40B4-BE49-F238E27FC236}">
                <a16:creationId xmlns:a16="http://schemas.microsoft.com/office/drawing/2014/main" id="{5CB8C551-8B00-42E4-8453-2C042F1CFC0D}"/>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9" name="Slide Number Placeholder 8">
            <a:extLst>
              <a:ext uri="{FF2B5EF4-FFF2-40B4-BE49-F238E27FC236}">
                <a16:creationId xmlns:a16="http://schemas.microsoft.com/office/drawing/2014/main" id="{C9D42A25-5574-4926-BF8D-7603D73AC3AD}"/>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2ECF3E13-2F8D-4C7B-817E-F272EC0BE462}" type="slidenum">
              <a:rPr lang="en-US"/>
              <a:pPr>
                <a:defRPr/>
              </a:pPr>
              <a:t>‹#›</a:t>
            </a:fld>
            <a:endParaRPr lang="en-US"/>
          </a:p>
        </p:txBody>
      </p:sp>
    </p:spTree>
    <p:extLst>
      <p:ext uri="{BB962C8B-B14F-4D97-AF65-F5344CB8AC3E}">
        <p14:creationId xmlns:p14="http://schemas.microsoft.com/office/powerpoint/2010/main" val="18862305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F9E6A6-6BC4-4455-AF05-EBE9C58C8257}"/>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A49DEA2E-3ABF-4204-8F37-ACCCADD43115}" type="datetimeFigureOut">
              <a:rPr lang="en-US"/>
              <a:pPr>
                <a:defRPr/>
              </a:pPr>
              <a:t>5/13/2019</a:t>
            </a:fld>
            <a:endParaRPr lang="en-US"/>
          </a:p>
        </p:txBody>
      </p:sp>
      <p:sp>
        <p:nvSpPr>
          <p:cNvPr id="4" name="Footer Placeholder 3">
            <a:extLst>
              <a:ext uri="{FF2B5EF4-FFF2-40B4-BE49-F238E27FC236}">
                <a16:creationId xmlns:a16="http://schemas.microsoft.com/office/drawing/2014/main" id="{4C8D6BF7-B0BA-467F-ADB7-7F04D51D03BA}"/>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5" name="Slide Number Placeholder 4">
            <a:extLst>
              <a:ext uri="{FF2B5EF4-FFF2-40B4-BE49-F238E27FC236}">
                <a16:creationId xmlns:a16="http://schemas.microsoft.com/office/drawing/2014/main" id="{CC295D79-EE49-4B5E-B793-6F5131388EF6}"/>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3C2EFD3A-04C1-45B6-AB1C-74D1B6019F2B}" type="slidenum">
              <a:rPr lang="en-US"/>
              <a:pPr>
                <a:defRPr/>
              </a:pPr>
              <a:t>‹#›</a:t>
            </a:fld>
            <a:endParaRPr lang="en-US"/>
          </a:p>
        </p:txBody>
      </p:sp>
    </p:spTree>
    <p:extLst>
      <p:ext uri="{BB962C8B-B14F-4D97-AF65-F5344CB8AC3E}">
        <p14:creationId xmlns:p14="http://schemas.microsoft.com/office/powerpoint/2010/main" val="30984898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51DBD-BBDF-43E3-B099-30DBFE11E638}"/>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3A4E299F-6C01-4C29-AB51-B707D3DD7AD0}" type="datetimeFigureOut">
              <a:rPr lang="en-US"/>
              <a:pPr>
                <a:defRPr/>
              </a:pPr>
              <a:t>5/13/2019</a:t>
            </a:fld>
            <a:endParaRPr lang="en-US"/>
          </a:p>
        </p:txBody>
      </p:sp>
      <p:sp>
        <p:nvSpPr>
          <p:cNvPr id="3" name="Footer Placeholder 2">
            <a:extLst>
              <a:ext uri="{FF2B5EF4-FFF2-40B4-BE49-F238E27FC236}">
                <a16:creationId xmlns:a16="http://schemas.microsoft.com/office/drawing/2014/main" id="{8140DC25-93CD-4701-9FC9-776785AE0AEE}"/>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4" name="Slide Number Placeholder 3">
            <a:extLst>
              <a:ext uri="{FF2B5EF4-FFF2-40B4-BE49-F238E27FC236}">
                <a16:creationId xmlns:a16="http://schemas.microsoft.com/office/drawing/2014/main" id="{AAC57387-6624-4489-A007-506F214BE680}"/>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AB1BCCEE-2E4E-4377-A5DA-D931B767B132}" type="slidenum">
              <a:rPr lang="en-US"/>
              <a:pPr>
                <a:defRPr/>
              </a:pPr>
              <a:t>‹#›</a:t>
            </a:fld>
            <a:endParaRPr lang="en-US"/>
          </a:p>
        </p:txBody>
      </p:sp>
    </p:spTree>
    <p:extLst>
      <p:ext uri="{BB962C8B-B14F-4D97-AF65-F5344CB8AC3E}">
        <p14:creationId xmlns:p14="http://schemas.microsoft.com/office/powerpoint/2010/main" val="6215188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C79E7F-55EE-4F9B-930C-554F73C24075}"/>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4BC4298E-61CF-427A-A829-D74D33D4C509}" type="datetimeFigureOut">
              <a:rPr lang="en-US"/>
              <a:pPr>
                <a:defRPr/>
              </a:pPr>
              <a:t>5/13/2019</a:t>
            </a:fld>
            <a:endParaRPr lang="en-US"/>
          </a:p>
        </p:txBody>
      </p:sp>
      <p:sp>
        <p:nvSpPr>
          <p:cNvPr id="6" name="Footer Placeholder 5">
            <a:extLst>
              <a:ext uri="{FF2B5EF4-FFF2-40B4-BE49-F238E27FC236}">
                <a16:creationId xmlns:a16="http://schemas.microsoft.com/office/drawing/2014/main" id="{28CE0AEA-3776-4C67-BF33-6609441D3727}"/>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AC678A93-CF4D-46F6-93D4-6C3DA50BED61}"/>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B9026532-1D5F-4E07-B223-0C01F4F31F77}" type="slidenum">
              <a:rPr lang="en-US"/>
              <a:pPr>
                <a:defRPr/>
              </a:pPr>
              <a:t>‹#›</a:t>
            </a:fld>
            <a:endParaRPr lang="en-US"/>
          </a:p>
        </p:txBody>
      </p:sp>
    </p:spTree>
    <p:extLst>
      <p:ext uri="{BB962C8B-B14F-4D97-AF65-F5344CB8AC3E}">
        <p14:creationId xmlns:p14="http://schemas.microsoft.com/office/powerpoint/2010/main" val="13023487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9ECCFB5-CDC5-4180-8FB5-BAD841B1E391}"/>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E1337607-A650-4589-BC20-784584C7C886}" type="datetimeFigureOut">
              <a:rPr lang="en-US"/>
              <a:pPr>
                <a:defRPr/>
              </a:pPr>
              <a:t>5/13/2019</a:t>
            </a:fld>
            <a:endParaRPr lang="en-US"/>
          </a:p>
        </p:txBody>
      </p:sp>
      <p:sp>
        <p:nvSpPr>
          <p:cNvPr id="6" name="Footer Placeholder 5">
            <a:extLst>
              <a:ext uri="{FF2B5EF4-FFF2-40B4-BE49-F238E27FC236}">
                <a16:creationId xmlns:a16="http://schemas.microsoft.com/office/drawing/2014/main" id="{D9115F46-C806-4CDD-B543-4966F587358A}"/>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51B0E584-380A-4E9D-86F3-E12F358F0C54}"/>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A462BFF1-1ADF-49C3-ABF3-B51F2DCE7D98}" type="slidenum">
              <a:rPr lang="en-US"/>
              <a:pPr>
                <a:defRPr/>
              </a:pPr>
              <a:t>‹#›</a:t>
            </a:fld>
            <a:endParaRPr lang="en-US"/>
          </a:p>
        </p:txBody>
      </p:sp>
    </p:spTree>
    <p:extLst>
      <p:ext uri="{BB962C8B-B14F-4D97-AF65-F5344CB8AC3E}">
        <p14:creationId xmlns:p14="http://schemas.microsoft.com/office/powerpoint/2010/main" val="33520690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9E0CB-4898-4ABD-A58B-019672891D2D}"/>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CA44518B-7F06-4CD0-9453-D835BD32589B}" type="datetimeFigureOut">
              <a:rPr lang="en-US"/>
              <a:pPr>
                <a:defRPr/>
              </a:pPr>
              <a:t>5/13/2019</a:t>
            </a:fld>
            <a:endParaRPr lang="en-US"/>
          </a:p>
        </p:txBody>
      </p:sp>
      <p:sp>
        <p:nvSpPr>
          <p:cNvPr id="5" name="Footer Placeholder 4">
            <a:extLst>
              <a:ext uri="{FF2B5EF4-FFF2-40B4-BE49-F238E27FC236}">
                <a16:creationId xmlns:a16="http://schemas.microsoft.com/office/drawing/2014/main" id="{64F9544F-9B89-4E6C-82CE-E713E2158BFC}"/>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6" name="Slide Number Placeholder 5">
            <a:extLst>
              <a:ext uri="{FF2B5EF4-FFF2-40B4-BE49-F238E27FC236}">
                <a16:creationId xmlns:a16="http://schemas.microsoft.com/office/drawing/2014/main" id="{8A5DAAD5-AAAD-4117-9085-8079871A541A}"/>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BD3AB3D3-5A35-49D1-909E-F62A52337270}" type="slidenum">
              <a:rPr lang="en-US"/>
              <a:pPr>
                <a:defRPr/>
              </a:pPr>
              <a:t>‹#›</a:t>
            </a:fld>
            <a:endParaRPr lang="en-US"/>
          </a:p>
        </p:txBody>
      </p:sp>
    </p:spTree>
    <p:extLst>
      <p:ext uri="{BB962C8B-B14F-4D97-AF65-F5344CB8AC3E}">
        <p14:creationId xmlns:p14="http://schemas.microsoft.com/office/powerpoint/2010/main" val="922900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84581B0D-269E-43A7-B507-293373882A28}"/>
              </a:ext>
            </a:extLst>
          </p:cNvPr>
          <p:cNvGrpSpPr>
            <a:grpSpLocks/>
          </p:cNvGrpSpPr>
          <p:nvPr/>
        </p:nvGrpSpPr>
        <p:grpSpPr bwMode="auto">
          <a:xfrm>
            <a:off x="503767" y="1676400"/>
            <a:ext cx="11186584" cy="4421188"/>
            <a:chOff x="238" y="1056"/>
            <a:chExt cx="5285" cy="2785"/>
          </a:xfrm>
        </p:grpSpPr>
        <p:grpSp>
          <p:nvGrpSpPr>
            <p:cNvPr id="5" name="Group 5">
              <a:extLst>
                <a:ext uri="{FF2B5EF4-FFF2-40B4-BE49-F238E27FC236}">
                  <a16:creationId xmlns:a16="http://schemas.microsoft.com/office/drawing/2014/main" id="{CB51C3B6-5D34-42D5-8A0A-596F4CA24F1A}"/>
                </a:ext>
              </a:extLst>
            </p:cNvPr>
            <p:cNvGrpSpPr>
              <a:grpSpLocks/>
            </p:cNvGrpSpPr>
            <p:nvPr/>
          </p:nvGrpSpPr>
          <p:grpSpPr bwMode="auto">
            <a:xfrm>
              <a:off x="238" y="1056"/>
              <a:ext cx="5285" cy="1393"/>
              <a:chOff x="238" y="1056"/>
              <a:chExt cx="5285" cy="1393"/>
            </a:xfrm>
          </p:grpSpPr>
          <p:sp>
            <p:nvSpPr>
              <p:cNvPr id="14" name="Rectangle 2">
                <a:extLst>
                  <a:ext uri="{FF2B5EF4-FFF2-40B4-BE49-F238E27FC236}">
                    <a16:creationId xmlns:a16="http://schemas.microsoft.com/office/drawing/2014/main" id="{CF3433CD-AA89-489C-B467-5FC1DE9423C1}"/>
                  </a:ext>
                </a:extLst>
              </p:cNvPr>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a:extLst>
                  <a:ext uri="{FF2B5EF4-FFF2-40B4-BE49-F238E27FC236}">
                    <a16:creationId xmlns:a16="http://schemas.microsoft.com/office/drawing/2014/main" id="{13817D20-F755-4181-A3D3-FFD5B8641BB5}"/>
                  </a:ext>
                </a:extLst>
              </p:cNvPr>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6" name="Freeform 4">
                <a:extLst>
                  <a:ext uri="{FF2B5EF4-FFF2-40B4-BE49-F238E27FC236}">
                    <a16:creationId xmlns:a16="http://schemas.microsoft.com/office/drawing/2014/main" id="{FC3661B4-567D-4CA1-87CB-E07FA85AC952}"/>
                  </a:ext>
                </a:extLst>
              </p:cNvPr>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6" name="Group 9">
              <a:extLst>
                <a:ext uri="{FF2B5EF4-FFF2-40B4-BE49-F238E27FC236}">
                  <a16:creationId xmlns:a16="http://schemas.microsoft.com/office/drawing/2014/main" id="{7B8D9E71-00E9-4416-B64C-8501732859E6}"/>
                </a:ext>
              </a:extLst>
            </p:cNvPr>
            <p:cNvGrpSpPr>
              <a:grpSpLocks/>
            </p:cNvGrpSpPr>
            <p:nvPr/>
          </p:nvGrpSpPr>
          <p:grpSpPr bwMode="auto">
            <a:xfrm>
              <a:off x="240" y="3744"/>
              <a:ext cx="5281" cy="97"/>
              <a:chOff x="240" y="3744"/>
              <a:chExt cx="5281" cy="97"/>
            </a:xfrm>
          </p:grpSpPr>
          <p:sp>
            <p:nvSpPr>
              <p:cNvPr id="11" name="Rectangle 6">
                <a:extLst>
                  <a:ext uri="{FF2B5EF4-FFF2-40B4-BE49-F238E27FC236}">
                    <a16:creationId xmlns:a16="http://schemas.microsoft.com/office/drawing/2014/main" id="{5017C85E-2196-499D-95E5-C9D6C2E0E2A3}"/>
                  </a:ext>
                </a:extLst>
              </p:cNvPr>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a:extLst>
                  <a:ext uri="{FF2B5EF4-FFF2-40B4-BE49-F238E27FC236}">
                    <a16:creationId xmlns:a16="http://schemas.microsoft.com/office/drawing/2014/main" id="{10A534EA-85AE-40EA-A44A-468C1FC0F9EC}"/>
                  </a:ext>
                </a:extLst>
              </p:cNvPr>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8">
                <a:extLst>
                  <a:ext uri="{FF2B5EF4-FFF2-40B4-BE49-F238E27FC236}">
                    <a16:creationId xmlns:a16="http://schemas.microsoft.com/office/drawing/2014/main" id="{D5F11CEE-469B-461B-9957-60784524B397}"/>
                  </a:ext>
                </a:extLst>
              </p:cNvPr>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7" name="Group 13">
              <a:extLst>
                <a:ext uri="{FF2B5EF4-FFF2-40B4-BE49-F238E27FC236}">
                  <a16:creationId xmlns:a16="http://schemas.microsoft.com/office/drawing/2014/main" id="{FDC49407-FE89-4F6F-88E3-2D6B4774B1FB}"/>
                </a:ext>
              </a:extLst>
            </p:cNvPr>
            <p:cNvGrpSpPr>
              <a:grpSpLocks/>
            </p:cNvGrpSpPr>
            <p:nvPr/>
          </p:nvGrpSpPr>
          <p:grpSpPr bwMode="auto">
            <a:xfrm>
              <a:off x="338" y="1200"/>
              <a:ext cx="97" cy="1104"/>
              <a:chOff x="338" y="1200"/>
              <a:chExt cx="97" cy="1104"/>
            </a:xfrm>
          </p:grpSpPr>
          <p:sp useBgFill="1">
            <p:nvSpPr>
              <p:cNvPr id="8" name="Rectangle 7">
                <a:extLst>
                  <a:ext uri="{FF2B5EF4-FFF2-40B4-BE49-F238E27FC236}">
                    <a16:creationId xmlns:a16="http://schemas.microsoft.com/office/drawing/2014/main" id="{0A7C2E77-ACA9-4608-AF83-3B4905915E3C}"/>
                  </a:ext>
                </a:extLst>
              </p:cNvPr>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a:extLst>
                  <a:ext uri="{FF2B5EF4-FFF2-40B4-BE49-F238E27FC236}">
                    <a16:creationId xmlns:a16="http://schemas.microsoft.com/office/drawing/2014/main" id="{4B888D14-0843-4402-AA50-02CC6BA791DB}"/>
                  </a:ext>
                </a:extLst>
              </p:cNvPr>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12">
                <a:extLst>
                  <a:ext uri="{FF2B5EF4-FFF2-40B4-BE49-F238E27FC236}">
                    <a16:creationId xmlns:a16="http://schemas.microsoft.com/office/drawing/2014/main" id="{D6FBCDAF-E5DB-4B7E-B425-2C106DE30207}"/>
                  </a:ext>
                </a:extLst>
              </p:cNvPr>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a:extLst>
              <a:ext uri="{FF2B5EF4-FFF2-40B4-BE49-F238E27FC236}">
                <a16:creationId xmlns:a16="http://schemas.microsoft.com/office/drawing/2014/main" id="{60A6CC45-9DFF-4A97-9517-C9BE0B28B7BE}"/>
              </a:ext>
            </a:extLst>
          </p:cNvPr>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B7A65EC3-71BD-4F15-A3CF-86BD5D33A93A}"/>
              </a:ext>
            </a:extLst>
          </p:cNvPr>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a:extLst>
              <a:ext uri="{FF2B5EF4-FFF2-40B4-BE49-F238E27FC236}">
                <a16:creationId xmlns:a16="http://schemas.microsoft.com/office/drawing/2014/main" id="{BB574DAA-53CA-43BE-9FBE-A451E146E225}"/>
              </a:ext>
            </a:extLst>
          </p:cNvPr>
          <p:cNvSpPr>
            <a:spLocks noGrp="1" noChangeArrowheads="1"/>
          </p:cNvSpPr>
          <p:nvPr>
            <p:ph type="sldNum" sz="quarter" idx="12"/>
          </p:nvPr>
        </p:nvSpPr>
        <p:spPr>
          <a:xfrm>
            <a:off x="9144000" y="6324600"/>
            <a:ext cx="2540000" cy="457200"/>
          </a:xfrm>
        </p:spPr>
        <p:txBody>
          <a:bodyPr/>
          <a:lstStyle>
            <a:lvl1pPr>
              <a:defRPr/>
            </a:lvl1pPr>
          </a:lstStyle>
          <a:p>
            <a:pPr>
              <a:defRPr/>
            </a:pPr>
            <a:fld id="{C55819B9-9AE6-4B02-B2C7-A88F3B906C53}" type="slidenum">
              <a:rPr lang="en-US"/>
              <a:pPr>
                <a:defRPr/>
              </a:pPr>
              <a:t>‹#›</a:t>
            </a:fld>
            <a:endParaRPr lang="en-US"/>
          </a:p>
        </p:txBody>
      </p:sp>
    </p:spTree>
    <p:extLst>
      <p:ext uri="{BB962C8B-B14F-4D97-AF65-F5344CB8AC3E}">
        <p14:creationId xmlns:p14="http://schemas.microsoft.com/office/powerpoint/2010/main" val="39366087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0D743-A03E-4677-B17F-6DF78E23731F}"/>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fld id="{9977A37E-6B3B-45C2-A23F-6F4094CA12C3}" type="datetimeFigureOut">
              <a:rPr lang="en-US"/>
              <a:pPr>
                <a:defRPr/>
              </a:pPr>
              <a:t>5/13/2019</a:t>
            </a:fld>
            <a:endParaRPr lang="en-US"/>
          </a:p>
        </p:txBody>
      </p:sp>
      <p:sp>
        <p:nvSpPr>
          <p:cNvPr id="5" name="Footer Placeholder 4">
            <a:extLst>
              <a:ext uri="{FF2B5EF4-FFF2-40B4-BE49-F238E27FC236}">
                <a16:creationId xmlns:a16="http://schemas.microsoft.com/office/drawing/2014/main" id="{49B941FD-73B8-4E08-8E9D-4CCDF96244AE}"/>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ヒラギノ角ゴ ProN W3" charset="-128"/>
              </a:defRPr>
            </a:lvl1pPr>
          </a:lstStyle>
          <a:p>
            <a:pPr>
              <a:defRPr/>
            </a:pPr>
            <a:endParaRPr lang="en-US"/>
          </a:p>
        </p:txBody>
      </p:sp>
      <p:sp>
        <p:nvSpPr>
          <p:cNvPr id="6" name="Slide Number Placeholder 5">
            <a:extLst>
              <a:ext uri="{FF2B5EF4-FFF2-40B4-BE49-F238E27FC236}">
                <a16:creationId xmlns:a16="http://schemas.microsoft.com/office/drawing/2014/main" id="{7E4D0558-AD72-4BD4-AAB3-7F009E8281AA}"/>
              </a:ext>
            </a:extLst>
          </p:cNvPr>
          <p:cNvSpPr>
            <a:spLocks noGrp="1"/>
          </p:cNvSpPr>
          <p:nvPr>
            <p:ph type="sldNum" sz="quarter" idx="12"/>
          </p:nvPr>
        </p:nvSpPr>
        <p:spPr/>
        <p:txBody>
          <a:bodyPr/>
          <a:lstStyle>
            <a:lvl1pPr>
              <a:defRPr b="1">
                <a:latin typeface="Arial" panose="020B0604020202020204" pitchFamily="34" charset="0"/>
                <a:ea typeface="ヒラギノ角ゴ ProN W3" charset="-128"/>
                <a:cs typeface="+mn-cs"/>
              </a:defRPr>
            </a:lvl1pPr>
          </a:lstStyle>
          <a:p>
            <a:pPr>
              <a:defRPr/>
            </a:pPr>
            <a:fld id="{0F7DC53C-C4D3-4D09-958D-64FCD101F293}" type="slidenum">
              <a:rPr lang="en-US"/>
              <a:pPr>
                <a:defRPr/>
              </a:pPr>
              <a:t>‹#›</a:t>
            </a:fld>
            <a:endParaRPr lang="en-US"/>
          </a:p>
        </p:txBody>
      </p:sp>
    </p:spTree>
    <p:extLst>
      <p:ext uri="{BB962C8B-B14F-4D97-AF65-F5344CB8AC3E}">
        <p14:creationId xmlns:p14="http://schemas.microsoft.com/office/powerpoint/2010/main" val="36816801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CD9395-6FAE-470B-8D89-032A48A6326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A54910-8160-4F57-A9C1-0691D69753EB}" type="datetimeFigureOut">
              <a:rPr lang="en-US"/>
              <a:pPr>
                <a:defRPr/>
              </a:pPr>
              <a:t>5/13/2019</a:t>
            </a:fld>
            <a:endParaRPr lang="en-US"/>
          </a:p>
        </p:txBody>
      </p:sp>
      <p:sp>
        <p:nvSpPr>
          <p:cNvPr id="5" name="Footer Placeholder 4">
            <a:extLst>
              <a:ext uri="{FF2B5EF4-FFF2-40B4-BE49-F238E27FC236}">
                <a16:creationId xmlns:a16="http://schemas.microsoft.com/office/drawing/2014/main" id="{0AD40CC1-6D50-421B-8E2F-14DEEF031D5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57859434-326A-41DD-9DA9-F09D5EC3BAB9}"/>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6A10CF2-ED3B-4989-BCAD-4F5EE9DABA11}" type="slidenum">
              <a:rPr lang="en-US"/>
              <a:pPr>
                <a:defRPr/>
              </a:pPr>
              <a:t>‹#›</a:t>
            </a:fld>
            <a:endParaRPr lang="en-US"/>
          </a:p>
        </p:txBody>
      </p:sp>
    </p:spTree>
    <p:extLst>
      <p:ext uri="{BB962C8B-B14F-4D97-AF65-F5344CB8AC3E}">
        <p14:creationId xmlns:p14="http://schemas.microsoft.com/office/powerpoint/2010/main" val="22304742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48CE6-0E48-4D55-A06D-FB375842927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0AA55E-C13C-4131-91B3-BC4FBB15F4F2}" type="datetimeFigureOut">
              <a:rPr lang="en-US"/>
              <a:pPr>
                <a:defRPr/>
              </a:pPr>
              <a:t>5/13/2019</a:t>
            </a:fld>
            <a:endParaRPr lang="en-US"/>
          </a:p>
        </p:txBody>
      </p:sp>
      <p:sp>
        <p:nvSpPr>
          <p:cNvPr id="5" name="Footer Placeholder 4">
            <a:extLst>
              <a:ext uri="{FF2B5EF4-FFF2-40B4-BE49-F238E27FC236}">
                <a16:creationId xmlns:a16="http://schemas.microsoft.com/office/drawing/2014/main" id="{58AE07BC-28D2-49BE-A1EA-4C1AEA2AF1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03D1AD35-666E-43F8-B630-00E8D173DAF7}"/>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71408A1-66FA-4D21-A168-0FA66AE5C53D}" type="slidenum">
              <a:rPr lang="en-US"/>
              <a:pPr>
                <a:defRPr/>
              </a:pPr>
              <a:t>‹#›</a:t>
            </a:fld>
            <a:endParaRPr lang="en-US"/>
          </a:p>
        </p:txBody>
      </p:sp>
    </p:spTree>
    <p:extLst>
      <p:ext uri="{BB962C8B-B14F-4D97-AF65-F5344CB8AC3E}">
        <p14:creationId xmlns:p14="http://schemas.microsoft.com/office/powerpoint/2010/main" val="718986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CE1B96-5D4B-45A1-A368-C306648164C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825FE28-227C-4241-B41E-136BA090CB66}" type="datetimeFigureOut">
              <a:rPr lang="en-US"/>
              <a:pPr>
                <a:defRPr/>
              </a:pPr>
              <a:t>5/13/2019</a:t>
            </a:fld>
            <a:endParaRPr lang="en-US"/>
          </a:p>
        </p:txBody>
      </p:sp>
      <p:sp>
        <p:nvSpPr>
          <p:cNvPr id="5" name="Footer Placeholder 4">
            <a:extLst>
              <a:ext uri="{FF2B5EF4-FFF2-40B4-BE49-F238E27FC236}">
                <a16:creationId xmlns:a16="http://schemas.microsoft.com/office/drawing/2014/main" id="{03228923-9969-4304-B4A8-4AEA9CCD9E8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6246E14B-125E-4FA3-92C3-D786D0EE208B}"/>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23A800D-EDCA-46AF-B665-35C2B6A07A22}" type="slidenum">
              <a:rPr lang="en-US"/>
              <a:pPr>
                <a:defRPr/>
              </a:pPr>
              <a:t>‹#›</a:t>
            </a:fld>
            <a:endParaRPr lang="en-US"/>
          </a:p>
        </p:txBody>
      </p:sp>
    </p:spTree>
    <p:extLst>
      <p:ext uri="{BB962C8B-B14F-4D97-AF65-F5344CB8AC3E}">
        <p14:creationId xmlns:p14="http://schemas.microsoft.com/office/powerpoint/2010/main" val="16252143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1D43B2-CAD6-42C0-9ADA-E5261A37B5B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FDBB8E1-167C-4B83-815B-9A6EB8CC8356}" type="datetimeFigureOut">
              <a:rPr lang="en-US"/>
              <a:pPr>
                <a:defRPr/>
              </a:pPr>
              <a:t>5/13/2019</a:t>
            </a:fld>
            <a:endParaRPr lang="en-US"/>
          </a:p>
        </p:txBody>
      </p:sp>
      <p:sp>
        <p:nvSpPr>
          <p:cNvPr id="6" name="Footer Placeholder 5">
            <a:extLst>
              <a:ext uri="{FF2B5EF4-FFF2-40B4-BE49-F238E27FC236}">
                <a16:creationId xmlns:a16="http://schemas.microsoft.com/office/drawing/2014/main" id="{602F8A79-C1C2-4C43-9462-063A1C2340A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63B2D402-DC00-46F1-BF5B-E2CC17F8D257}"/>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6906A5-9F4A-4088-8A5C-3C739615BA2D}" type="slidenum">
              <a:rPr lang="en-US"/>
              <a:pPr>
                <a:defRPr/>
              </a:pPr>
              <a:t>‹#›</a:t>
            </a:fld>
            <a:endParaRPr lang="en-US"/>
          </a:p>
        </p:txBody>
      </p:sp>
    </p:spTree>
    <p:extLst>
      <p:ext uri="{BB962C8B-B14F-4D97-AF65-F5344CB8AC3E}">
        <p14:creationId xmlns:p14="http://schemas.microsoft.com/office/powerpoint/2010/main" val="29742127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374D6-A8E3-48A7-B857-5F907E7E87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7E2F13D-410F-4B1A-B2D1-D22CB94D1E80}" type="datetimeFigureOut">
              <a:rPr lang="en-US"/>
              <a:pPr>
                <a:defRPr/>
              </a:pPr>
              <a:t>5/13/2019</a:t>
            </a:fld>
            <a:endParaRPr lang="en-US"/>
          </a:p>
        </p:txBody>
      </p:sp>
      <p:sp>
        <p:nvSpPr>
          <p:cNvPr id="8" name="Footer Placeholder 7">
            <a:extLst>
              <a:ext uri="{FF2B5EF4-FFF2-40B4-BE49-F238E27FC236}">
                <a16:creationId xmlns:a16="http://schemas.microsoft.com/office/drawing/2014/main" id="{FE951D2F-037C-493B-BDE2-D6DE9F2C71C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a:extLst>
              <a:ext uri="{FF2B5EF4-FFF2-40B4-BE49-F238E27FC236}">
                <a16:creationId xmlns:a16="http://schemas.microsoft.com/office/drawing/2014/main" id="{478B29FF-3568-443F-9456-64E30BB42C01}"/>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31E940-9A18-42CA-83C1-E97EA5737FA0}" type="slidenum">
              <a:rPr lang="en-US"/>
              <a:pPr>
                <a:defRPr/>
              </a:pPr>
              <a:t>‹#›</a:t>
            </a:fld>
            <a:endParaRPr lang="en-US"/>
          </a:p>
        </p:txBody>
      </p:sp>
    </p:spTree>
    <p:extLst>
      <p:ext uri="{BB962C8B-B14F-4D97-AF65-F5344CB8AC3E}">
        <p14:creationId xmlns:p14="http://schemas.microsoft.com/office/powerpoint/2010/main" val="15392562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A8558-1ABB-4C5D-911C-2E1DE022212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516EB7A-5965-4C94-BF4E-844A463231F5}" type="datetimeFigureOut">
              <a:rPr lang="en-US"/>
              <a:pPr>
                <a:defRPr/>
              </a:pPr>
              <a:t>5/13/2019</a:t>
            </a:fld>
            <a:endParaRPr lang="en-US"/>
          </a:p>
        </p:txBody>
      </p:sp>
      <p:sp>
        <p:nvSpPr>
          <p:cNvPr id="4" name="Footer Placeholder 3">
            <a:extLst>
              <a:ext uri="{FF2B5EF4-FFF2-40B4-BE49-F238E27FC236}">
                <a16:creationId xmlns:a16="http://schemas.microsoft.com/office/drawing/2014/main" id="{52746BA7-4342-4136-95F1-F215FCD2132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C3B0605E-11CF-4D83-8B68-5CBAC92743F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45A8A6B-ACC6-490F-B364-9A0C87B2C94D}" type="slidenum">
              <a:rPr lang="en-US"/>
              <a:pPr>
                <a:defRPr/>
              </a:pPr>
              <a:t>‹#›</a:t>
            </a:fld>
            <a:endParaRPr lang="en-US"/>
          </a:p>
        </p:txBody>
      </p:sp>
    </p:spTree>
    <p:extLst>
      <p:ext uri="{BB962C8B-B14F-4D97-AF65-F5344CB8AC3E}">
        <p14:creationId xmlns:p14="http://schemas.microsoft.com/office/powerpoint/2010/main" val="22103156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93226-8B3C-4F09-A73E-D361F244A2F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B75BF04-097C-4417-88DE-8266A71E19B4}" type="datetimeFigureOut">
              <a:rPr lang="en-US"/>
              <a:pPr>
                <a:defRPr/>
              </a:pPr>
              <a:t>5/13/2019</a:t>
            </a:fld>
            <a:endParaRPr lang="en-US"/>
          </a:p>
        </p:txBody>
      </p:sp>
      <p:sp>
        <p:nvSpPr>
          <p:cNvPr id="3" name="Footer Placeholder 2">
            <a:extLst>
              <a:ext uri="{FF2B5EF4-FFF2-40B4-BE49-F238E27FC236}">
                <a16:creationId xmlns:a16="http://schemas.microsoft.com/office/drawing/2014/main" id="{3B60345B-6FEB-4DF8-9413-7E6D45EE428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a:extLst>
              <a:ext uri="{FF2B5EF4-FFF2-40B4-BE49-F238E27FC236}">
                <a16:creationId xmlns:a16="http://schemas.microsoft.com/office/drawing/2014/main" id="{9AEE8EDA-8EFB-427D-8835-689BD28A9AE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B4471C3-D3CB-4B21-AE9A-366065B64274}" type="slidenum">
              <a:rPr lang="en-US"/>
              <a:pPr>
                <a:defRPr/>
              </a:pPr>
              <a:t>‹#›</a:t>
            </a:fld>
            <a:endParaRPr lang="en-US"/>
          </a:p>
        </p:txBody>
      </p:sp>
    </p:spTree>
    <p:extLst>
      <p:ext uri="{BB962C8B-B14F-4D97-AF65-F5344CB8AC3E}">
        <p14:creationId xmlns:p14="http://schemas.microsoft.com/office/powerpoint/2010/main" val="17704189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F021E35-DCED-447E-BD7A-80C1688F0A7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2524089-E777-4212-A911-91EAF3133AD5}" type="datetimeFigureOut">
              <a:rPr lang="en-US"/>
              <a:pPr>
                <a:defRPr/>
              </a:pPr>
              <a:t>5/13/2019</a:t>
            </a:fld>
            <a:endParaRPr lang="en-US"/>
          </a:p>
        </p:txBody>
      </p:sp>
      <p:sp>
        <p:nvSpPr>
          <p:cNvPr id="6" name="Footer Placeholder 5">
            <a:extLst>
              <a:ext uri="{FF2B5EF4-FFF2-40B4-BE49-F238E27FC236}">
                <a16:creationId xmlns:a16="http://schemas.microsoft.com/office/drawing/2014/main" id="{C6058185-E0B8-4EB4-8691-FAD759D4EEE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DA7E7EC3-4434-4F76-B5F8-4118F0727C5A}"/>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8BC1C4B-F90E-4ED6-A716-C41404B81A45}" type="slidenum">
              <a:rPr lang="en-US"/>
              <a:pPr>
                <a:defRPr/>
              </a:pPr>
              <a:t>‹#›</a:t>
            </a:fld>
            <a:endParaRPr lang="en-US"/>
          </a:p>
        </p:txBody>
      </p:sp>
    </p:spTree>
    <p:extLst>
      <p:ext uri="{BB962C8B-B14F-4D97-AF65-F5344CB8AC3E}">
        <p14:creationId xmlns:p14="http://schemas.microsoft.com/office/powerpoint/2010/main" val="20385460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1ED14F1-5B09-43D4-A276-1B6A5B8BA77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F34D54E-40DD-482C-BC55-F506DD0AE928}" type="datetimeFigureOut">
              <a:rPr lang="en-US"/>
              <a:pPr>
                <a:defRPr/>
              </a:pPr>
              <a:t>5/13/2019</a:t>
            </a:fld>
            <a:endParaRPr lang="en-US"/>
          </a:p>
        </p:txBody>
      </p:sp>
      <p:sp>
        <p:nvSpPr>
          <p:cNvPr id="6" name="Footer Placeholder 5">
            <a:extLst>
              <a:ext uri="{FF2B5EF4-FFF2-40B4-BE49-F238E27FC236}">
                <a16:creationId xmlns:a16="http://schemas.microsoft.com/office/drawing/2014/main" id="{F6F3C826-D90E-4014-9E1C-9833FFA2D9A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98B50E49-A107-428F-B8AF-F2EA1141E6D5}"/>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4E4557D-5AE2-454C-820D-4CE6FF361185}" type="slidenum">
              <a:rPr lang="en-US"/>
              <a:pPr>
                <a:defRPr/>
              </a:pPr>
              <a:t>‹#›</a:t>
            </a:fld>
            <a:endParaRPr lang="en-US"/>
          </a:p>
        </p:txBody>
      </p:sp>
    </p:spTree>
    <p:extLst>
      <p:ext uri="{BB962C8B-B14F-4D97-AF65-F5344CB8AC3E}">
        <p14:creationId xmlns:p14="http://schemas.microsoft.com/office/powerpoint/2010/main" val="3619965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79C4CB87-EDB1-45D6-B23C-08B5A8BC30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1696FBEA-D223-4822-A7ED-33EBF61483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BEF2CE01-7A13-4AFF-A845-AFB2C29D997B}"/>
              </a:ext>
            </a:extLst>
          </p:cNvPr>
          <p:cNvSpPr>
            <a:spLocks noGrp="1" noChangeArrowheads="1"/>
          </p:cNvSpPr>
          <p:nvPr>
            <p:ph type="sldNum" sz="quarter" idx="12"/>
          </p:nvPr>
        </p:nvSpPr>
        <p:spPr>
          <a:ln/>
        </p:spPr>
        <p:txBody>
          <a:bodyPr/>
          <a:lstStyle>
            <a:lvl1pPr>
              <a:defRPr/>
            </a:lvl1pPr>
          </a:lstStyle>
          <a:p>
            <a:pPr>
              <a:defRPr/>
            </a:pPr>
            <a:fld id="{9A925E8E-DC23-4200-825A-4AD94E7DBC51}" type="slidenum">
              <a:rPr lang="en-US"/>
              <a:pPr>
                <a:defRPr/>
              </a:pPr>
              <a:t>‹#›</a:t>
            </a:fld>
            <a:endParaRPr lang="en-US"/>
          </a:p>
        </p:txBody>
      </p:sp>
    </p:spTree>
    <p:extLst>
      <p:ext uri="{BB962C8B-B14F-4D97-AF65-F5344CB8AC3E}">
        <p14:creationId xmlns:p14="http://schemas.microsoft.com/office/powerpoint/2010/main" val="35278867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51ED7-F2E4-4DBD-BDE2-7FD843C2AE8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8748E52-8F22-4F9F-96E3-634928A2E1BE}" type="datetimeFigureOut">
              <a:rPr lang="en-US"/>
              <a:pPr>
                <a:defRPr/>
              </a:pPr>
              <a:t>5/13/2019</a:t>
            </a:fld>
            <a:endParaRPr lang="en-US"/>
          </a:p>
        </p:txBody>
      </p:sp>
      <p:sp>
        <p:nvSpPr>
          <p:cNvPr id="5" name="Footer Placeholder 4">
            <a:extLst>
              <a:ext uri="{FF2B5EF4-FFF2-40B4-BE49-F238E27FC236}">
                <a16:creationId xmlns:a16="http://schemas.microsoft.com/office/drawing/2014/main" id="{CF948C83-460A-45DC-AB20-0785D98E9AD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B62BF37D-F49D-42B8-BBB1-4A73D21E5CBD}"/>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3325B7F-353C-4702-BBF1-F44F1131CA78}" type="slidenum">
              <a:rPr lang="en-US"/>
              <a:pPr>
                <a:defRPr/>
              </a:pPr>
              <a:t>‹#›</a:t>
            </a:fld>
            <a:endParaRPr lang="en-US"/>
          </a:p>
        </p:txBody>
      </p:sp>
    </p:spTree>
    <p:extLst>
      <p:ext uri="{BB962C8B-B14F-4D97-AF65-F5344CB8AC3E}">
        <p14:creationId xmlns:p14="http://schemas.microsoft.com/office/powerpoint/2010/main" val="427167349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A39ED-DC04-4178-A68E-D4CE1DE584F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EBDD58A-445D-4EC0-A2B1-5718A7822FFA}" type="datetimeFigureOut">
              <a:rPr lang="en-US"/>
              <a:pPr>
                <a:defRPr/>
              </a:pPr>
              <a:t>5/13/2019</a:t>
            </a:fld>
            <a:endParaRPr lang="en-US"/>
          </a:p>
        </p:txBody>
      </p:sp>
      <p:sp>
        <p:nvSpPr>
          <p:cNvPr id="5" name="Footer Placeholder 4">
            <a:extLst>
              <a:ext uri="{FF2B5EF4-FFF2-40B4-BE49-F238E27FC236}">
                <a16:creationId xmlns:a16="http://schemas.microsoft.com/office/drawing/2014/main" id="{0D2CC592-04FB-49A6-A29C-FD7481079E3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3B2905C8-8C06-4A29-BE98-CB464C611B37}"/>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64B21BC-7AF0-4D86-8B93-D61BE8D23064}" type="slidenum">
              <a:rPr lang="en-US"/>
              <a:pPr>
                <a:defRPr/>
              </a:pPr>
              <a:t>‹#›</a:t>
            </a:fld>
            <a:endParaRPr lang="en-US"/>
          </a:p>
        </p:txBody>
      </p:sp>
    </p:spTree>
    <p:extLst>
      <p:ext uri="{BB962C8B-B14F-4D97-AF65-F5344CB8AC3E}">
        <p14:creationId xmlns:p14="http://schemas.microsoft.com/office/powerpoint/2010/main" val="16349535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8B8308-6AAB-48E4-8CF3-6287B1E755A4}"/>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6C304CEB-03EF-4FAB-B1B6-A6592186001A}"/>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2EDD6C84-72A0-457B-B60A-CF533B747796}"/>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1A0FB215-7CFA-4AA2-B89B-E1E33494BA08}" type="slidenum">
              <a:rPr lang="en-US"/>
              <a:pPr>
                <a:defRPr/>
              </a:pPr>
              <a:t>‹#›</a:t>
            </a:fld>
            <a:endParaRPr lang="en-US"/>
          </a:p>
        </p:txBody>
      </p:sp>
    </p:spTree>
    <p:extLst>
      <p:ext uri="{BB962C8B-B14F-4D97-AF65-F5344CB8AC3E}">
        <p14:creationId xmlns:p14="http://schemas.microsoft.com/office/powerpoint/2010/main" val="12784997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6A990E-B6A6-4961-9CBB-08B09AC45461}"/>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58EBE857-D736-4D00-BA77-05D640A08A98}"/>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583BA676-ABEC-4E6F-8837-BF7642D8CA17}"/>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4125C577-FDB4-4FC5-BB9C-072FAD12263F}" type="slidenum">
              <a:rPr lang="en-US"/>
              <a:pPr>
                <a:defRPr/>
              </a:pPr>
              <a:t>‹#›</a:t>
            </a:fld>
            <a:endParaRPr lang="en-US"/>
          </a:p>
        </p:txBody>
      </p:sp>
    </p:spTree>
    <p:extLst>
      <p:ext uri="{BB962C8B-B14F-4D97-AF65-F5344CB8AC3E}">
        <p14:creationId xmlns:p14="http://schemas.microsoft.com/office/powerpoint/2010/main" val="28171912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B1EA36-240B-4E74-8FE8-4594D3DA4C31}"/>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6FFBFE07-5FDA-4FDA-AB92-697BFFA940CA}"/>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F9750785-5F45-4B84-B784-CE20CE20066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79719A49-7E74-40BA-BBBF-611538CD4ED9}" type="slidenum">
              <a:rPr lang="en-US"/>
              <a:pPr>
                <a:defRPr/>
              </a:pPr>
              <a:t>‹#›</a:t>
            </a:fld>
            <a:endParaRPr lang="en-US"/>
          </a:p>
        </p:txBody>
      </p:sp>
    </p:spTree>
    <p:extLst>
      <p:ext uri="{BB962C8B-B14F-4D97-AF65-F5344CB8AC3E}">
        <p14:creationId xmlns:p14="http://schemas.microsoft.com/office/powerpoint/2010/main" val="37858148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DFF7B-391E-4D70-8781-9DD50A304115}"/>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B721FFA5-4565-4794-983C-1FC4980FBAF4}"/>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EC87BB89-73EC-4F8E-ABA1-33575DE9A3E0}"/>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B38CF8E2-CC19-48E3-8F86-8C1A88D060A9}" type="slidenum">
              <a:rPr lang="en-US"/>
              <a:pPr>
                <a:defRPr/>
              </a:pPr>
              <a:t>‹#›</a:t>
            </a:fld>
            <a:endParaRPr lang="en-US"/>
          </a:p>
        </p:txBody>
      </p:sp>
    </p:spTree>
    <p:extLst>
      <p:ext uri="{BB962C8B-B14F-4D97-AF65-F5344CB8AC3E}">
        <p14:creationId xmlns:p14="http://schemas.microsoft.com/office/powerpoint/2010/main" val="36561064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4F6909-3B50-4402-A688-8000F5814C21}"/>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8" name="Rectangle 5">
            <a:extLst>
              <a:ext uri="{FF2B5EF4-FFF2-40B4-BE49-F238E27FC236}">
                <a16:creationId xmlns:a16="http://schemas.microsoft.com/office/drawing/2014/main" id="{DE92E83F-C0F1-4341-A160-AF0910D6BE64}"/>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9" name="Rectangle 6">
            <a:extLst>
              <a:ext uri="{FF2B5EF4-FFF2-40B4-BE49-F238E27FC236}">
                <a16:creationId xmlns:a16="http://schemas.microsoft.com/office/drawing/2014/main" id="{EB898F54-91B8-4F0B-90A0-76DD18012D1A}"/>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CEBE0582-513B-4F55-94FF-1ED1B38ADF8D}" type="slidenum">
              <a:rPr lang="en-US"/>
              <a:pPr>
                <a:defRPr/>
              </a:pPr>
              <a:t>‹#›</a:t>
            </a:fld>
            <a:endParaRPr lang="en-US"/>
          </a:p>
        </p:txBody>
      </p:sp>
    </p:spTree>
    <p:extLst>
      <p:ext uri="{BB962C8B-B14F-4D97-AF65-F5344CB8AC3E}">
        <p14:creationId xmlns:p14="http://schemas.microsoft.com/office/powerpoint/2010/main" val="21766514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ADBC4F-7A2D-4BC0-A9D0-C3CE824E6BD3}"/>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4" name="Rectangle 5">
            <a:extLst>
              <a:ext uri="{FF2B5EF4-FFF2-40B4-BE49-F238E27FC236}">
                <a16:creationId xmlns:a16="http://schemas.microsoft.com/office/drawing/2014/main" id="{6B946CC8-035C-4B7D-9287-3FCFAA9D3880}"/>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5" name="Rectangle 6">
            <a:extLst>
              <a:ext uri="{FF2B5EF4-FFF2-40B4-BE49-F238E27FC236}">
                <a16:creationId xmlns:a16="http://schemas.microsoft.com/office/drawing/2014/main" id="{5A4E55C0-026F-4C66-949F-68877FF857C0}"/>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F8F7AC15-70DE-48F0-8253-A75E375EA24F}" type="slidenum">
              <a:rPr lang="en-US"/>
              <a:pPr>
                <a:defRPr/>
              </a:pPr>
              <a:t>‹#›</a:t>
            </a:fld>
            <a:endParaRPr lang="en-US"/>
          </a:p>
        </p:txBody>
      </p:sp>
    </p:spTree>
    <p:extLst>
      <p:ext uri="{BB962C8B-B14F-4D97-AF65-F5344CB8AC3E}">
        <p14:creationId xmlns:p14="http://schemas.microsoft.com/office/powerpoint/2010/main" val="35843337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B0487C-758A-4B55-B5C7-FAE8FF1EF019}"/>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3" name="Rectangle 5">
            <a:extLst>
              <a:ext uri="{FF2B5EF4-FFF2-40B4-BE49-F238E27FC236}">
                <a16:creationId xmlns:a16="http://schemas.microsoft.com/office/drawing/2014/main" id="{7E4DE96D-2005-45E6-B481-62344C43521C}"/>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4" name="Rectangle 6">
            <a:extLst>
              <a:ext uri="{FF2B5EF4-FFF2-40B4-BE49-F238E27FC236}">
                <a16:creationId xmlns:a16="http://schemas.microsoft.com/office/drawing/2014/main" id="{9C5DFF2D-6FD3-409C-951C-E5E1DBD07ADD}"/>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B6D9C17C-ACC1-417F-B4EC-F7F5B7A152E8}" type="slidenum">
              <a:rPr lang="en-US"/>
              <a:pPr>
                <a:defRPr/>
              </a:pPr>
              <a:t>‹#›</a:t>
            </a:fld>
            <a:endParaRPr lang="en-US"/>
          </a:p>
        </p:txBody>
      </p:sp>
    </p:spTree>
    <p:extLst>
      <p:ext uri="{BB962C8B-B14F-4D97-AF65-F5344CB8AC3E}">
        <p14:creationId xmlns:p14="http://schemas.microsoft.com/office/powerpoint/2010/main" val="16337394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56CA9CA-3CB8-4325-8147-D793D7013E47}"/>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CA1C6EBD-2A4E-4F00-A5C0-68F0873B7F89}"/>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E01C6DBF-1D8C-4F4C-BE4F-4576D3E1FA4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E1704CAF-30CE-4610-A79A-13BED123AC49}" type="slidenum">
              <a:rPr lang="en-US"/>
              <a:pPr>
                <a:defRPr/>
              </a:pPr>
              <a:t>‹#›</a:t>
            </a:fld>
            <a:endParaRPr lang="en-US"/>
          </a:p>
        </p:txBody>
      </p:sp>
    </p:spTree>
    <p:extLst>
      <p:ext uri="{BB962C8B-B14F-4D97-AF65-F5344CB8AC3E}">
        <p14:creationId xmlns:p14="http://schemas.microsoft.com/office/powerpoint/2010/main" val="615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670F-149A-4F21-94AB-51B6D86B7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E4BEA-C280-4A60-BAB4-B664E4068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4082C9-7F26-4664-9353-8AF1C97D404D}"/>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BE08BCB1-D3D3-43DA-A2B1-EE4AAE71B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79B3-7756-40DD-8B25-F127B61D2A0F}"/>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321076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94D04762-CF52-48F4-888E-D78542A635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1F795124-B195-4B3D-9547-02ACF1353C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F2D4078B-25BF-41CF-AD01-EE80B0F7E8C1}"/>
              </a:ext>
            </a:extLst>
          </p:cNvPr>
          <p:cNvSpPr>
            <a:spLocks noGrp="1" noChangeArrowheads="1"/>
          </p:cNvSpPr>
          <p:nvPr>
            <p:ph type="sldNum" sz="quarter" idx="12"/>
          </p:nvPr>
        </p:nvSpPr>
        <p:spPr>
          <a:ln/>
        </p:spPr>
        <p:txBody>
          <a:bodyPr/>
          <a:lstStyle>
            <a:lvl1pPr>
              <a:defRPr/>
            </a:lvl1pPr>
          </a:lstStyle>
          <a:p>
            <a:pPr>
              <a:defRPr/>
            </a:pPr>
            <a:fld id="{203A1AAB-3F46-4E34-B744-D2491BE4C92A}" type="slidenum">
              <a:rPr lang="en-US"/>
              <a:pPr>
                <a:defRPr/>
              </a:pPr>
              <a:t>‹#›</a:t>
            </a:fld>
            <a:endParaRPr lang="en-US"/>
          </a:p>
        </p:txBody>
      </p:sp>
    </p:spTree>
    <p:extLst>
      <p:ext uri="{BB962C8B-B14F-4D97-AF65-F5344CB8AC3E}">
        <p14:creationId xmlns:p14="http://schemas.microsoft.com/office/powerpoint/2010/main" val="272806353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BE8D8D5-A81D-42CF-8906-A3308610CDD3}"/>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FCEC280E-6E72-49A0-8ECE-6C1EFBC14646}"/>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47E49E71-C074-4986-9C77-FD6A131F95D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4ECBCB34-23A2-42BD-B4B0-09BECECF47B7}" type="slidenum">
              <a:rPr lang="en-US"/>
              <a:pPr>
                <a:defRPr/>
              </a:pPr>
              <a:t>‹#›</a:t>
            </a:fld>
            <a:endParaRPr lang="en-US"/>
          </a:p>
        </p:txBody>
      </p:sp>
    </p:spTree>
    <p:extLst>
      <p:ext uri="{BB962C8B-B14F-4D97-AF65-F5344CB8AC3E}">
        <p14:creationId xmlns:p14="http://schemas.microsoft.com/office/powerpoint/2010/main" val="10855706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73B6A8-BBAC-45C3-8122-F97A30294EC5}"/>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8CBB378C-01BC-4700-9D8D-9600E7F41712}"/>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4043494F-11B4-474C-AE3A-46A5BB3F831D}"/>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A415FAE5-EE81-48B4-BEEC-5D6A52638EE2}" type="slidenum">
              <a:rPr lang="en-US"/>
              <a:pPr>
                <a:defRPr/>
              </a:pPr>
              <a:t>‹#›</a:t>
            </a:fld>
            <a:endParaRPr lang="en-US"/>
          </a:p>
        </p:txBody>
      </p:sp>
    </p:spTree>
    <p:extLst>
      <p:ext uri="{BB962C8B-B14F-4D97-AF65-F5344CB8AC3E}">
        <p14:creationId xmlns:p14="http://schemas.microsoft.com/office/powerpoint/2010/main" val="17014466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022E98-6324-4543-9EC4-54AA42EA852D}"/>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6DD09FDF-E584-4FDC-939D-53A41A808982}"/>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D8F8CBD0-CCEF-4AE4-8653-629FFA0EA6A6}"/>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11A019A-8C45-4D6C-A9E6-D5B0494CEBC4}" type="slidenum">
              <a:rPr lang="en-US"/>
              <a:pPr>
                <a:defRPr/>
              </a:pPr>
              <a:t>‹#›</a:t>
            </a:fld>
            <a:endParaRPr lang="en-US"/>
          </a:p>
        </p:txBody>
      </p:sp>
    </p:spTree>
    <p:extLst>
      <p:ext uri="{BB962C8B-B14F-4D97-AF65-F5344CB8AC3E}">
        <p14:creationId xmlns:p14="http://schemas.microsoft.com/office/powerpoint/2010/main" val="18887395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431F7E4-3FC3-462B-AF14-91C66ABB6306}"/>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7" name="Rectangle 5">
            <a:extLst>
              <a:ext uri="{FF2B5EF4-FFF2-40B4-BE49-F238E27FC236}">
                <a16:creationId xmlns:a16="http://schemas.microsoft.com/office/drawing/2014/main" id="{90AEABC2-2F09-41E0-B211-A7656CF053FE}"/>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8" name="Rectangle 6">
            <a:extLst>
              <a:ext uri="{FF2B5EF4-FFF2-40B4-BE49-F238E27FC236}">
                <a16:creationId xmlns:a16="http://schemas.microsoft.com/office/drawing/2014/main" id="{3BD18D9B-2248-4D1E-8DEC-B3FCFA61BD9D}"/>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8408CA5-8FBE-4CBD-8D6D-905FD088418E}" type="slidenum">
              <a:rPr lang="en-US"/>
              <a:pPr>
                <a:defRPr/>
              </a:pPr>
              <a:t>‹#›</a:t>
            </a:fld>
            <a:endParaRPr lang="en-US"/>
          </a:p>
        </p:txBody>
      </p:sp>
    </p:spTree>
    <p:extLst>
      <p:ext uri="{BB962C8B-B14F-4D97-AF65-F5344CB8AC3E}">
        <p14:creationId xmlns:p14="http://schemas.microsoft.com/office/powerpoint/2010/main" val="11002657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6C25CB-FB98-4E5D-97B6-E76A95EA777A}"/>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B9EA0572-FFE6-4051-A493-8E74B30053E4}"/>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4F31CBAB-7F93-428F-A4BF-CE18C2966F99}"/>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D0F18E98-826F-4FD6-BDB6-C1B49D0222C1}" type="slidenum">
              <a:rPr lang="en-US"/>
              <a:pPr>
                <a:defRPr/>
              </a:pPr>
              <a:t>‹#›</a:t>
            </a:fld>
            <a:endParaRPr lang="en-US"/>
          </a:p>
        </p:txBody>
      </p:sp>
    </p:spTree>
    <p:extLst>
      <p:ext uri="{BB962C8B-B14F-4D97-AF65-F5344CB8AC3E}">
        <p14:creationId xmlns:p14="http://schemas.microsoft.com/office/powerpoint/2010/main" val="41113828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F2487EB6-2D61-41BE-B8C4-F0A4D093BBF8}"/>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160BD451-4CC7-4E6E-A1E5-DC82FEBCA871}"/>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8188338E-E503-44EE-A3BC-33A37A239536}"/>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073E7B99-E4E9-44CA-B71B-801299BE2277}" type="slidenum">
              <a:rPr lang="en-US"/>
              <a:pPr>
                <a:defRPr/>
              </a:pPr>
              <a:t>‹#›</a:t>
            </a:fld>
            <a:endParaRPr lang="en-US"/>
          </a:p>
        </p:txBody>
      </p:sp>
    </p:spTree>
    <p:extLst>
      <p:ext uri="{BB962C8B-B14F-4D97-AF65-F5344CB8AC3E}">
        <p14:creationId xmlns:p14="http://schemas.microsoft.com/office/powerpoint/2010/main" val="34581272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C08223C-81E9-41CC-A8C1-0717FB6C0889}"/>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D4FD35FC-943C-4DD5-9A7A-2922C6E44CD3}" type="datetimeFigureOut">
              <a:rPr lang="en-US"/>
              <a:pPr>
                <a:defRPr/>
              </a:pPr>
              <a:t>5/13/2019</a:t>
            </a:fld>
            <a:endParaRPr lang="en-US"/>
          </a:p>
        </p:txBody>
      </p:sp>
      <p:sp>
        <p:nvSpPr>
          <p:cNvPr id="5" name="Footer Placeholder 4">
            <a:extLst>
              <a:ext uri="{FF2B5EF4-FFF2-40B4-BE49-F238E27FC236}">
                <a16:creationId xmlns:a16="http://schemas.microsoft.com/office/drawing/2014/main" id="{7451B962-97C2-4B97-B2CC-A56574F80DAA}"/>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6784CA6-D9C7-43B5-9011-A25E7773950E}"/>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213CD131-7CF6-4820-87FA-B329C2A969A6}" type="slidenum">
              <a:rPr lang="en-US"/>
              <a:pPr>
                <a:defRPr/>
              </a:pPr>
              <a:t>‹#›</a:t>
            </a:fld>
            <a:endParaRPr lang="en-US"/>
          </a:p>
        </p:txBody>
      </p:sp>
    </p:spTree>
    <p:extLst>
      <p:ext uri="{BB962C8B-B14F-4D97-AF65-F5344CB8AC3E}">
        <p14:creationId xmlns:p14="http://schemas.microsoft.com/office/powerpoint/2010/main" val="119341036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6B9F6-D1A7-4A78-9178-667E77C36DD7}"/>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58740A0F-58AC-46EA-845A-CB4F4EB71887}" type="datetimeFigureOut">
              <a:rPr lang="en-US"/>
              <a:pPr>
                <a:defRPr/>
              </a:pPr>
              <a:t>5/13/2019</a:t>
            </a:fld>
            <a:endParaRPr lang="en-US"/>
          </a:p>
        </p:txBody>
      </p:sp>
      <p:sp>
        <p:nvSpPr>
          <p:cNvPr id="5" name="Footer Placeholder 4">
            <a:extLst>
              <a:ext uri="{FF2B5EF4-FFF2-40B4-BE49-F238E27FC236}">
                <a16:creationId xmlns:a16="http://schemas.microsoft.com/office/drawing/2014/main" id="{4FA631DC-B480-4F9E-897C-2652D6452CFB}"/>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5775B7E-9DD1-4855-86B6-CAB4B36C2830}"/>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0595A3D6-C6EF-40B6-97BA-E9D702D37313}" type="slidenum">
              <a:rPr lang="en-US"/>
              <a:pPr>
                <a:defRPr/>
              </a:pPr>
              <a:t>‹#›</a:t>
            </a:fld>
            <a:endParaRPr lang="en-US"/>
          </a:p>
        </p:txBody>
      </p:sp>
    </p:spTree>
    <p:extLst>
      <p:ext uri="{BB962C8B-B14F-4D97-AF65-F5344CB8AC3E}">
        <p14:creationId xmlns:p14="http://schemas.microsoft.com/office/powerpoint/2010/main" val="27274577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B4990-1F81-4F4B-B27D-55F742EE8B9F}"/>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3C82668C-13CF-4C83-A360-73888357B65B}" type="datetimeFigureOut">
              <a:rPr lang="en-US"/>
              <a:pPr>
                <a:defRPr/>
              </a:pPr>
              <a:t>5/13/2019</a:t>
            </a:fld>
            <a:endParaRPr lang="en-US"/>
          </a:p>
        </p:txBody>
      </p:sp>
      <p:sp>
        <p:nvSpPr>
          <p:cNvPr id="5" name="Footer Placeholder 4">
            <a:extLst>
              <a:ext uri="{FF2B5EF4-FFF2-40B4-BE49-F238E27FC236}">
                <a16:creationId xmlns:a16="http://schemas.microsoft.com/office/drawing/2014/main" id="{AB7F653D-7274-4DCD-99BC-7278BC5D94A7}"/>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E6416E3-85D4-4CD4-B496-093E471393E0}"/>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5D8CF583-09B3-475F-A9C6-FB4FDBB25AC9}" type="slidenum">
              <a:rPr lang="en-US"/>
              <a:pPr>
                <a:defRPr/>
              </a:pPr>
              <a:t>‹#›</a:t>
            </a:fld>
            <a:endParaRPr lang="en-US"/>
          </a:p>
        </p:txBody>
      </p:sp>
    </p:spTree>
    <p:extLst>
      <p:ext uri="{BB962C8B-B14F-4D97-AF65-F5344CB8AC3E}">
        <p14:creationId xmlns:p14="http://schemas.microsoft.com/office/powerpoint/2010/main" val="2898500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100DA8-73FA-44F5-91EA-D54F900DC969}"/>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A8F786C0-18A1-47AC-A278-37808CC39140}" type="datetimeFigureOut">
              <a:rPr lang="en-US"/>
              <a:pPr>
                <a:defRPr/>
              </a:pPr>
              <a:t>5/13/2019</a:t>
            </a:fld>
            <a:endParaRPr lang="en-US"/>
          </a:p>
        </p:txBody>
      </p:sp>
      <p:sp>
        <p:nvSpPr>
          <p:cNvPr id="6" name="Footer Placeholder 5">
            <a:extLst>
              <a:ext uri="{FF2B5EF4-FFF2-40B4-BE49-F238E27FC236}">
                <a16:creationId xmlns:a16="http://schemas.microsoft.com/office/drawing/2014/main" id="{EA3B0683-C43F-4E07-96B3-D9189A53F307}"/>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B15AC9C-F7F5-49DD-94EE-3198595BFAB2}"/>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7FF30BC9-A401-48CF-8BBD-D7769A42E50F}" type="slidenum">
              <a:rPr lang="en-US"/>
              <a:pPr>
                <a:defRPr/>
              </a:pPr>
              <a:t>‹#›</a:t>
            </a:fld>
            <a:endParaRPr lang="en-US"/>
          </a:p>
        </p:txBody>
      </p:sp>
    </p:spTree>
    <p:extLst>
      <p:ext uri="{BB962C8B-B14F-4D97-AF65-F5344CB8AC3E}">
        <p14:creationId xmlns:p14="http://schemas.microsoft.com/office/powerpoint/2010/main" val="667139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BA8C313E-18F1-4F10-982F-1A8D88787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1D448632-BBED-4A25-9BA8-D3C464AFD2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13ADB4B3-4E08-4114-9840-2544253D18E7}"/>
              </a:ext>
            </a:extLst>
          </p:cNvPr>
          <p:cNvSpPr>
            <a:spLocks noGrp="1" noChangeArrowheads="1"/>
          </p:cNvSpPr>
          <p:nvPr>
            <p:ph type="sldNum" sz="quarter" idx="12"/>
          </p:nvPr>
        </p:nvSpPr>
        <p:spPr>
          <a:ln/>
        </p:spPr>
        <p:txBody>
          <a:bodyPr/>
          <a:lstStyle>
            <a:lvl1pPr>
              <a:defRPr/>
            </a:lvl1pPr>
          </a:lstStyle>
          <a:p>
            <a:pPr>
              <a:defRPr/>
            </a:pPr>
            <a:fld id="{9B1C96A6-0CC6-42DB-8335-8559BB915932}" type="slidenum">
              <a:rPr lang="en-US"/>
              <a:pPr>
                <a:defRPr/>
              </a:pPr>
              <a:t>‹#›</a:t>
            </a:fld>
            <a:endParaRPr lang="en-US"/>
          </a:p>
        </p:txBody>
      </p:sp>
    </p:spTree>
    <p:extLst>
      <p:ext uri="{BB962C8B-B14F-4D97-AF65-F5344CB8AC3E}">
        <p14:creationId xmlns:p14="http://schemas.microsoft.com/office/powerpoint/2010/main" val="96566511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FF01F5-E12C-45E8-B2C8-FDCCB0CCBB67}"/>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AE4283F2-C0C8-4FC7-AD78-61DD34F47379}" type="datetimeFigureOut">
              <a:rPr lang="en-US"/>
              <a:pPr>
                <a:defRPr/>
              </a:pPr>
              <a:t>5/13/2019</a:t>
            </a:fld>
            <a:endParaRPr lang="en-US"/>
          </a:p>
        </p:txBody>
      </p:sp>
      <p:sp>
        <p:nvSpPr>
          <p:cNvPr id="8" name="Footer Placeholder 7">
            <a:extLst>
              <a:ext uri="{FF2B5EF4-FFF2-40B4-BE49-F238E27FC236}">
                <a16:creationId xmlns:a16="http://schemas.microsoft.com/office/drawing/2014/main" id="{1FF464AD-D452-4CF9-91BF-3471A5F78807}"/>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BC9F0EB-28F4-4114-BF23-4234375A303F}"/>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42723FB3-A733-47B6-8662-AEBB70451A52}" type="slidenum">
              <a:rPr lang="en-US"/>
              <a:pPr>
                <a:defRPr/>
              </a:pPr>
              <a:t>‹#›</a:t>
            </a:fld>
            <a:endParaRPr lang="en-US"/>
          </a:p>
        </p:txBody>
      </p:sp>
    </p:spTree>
    <p:extLst>
      <p:ext uri="{BB962C8B-B14F-4D97-AF65-F5344CB8AC3E}">
        <p14:creationId xmlns:p14="http://schemas.microsoft.com/office/powerpoint/2010/main" val="10236537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ED872-9803-4339-B505-D8A5A9860808}"/>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BE8093B3-62CF-4D33-A607-A08A798B8BC8}" type="datetimeFigureOut">
              <a:rPr lang="en-US"/>
              <a:pPr>
                <a:defRPr/>
              </a:pPr>
              <a:t>5/13/2019</a:t>
            </a:fld>
            <a:endParaRPr lang="en-US"/>
          </a:p>
        </p:txBody>
      </p:sp>
      <p:sp>
        <p:nvSpPr>
          <p:cNvPr id="4" name="Footer Placeholder 3">
            <a:extLst>
              <a:ext uri="{FF2B5EF4-FFF2-40B4-BE49-F238E27FC236}">
                <a16:creationId xmlns:a16="http://schemas.microsoft.com/office/drawing/2014/main" id="{A90223E4-C124-4D3D-BFBC-28DE667E96EE}"/>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53B75E18-D75E-47AB-A42A-7645C698038D}"/>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AC02FD4A-76DF-4C84-937A-DB779E9078A7}" type="slidenum">
              <a:rPr lang="en-US"/>
              <a:pPr>
                <a:defRPr/>
              </a:pPr>
              <a:t>‹#›</a:t>
            </a:fld>
            <a:endParaRPr lang="en-US"/>
          </a:p>
        </p:txBody>
      </p:sp>
    </p:spTree>
    <p:extLst>
      <p:ext uri="{BB962C8B-B14F-4D97-AF65-F5344CB8AC3E}">
        <p14:creationId xmlns:p14="http://schemas.microsoft.com/office/powerpoint/2010/main" val="25034071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6408B-7E71-4FA9-BE2A-BCA34CBDBABE}"/>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8AC55E27-540D-438A-84BF-09E68A860F6C}" type="datetimeFigureOut">
              <a:rPr lang="en-US"/>
              <a:pPr>
                <a:defRPr/>
              </a:pPr>
              <a:t>5/13/2019</a:t>
            </a:fld>
            <a:endParaRPr lang="en-US"/>
          </a:p>
        </p:txBody>
      </p:sp>
      <p:sp>
        <p:nvSpPr>
          <p:cNvPr id="3" name="Footer Placeholder 2">
            <a:extLst>
              <a:ext uri="{FF2B5EF4-FFF2-40B4-BE49-F238E27FC236}">
                <a16:creationId xmlns:a16="http://schemas.microsoft.com/office/drawing/2014/main" id="{EE19889A-375F-48D7-953A-3EDB440217F6}"/>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C2138A9-18CD-460B-B2DA-38A6CE998B6C}"/>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6088AF76-5873-49C9-B5C0-F5393B26CDC0}" type="slidenum">
              <a:rPr lang="en-US"/>
              <a:pPr>
                <a:defRPr/>
              </a:pPr>
              <a:t>‹#›</a:t>
            </a:fld>
            <a:endParaRPr lang="en-US"/>
          </a:p>
        </p:txBody>
      </p:sp>
    </p:spTree>
    <p:extLst>
      <p:ext uri="{BB962C8B-B14F-4D97-AF65-F5344CB8AC3E}">
        <p14:creationId xmlns:p14="http://schemas.microsoft.com/office/powerpoint/2010/main" val="29438171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BF072B0-058A-4A74-A683-A02F71E528EB}"/>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15DEF1C5-A94B-432F-9EEB-1041A61F6D38}" type="datetimeFigureOut">
              <a:rPr lang="en-US"/>
              <a:pPr>
                <a:defRPr/>
              </a:pPr>
              <a:t>5/13/2019</a:t>
            </a:fld>
            <a:endParaRPr lang="en-US"/>
          </a:p>
        </p:txBody>
      </p:sp>
      <p:sp>
        <p:nvSpPr>
          <p:cNvPr id="6" name="Footer Placeholder 5">
            <a:extLst>
              <a:ext uri="{FF2B5EF4-FFF2-40B4-BE49-F238E27FC236}">
                <a16:creationId xmlns:a16="http://schemas.microsoft.com/office/drawing/2014/main" id="{B379C43F-D3C7-4893-8C9D-08CAC80F3386}"/>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F1D9F39-C346-4020-896D-3DBB131DC789}"/>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5687C08C-8E7E-4140-9F56-F62AF8E6690D}" type="slidenum">
              <a:rPr lang="en-US"/>
              <a:pPr>
                <a:defRPr/>
              </a:pPr>
              <a:t>‹#›</a:t>
            </a:fld>
            <a:endParaRPr lang="en-US"/>
          </a:p>
        </p:txBody>
      </p:sp>
    </p:spTree>
    <p:extLst>
      <p:ext uri="{BB962C8B-B14F-4D97-AF65-F5344CB8AC3E}">
        <p14:creationId xmlns:p14="http://schemas.microsoft.com/office/powerpoint/2010/main" val="27030575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7BE939-263F-4D10-ABFA-5C6BD0151445}"/>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69A0A495-0605-407E-A2F5-0392AABF62EA}" type="datetimeFigureOut">
              <a:rPr lang="en-US"/>
              <a:pPr>
                <a:defRPr/>
              </a:pPr>
              <a:t>5/13/2019</a:t>
            </a:fld>
            <a:endParaRPr lang="en-US"/>
          </a:p>
        </p:txBody>
      </p:sp>
      <p:sp>
        <p:nvSpPr>
          <p:cNvPr id="6" name="Footer Placeholder 5">
            <a:extLst>
              <a:ext uri="{FF2B5EF4-FFF2-40B4-BE49-F238E27FC236}">
                <a16:creationId xmlns:a16="http://schemas.microsoft.com/office/drawing/2014/main" id="{5C29F509-DB00-4C1E-B83F-40B86AC4FEB5}"/>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A179D9B-8886-40AF-8D3C-B0B447AB716C}"/>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40098067-C6AC-4D5D-A390-ECFD126D758A}" type="slidenum">
              <a:rPr lang="en-US"/>
              <a:pPr>
                <a:defRPr/>
              </a:pPr>
              <a:t>‹#›</a:t>
            </a:fld>
            <a:endParaRPr lang="en-US"/>
          </a:p>
        </p:txBody>
      </p:sp>
    </p:spTree>
    <p:extLst>
      <p:ext uri="{BB962C8B-B14F-4D97-AF65-F5344CB8AC3E}">
        <p14:creationId xmlns:p14="http://schemas.microsoft.com/office/powerpoint/2010/main" val="42281065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7454-C905-46A7-AB65-BFF12193EA01}"/>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281A9BB2-1856-4EEC-BFC3-BEA4EC6DC36F}" type="datetimeFigureOut">
              <a:rPr lang="en-US"/>
              <a:pPr>
                <a:defRPr/>
              </a:pPr>
              <a:t>5/13/2019</a:t>
            </a:fld>
            <a:endParaRPr lang="en-US"/>
          </a:p>
        </p:txBody>
      </p:sp>
      <p:sp>
        <p:nvSpPr>
          <p:cNvPr id="5" name="Footer Placeholder 4">
            <a:extLst>
              <a:ext uri="{FF2B5EF4-FFF2-40B4-BE49-F238E27FC236}">
                <a16:creationId xmlns:a16="http://schemas.microsoft.com/office/drawing/2014/main" id="{346D0741-37CB-469F-A7E5-88B705E20028}"/>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1501CE8-12BD-4D18-8C8C-DEAB350396EA}"/>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1D51C72D-9DA7-4117-BB91-95CCD6AFB16C}" type="slidenum">
              <a:rPr lang="en-US"/>
              <a:pPr>
                <a:defRPr/>
              </a:pPr>
              <a:t>‹#›</a:t>
            </a:fld>
            <a:endParaRPr lang="en-US"/>
          </a:p>
        </p:txBody>
      </p:sp>
    </p:spTree>
    <p:extLst>
      <p:ext uri="{BB962C8B-B14F-4D97-AF65-F5344CB8AC3E}">
        <p14:creationId xmlns:p14="http://schemas.microsoft.com/office/powerpoint/2010/main" val="17520522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AF483-F116-4ED1-B8F9-453A2F865AA0}"/>
              </a:ext>
            </a:extLst>
          </p:cNvPr>
          <p:cNvSpPr>
            <a:spLocks noGrp="1"/>
          </p:cNvSpPr>
          <p:nvPr>
            <p:ph type="dt" sz="half" idx="10"/>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829175DE-FF11-4D66-A516-3FEEF367E9AF}" type="datetimeFigureOut">
              <a:rPr lang="en-US"/>
              <a:pPr>
                <a:defRPr/>
              </a:pPr>
              <a:t>5/13/2019</a:t>
            </a:fld>
            <a:endParaRPr lang="en-US"/>
          </a:p>
        </p:txBody>
      </p:sp>
      <p:sp>
        <p:nvSpPr>
          <p:cNvPr id="5" name="Footer Placeholder 4">
            <a:extLst>
              <a:ext uri="{FF2B5EF4-FFF2-40B4-BE49-F238E27FC236}">
                <a16:creationId xmlns:a16="http://schemas.microsoft.com/office/drawing/2014/main" id="{1B3BC91B-783C-4AFF-9317-A1BDF336F69C}"/>
              </a:ext>
            </a:extLst>
          </p:cNvPr>
          <p:cNvSpPr>
            <a:spLocks noGrp="1"/>
          </p:cNvSpPr>
          <p:nvPr>
            <p:ph type="ftr" sz="quarter" idx="11"/>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6E18406-97BE-4AFA-8ECE-E8E6389CDE63}"/>
              </a:ext>
            </a:extLst>
          </p:cNvPr>
          <p:cNvSpPr>
            <a:spLocks noGrp="1"/>
          </p:cNvSpPr>
          <p:nvPr>
            <p:ph type="sldNum" sz="quarter" idx="12"/>
          </p:nvPr>
        </p:nvSpPr>
        <p:spPr/>
        <p:txBody>
          <a:bodyPr/>
          <a:lstStyle>
            <a:lvl1pPr fontAlgn="base">
              <a:spcBef>
                <a:spcPct val="0"/>
              </a:spcBef>
              <a:spcAft>
                <a:spcPct val="0"/>
              </a:spcAft>
              <a:defRPr>
                <a:latin typeface="Arial" charset="0"/>
                <a:ea typeface="ヒラギノ角ゴ ProN W3" charset="-128"/>
                <a:cs typeface="Arial" charset="0"/>
              </a:defRPr>
            </a:lvl1pPr>
          </a:lstStyle>
          <a:p>
            <a:pPr>
              <a:defRPr/>
            </a:pPr>
            <a:fld id="{B0F2A088-3878-4524-9AB4-6F8F0BE4F828}" type="slidenum">
              <a:rPr lang="en-US"/>
              <a:pPr>
                <a:defRPr/>
              </a:pPr>
              <a:t>‹#›</a:t>
            </a:fld>
            <a:endParaRPr lang="en-US"/>
          </a:p>
        </p:txBody>
      </p:sp>
    </p:spTree>
    <p:extLst>
      <p:ext uri="{BB962C8B-B14F-4D97-AF65-F5344CB8AC3E}">
        <p14:creationId xmlns:p14="http://schemas.microsoft.com/office/powerpoint/2010/main" val="18286340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9B94BE-66E4-4FB1-858D-E7774272916B}"/>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A4FA1277-C658-492C-B718-88B5E740CE55}"/>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A2FEF528-B14C-47F9-ABFA-1427AC81945A}"/>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28198E93-A8D5-4634-9C81-89A22C825CAA}" type="slidenum">
              <a:rPr lang="en-US"/>
              <a:pPr>
                <a:defRPr/>
              </a:pPr>
              <a:t>‹#›</a:t>
            </a:fld>
            <a:endParaRPr lang="en-US"/>
          </a:p>
        </p:txBody>
      </p:sp>
    </p:spTree>
    <p:extLst>
      <p:ext uri="{BB962C8B-B14F-4D97-AF65-F5344CB8AC3E}">
        <p14:creationId xmlns:p14="http://schemas.microsoft.com/office/powerpoint/2010/main" val="30291543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8F60E-4ED7-496D-B205-AEEED9FE51F8}"/>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6EDC5DF8-2274-47A4-8228-49AEC23DC8F4}"/>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1F1D4FF3-F543-4F95-A675-AA8C0E4EBB50}"/>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C7A8F309-B917-45C0-9FFE-C4056995D93A}" type="slidenum">
              <a:rPr lang="en-US"/>
              <a:pPr>
                <a:defRPr/>
              </a:pPr>
              <a:t>‹#›</a:t>
            </a:fld>
            <a:endParaRPr lang="en-US"/>
          </a:p>
        </p:txBody>
      </p:sp>
    </p:spTree>
    <p:extLst>
      <p:ext uri="{BB962C8B-B14F-4D97-AF65-F5344CB8AC3E}">
        <p14:creationId xmlns:p14="http://schemas.microsoft.com/office/powerpoint/2010/main" val="8984657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623170-0936-4DD0-9C79-0B15FC62B32E}"/>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8380340D-E085-4A8F-A0E6-A83EB5973E5B}"/>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8548D228-4BD8-4B33-98BD-8EFD574472B5}"/>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B8A71726-4465-4E43-BE14-0B64B5F38FF0}" type="slidenum">
              <a:rPr lang="en-US"/>
              <a:pPr>
                <a:defRPr/>
              </a:pPr>
              <a:t>‹#›</a:t>
            </a:fld>
            <a:endParaRPr lang="en-US"/>
          </a:p>
        </p:txBody>
      </p:sp>
    </p:spTree>
    <p:extLst>
      <p:ext uri="{BB962C8B-B14F-4D97-AF65-F5344CB8AC3E}">
        <p14:creationId xmlns:p14="http://schemas.microsoft.com/office/powerpoint/2010/main" val="3099256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75C0AED2-F4D4-46AA-B3E0-9A54F4631B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A1DB190C-1124-40BD-8CF6-F66D7AF37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932D126F-E325-4B9D-A858-6B1B39078B73}"/>
              </a:ext>
            </a:extLst>
          </p:cNvPr>
          <p:cNvSpPr>
            <a:spLocks noGrp="1" noChangeArrowheads="1"/>
          </p:cNvSpPr>
          <p:nvPr>
            <p:ph type="sldNum" sz="quarter" idx="12"/>
          </p:nvPr>
        </p:nvSpPr>
        <p:spPr>
          <a:ln/>
        </p:spPr>
        <p:txBody>
          <a:bodyPr/>
          <a:lstStyle>
            <a:lvl1pPr>
              <a:defRPr/>
            </a:lvl1pPr>
          </a:lstStyle>
          <a:p>
            <a:pPr>
              <a:defRPr/>
            </a:pPr>
            <a:fld id="{4C362A88-A049-428A-88A1-9DBC431121C4}" type="slidenum">
              <a:rPr lang="en-US"/>
              <a:pPr>
                <a:defRPr/>
              </a:pPr>
              <a:t>‹#›</a:t>
            </a:fld>
            <a:endParaRPr lang="en-US"/>
          </a:p>
        </p:txBody>
      </p:sp>
    </p:spTree>
    <p:extLst>
      <p:ext uri="{BB962C8B-B14F-4D97-AF65-F5344CB8AC3E}">
        <p14:creationId xmlns:p14="http://schemas.microsoft.com/office/powerpoint/2010/main" val="20675349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DCA8F-3871-4058-B63E-1D5E7E6AF674}"/>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C9855CEF-DEE3-4ED7-BDA9-083C8102102A}"/>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D8DFE483-8D4B-467F-AD5F-5E8DF1BF8B46}"/>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C9CB5D2C-0923-4E49-BB6C-CFAE93F823B1}" type="slidenum">
              <a:rPr lang="en-US"/>
              <a:pPr>
                <a:defRPr/>
              </a:pPr>
              <a:t>‹#›</a:t>
            </a:fld>
            <a:endParaRPr lang="en-US"/>
          </a:p>
        </p:txBody>
      </p:sp>
    </p:spTree>
    <p:extLst>
      <p:ext uri="{BB962C8B-B14F-4D97-AF65-F5344CB8AC3E}">
        <p14:creationId xmlns:p14="http://schemas.microsoft.com/office/powerpoint/2010/main" val="18807797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2874E4-9CF0-4FF5-A526-BD054453E99A}"/>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8" name="Rectangle 5">
            <a:extLst>
              <a:ext uri="{FF2B5EF4-FFF2-40B4-BE49-F238E27FC236}">
                <a16:creationId xmlns:a16="http://schemas.microsoft.com/office/drawing/2014/main" id="{8C45905D-0929-41D2-B3C9-C4D41BFF281D}"/>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9" name="Rectangle 6">
            <a:extLst>
              <a:ext uri="{FF2B5EF4-FFF2-40B4-BE49-F238E27FC236}">
                <a16:creationId xmlns:a16="http://schemas.microsoft.com/office/drawing/2014/main" id="{9CD6B3DF-2EF0-42AB-AEC2-914C6F99001D}"/>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CA0D4586-273D-4E25-8053-282B918A8F7C}" type="slidenum">
              <a:rPr lang="en-US"/>
              <a:pPr>
                <a:defRPr/>
              </a:pPr>
              <a:t>‹#›</a:t>
            </a:fld>
            <a:endParaRPr lang="en-US"/>
          </a:p>
        </p:txBody>
      </p:sp>
    </p:spTree>
    <p:extLst>
      <p:ext uri="{BB962C8B-B14F-4D97-AF65-F5344CB8AC3E}">
        <p14:creationId xmlns:p14="http://schemas.microsoft.com/office/powerpoint/2010/main" val="14302332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063357-17B4-4371-9726-F78498B9EE95}"/>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4" name="Rectangle 5">
            <a:extLst>
              <a:ext uri="{FF2B5EF4-FFF2-40B4-BE49-F238E27FC236}">
                <a16:creationId xmlns:a16="http://schemas.microsoft.com/office/drawing/2014/main" id="{2EF9973B-865A-4585-82E1-62E6E30E5B66}"/>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5" name="Rectangle 6">
            <a:extLst>
              <a:ext uri="{FF2B5EF4-FFF2-40B4-BE49-F238E27FC236}">
                <a16:creationId xmlns:a16="http://schemas.microsoft.com/office/drawing/2014/main" id="{49D0D26D-A0F7-4E42-9240-14B7D1579B6A}"/>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A5AC7BC1-E2A3-4535-8900-B0E369708873}" type="slidenum">
              <a:rPr lang="en-US"/>
              <a:pPr>
                <a:defRPr/>
              </a:pPr>
              <a:t>‹#›</a:t>
            </a:fld>
            <a:endParaRPr lang="en-US"/>
          </a:p>
        </p:txBody>
      </p:sp>
    </p:spTree>
    <p:extLst>
      <p:ext uri="{BB962C8B-B14F-4D97-AF65-F5344CB8AC3E}">
        <p14:creationId xmlns:p14="http://schemas.microsoft.com/office/powerpoint/2010/main" val="42549819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0FEE4A-21B1-4758-B002-C7E7620D56C1}"/>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3" name="Rectangle 5">
            <a:extLst>
              <a:ext uri="{FF2B5EF4-FFF2-40B4-BE49-F238E27FC236}">
                <a16:creationId xmlns:a16="http://schemas.microsoft.com/office/drawing/2014/main" id="{6184D7E4-4936-453F-84FE-A3B9CA033ED8}"/>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4" name="Rectangle 6">
            <a:extLst>
              <a:ext uri="{FF2B5EF4-FFF2-40B4-BE49-F238E27FC236}">
                <a16:creationId xmlns:a16="http://schemas.microsoft.com/office/drawing/2014/main" id="{F6C62B3D-C83A-4EFC-A055-7AA1E4E18AE2}"/>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DE84FD9E-E1A6-4C7D-B544-F822DE2F8827}" type="slidenum">
              <a:rPr lang="en-US"/>
              <a:pPr>
                <a:defRPr/>
              </a:pPr>
              <a:t>‹#›</a:t>
            </a:fld>
            <a:endParaRPr lang="en-US"/>
          </a:p>
        </p:txBody>
      </p:sp>
    </p:spTree>
    <p:extLst>
      <p:ext uri="{BB962C8B-B14F-4D97-AF65-F5344CB8AC3E}">
        <p14:creationId xmlns:p14="http://schemas.microsoft.com/office/powerpoint/2010/main" val="17999423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D01E94D-1BE4-4D7D-9DB3-28367764B496}"/>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567EA47D-4845-423F-9FE0-9F299336D630}"/>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7254C785-6F05-480B-AEEC-415183847C6C}"/>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CB4B7A2E-E6C2-4D85-BFC5-98EAD5056A4C}" type="slidenum">
              <a:rPr lang="en-US"/>
              <a:pPr>
                <a:defRPr/>
              </a:pPr>
              <a:t>‹#›</a:t>
            </a:fld>
            <a:endParaRPr lang="en-US"/>
          </a:p>
        </p:txBody>
      </p:sp>
    </p:spTree>
    <p:extLst>
      <p:ext uri="{BB962C8B-B14F-4D97-AF65-F5344CB8AC3E}">
        <p14:creationId xmlns:p14="http://schemas.microsoft.com/office/powerpoint/2010/main" val="29784636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BF68AF-0FFA-4C3F-9354-3A3DACE08BEC}"/>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CF3716CE-32EE-4A9B-AE59-A4F0FC221BDC}"/>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5325EA8D-B986-4170-8EB1-2EA0BE4252E2}"/>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EE4B2BE8-ADE2-4F6E-8EE0-DA31E1F84A71}" type="slidenum">
              <a:rPr lang="en-US"/>
              <a:pPr>
                <a:defRPr/>
              </a:pPr>
              <a:t>‹#›</a:t>
            </a:fld>
            <a:endParaRPr lang="en-US"/>
          </a:p>
        </p:txBody>
      </p:sp>
    </p:spTree>
    <p:extLst>
      <p:ext uri="{BB962C8B-B14F-4D97-AF65-F5344CB8AC3E}">
        <p14:creationId xmlns:p14="http://schemas.microsoft.com/office/powerpoint/2010/main" val="275035789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A33D3B-5D58-48FD-B5C5-3DF2CE90CAB3}"/>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43045867-EAB6-4AC5-B021-6E50E3F397C9}"/>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C7E20C77-A758-4D23-9FE3-5A6F2A68BE0D}"/>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EF9C3A9F-B99A-415A-9CDA-5C91F6E39644}" type="slidenum">
              <a:rPr lang="en-US"/>
              <a:pPr>
                <a:defRPr/>
              </a:pPr>
              <a:t>‹#›</a:t>
            </a:fld>
            <a:endParaRPr lang="en-US"/>
          </a:p>
        </p:txBody>
      </p:sp>
    </p:spTree>
    <p:extLst>
      <p:ext uri="{BB962C8B-B14F-4D97-AF65-F5344CB8AC3E}">
        <p14:creationId xmlns:p14="http://schemas.microsoft.com/office/powerpoint/2010/main" val="16540359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022C10-D894-42D9-A4CB-A7D80965F4BB}"/>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44A7E1C1-2C5E-4E04-A091-B597809622F8}"/>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FACEBA3B-49BE-438A-94A2-DE29A93C0E92}"/>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14AD840-FDA1-4348-917A-A4E938E85836}" type="slidenum">
              <a:rPr lang="en-US"/>
              <a:pPr>
                <a:defRPr/>
              </a:pPr>
              <a:t>‹#›</a:t>
            </a:fld>
            <a:endParaRPr lang="en-US"/>
          </a:p>
        </p:txBody>
      </p:sp>
    </p:spTree>
    <p:extLst>
      <p:ext uri="{BB962C8B-B14F-4D97-AF65-F5344CB8AC3E}">
        <p14:creationId xmlns:p14="http://schemas.microsoft.com/office/powerpoint/2010/main" val="227177616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2"/>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C1095AA-1DF0-4DE7-A791-8E7E0A8D1280}"/>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0503A610-E845-4CC5-9426-1E530295429B}"/>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3FC321A9-00F1-48B4-A755-3C37752567F4}"/>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441D890-B7DB-44E8-9747-C4685168EF94}" type="slidenum">
              <a:rPr lang="en-US"/>
              <a:pPr>
                <a:defRPr/>
              </a:pPr>
              <a:t>‹#›</a:t>
            </a:fld>
            <a:endParaRPr lang="en-US"/>
          </a:p>
        </p:txBody>
      </p:sp>
    </p:spTree>
    <p:extLst>
      <p:ext uri="{BB962C8B-B14F-4D97-AF65-F5344CB8AC3E}">
        <p14:creationId xmlns:p14="http://schemas.microsoft.com/office/powerpoint/2010/main" val="41609383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92E8A1-0787-41B2-BBD6-29834ECADCF4}"/>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50FD7652-4F01-41EF-AEF8-DEC3EC2AFB29}"/>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9F3955A9-B1F2-4C65-B8A7-8B816114BC75}"/>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12022F9F-A721-494D-96FB-0756FB8BAEC2}" type="slidenum">
              <a:rPr lang="en-US"/>
              <a:pPr>
                <a:defRPr/>
              </a:pPr>
              <a:t>‹#›</a:t>
            </a:fld>
            <a:endParaRPr lang="en-US"/>
          </a:p>
        </p:txBody>
      </p:sp>
    </p:spTree>
    <p:extLst>
      <p:ext uri="{BB962C8B-B14F-4D97-AF65-F5344CB8AC3E}">
        <p14:creationId xmlns:p14="http://schemas.microsoft.com/office/powerpoint/2010/main" val="1524307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E7CB7D00-2FFD-45A2-84A3-FF431C6038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AFDFA0DE-2455-413A-A4A6-4D6D1A3F9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687C20E2-A155-429E-A4D7-1011FE498BCB}"/>
              </a:ext>
            </a:extLst>
          </p:cNvPr>
          <p:cNvSpPr>
            <a:spLocks noGrp="1" noChangeArrowheads="1"/>
          </p:cNvSpPr>
          <p:nvPr>
            <p:ph type="sldNum" sz="quarter" idx="12"/>
          </p:nvPr>
        </p:nvSpPr>
        <p:spPr>
          <a:ln/>
        </p:spPr>
        <p:txBody>
          <a:bodyPr/>
          <a:lstStyle>
            <a:lvl1pPr>
              <a:defRPr/>
            </a:lvl1pPr>
          </a:lstStyle>
          <a:p>
            <a:pPr>
              <a:defRPr/>
            </a:pPr>
            <a:fld id="{0C058B0D-4A5F-4923-A73F-6A356D2F44CA}" type="slidenum">
              <a:rPr lang="en-US"/>
              <a:pPr>
                <a:defRPr/>
              </a:pPr>
              <a:t>‹#›</a:t>
            </a:fld>
            <a:endParaRPr lang="en-US"/>
          </a:p>
        </p:txBody>
      </p:sp>
    </p:spTree>
    <p:extLst>
      <p:ext uri="{BB962C8B-B14F-4D97-AF65-F5344CB8AC3E}">
        <p14:creationId xmlns:p14="http://schemas.microsoft.com/office/powerpoint/2010/main" val="1158269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21DD77-DB52-4470-A35C-42EE51805D86}"/>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7" name="Rectangle 5">
            <a:extLst>
              <a:ext uri="{FF2B5EF4-FFF2-40B4-BE49-F238E27FC236}">
                <a16:creationId xmlns:a16="http://schemas.microsoft.com/office/drawing/2014/main" id="{6DFDB544-1A3A-4DDA-80C9-98A9477606AF}"/>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8" name="Rectangle 6">
            <a:extLst>
              <a:ext uri="{FF2B5EF4-FFF2-40B4-BE49-F238E27FC236}">
                <a16:creationId xmlns:a16="http://schemas.microsoft.com/office/drawing/2014/main" id="{F8DFDB7A-A563-4798-A18E-A6052BC44E23}"/>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B189C525-5E9D-49BC-8E49-6A1426094021}" type="slidenum">
              <a:rPr lang="en-US"/>
              <a:pPr>
                <a:defRPr/>
              </a:pPr>
              <a:t>‹#›</a:t>
            </a:fld>
            <a:endParaRPr lang="en-US"/>
          </a:p>
        </p:txBody>
      </p:sp>
    </p:spTree>
    <p:extLst>
      <p:ext uri="{BB962C8B-B14F-4D97-AF65-F5344CB8AC3E}">
        <p14:creationId xmlns:p14="http://schemas.microsoft.com/office/powerpoint/2010/main" val="26715038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6A2D51-D115-4C49-82F8-6CD79801D687}"/>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A0B660CC-EB43-4A45-AFCF-030DFC97BE37}"/>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6F6ADC34-A9F5-4F3A-A587-47BD6121AD9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0D38084D-3BC0-457B-AF69-0F9AF9C427B4}" type="slidenum">
              <a:rPr lang="en-US"/>
              <a:pPr>
                <a:defRPr/>
              </a:pPr>
              <a:t>‹#›</a:t>
            </a:fld>
            <a:endParaRPr lang="en-US"/>
          </a:p>
        </p:txBody>
      </p:sp>
    </p:spTree>
    <p:extLst>
      <p:ext uri="{BB962C8B-B14F-4D97-AF65-F5344CB8AC3E}">
        <p14:creationId xmlns:p14="http://schemas.microsoft.com/office/powerpoint/2010/main" val="2060762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2CC03B2-CC70-4A68-BC70-CD316DBB1537}"/>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3A837951-F9F7-4F67-8823-6CFEF9BDC3F7}"/>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3AEC7E2B-2C0A-40C8-83B0-ECDB25E54E42}"/>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81494ABC-6A36-4D12-9157-E50E1C4905A9}" type="slidenum">
              <a:rPr lang="en-US"/>
              <a:pPr>
                <a:defRPr/>
              </a:pPr>
              <a:t>‹#›</a:t>
            </a:fld>
            <a:endParaRPr lang="en-US"/>
          </a:p>
        </p:txBody>
      </p:sp>
    </p:spTree>
    <p:extLst>
      <p:ext uri="{BB962C8B-B14F-4D97-AF65-F5344CB8AC3E}">
        <p14:creationId xmlns:p14="http://schemas.microsoft.com/office/powerpoint/2010/main" val="12343167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82489B-95AF-4101-801A-DAFB937683EC}"/>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5A2A07F3-97D2-4392-B062-3D754F8D568E}"/>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184C0A5F-4720-457E-9D0C-841204E26E5C}"/>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0FD79655-677A-472A-8391-A21E0A526BBA}" type="slidenum">
              <a:rPr lang="en-US"/>
              <a:pPr>
                <a:defRPr/>
              </a:pPr>
              <a:t>‹#›</a:t>
            </a:fld>
            <a:endParaRPr lang="en-US"/>
          </a:p>
        </p:txBody>
      </p:sp>
    </p:spTree>
    <p:extLst>
      <p:ext uri="{BB962C8B-B14F-4D97-AF65-F5344CB8AC3E}">
        <p14:creationId xmlns:p14="http://schemas.microsoft.com/office/powerpoint/2010/main" val="5815162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7A6653-C755-42F8-AF6D-6F5680AAEA79}"/>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7F92A44B-E7C2-4D56-A190-1847A5FD7262}"/>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01CEA084-65CA-4A81-A691-BF394E457C74}"/>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EE25D9AD-7FC4-43FE-8B7D-E71E642A3DD8}" type="slidenum">
              <a:rPr lang="en-US"/>
              <a:pPr>
                <a:defRPr/>
              </a:pPr>
              <a:t>‹#›</a:t>
            </a:fld>
            <a:endParaRPr lang="en-US"/>
          </a:p>
        </p:txBody>
      </p:sp>
    </p:spTree>
    <p:extLst>
      <p:ext uri="{BB962C8B-B14F-4D97-AF65-F5344CB8AC3E}">
        <p14:creationId xmlns:p14="http://schemas.microsoft.com/office/powerpoint/2010/main" val="12277024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B62D66-F94F-42E8-88BF-6389E9BCBA71}"/>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4F2F8D94-C9F0-4445-AB7C-83668A6EC40B}"/>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3F1F55E7-0C77-420F-8C3F-B139581A8EBF}"/>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BE051C81-7B7D-4C1E-873E-46A0642115FD}" type="slidenum">
              <a:rPr lang="en-US"/>
              <a:pPr>
                <a:defRPr/>
              </a:pPr>
              <a:t>‹#›</a:t>
            </a:fld>
            <a:endParaRPr lang="en-US"/>
          </a:p>
        </p:txBody>
      </p:sp>
    </p:spTree>
    <p:extLst>
      <p:ext uri="{BB962C8B-B14F-4D97-AF65-F5344CB8AC3E}">
        <p14:creationId xmlns:p14="http://schemas.microsoft.com/office/powerpoint/2010/main" val="31907351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3810E3-AD55-4CD5-BF6D-9011577E6EFE}"/>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8" name="Rectangle 5">
            <a:extLst>
              <a:ext uri="{FF2B5EF4-FFF2-40B4-BE49-F238E27FC236}">
                <a16:creationId xmlns:a16="http://schemas.microsoft.com/office/drawing/2014/main" id="{F067DCC1-8F18-475E-BF75-1EAD08F1B98F}"/>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9" name="Rectangle 6">
            <a:extLst>
              <a:ext uri="{FF2B5EF4-FFF2-40B4-BE49-F238E27FC236}">
                <a16:creationId xmlns:a16="http://schemas.microsoft.com/office/drawing/2014/main" id="{120B6FD2-9F92-4BB2-94B9-CC06F82EA88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CEDE7CB-2794-4F62-A818-FAEA8A895EE3}" type="slidenum">
              <a:rPr lang="en-US"/>
              <a:pPr>
                <a:defRPr/>
              </a:pPr>
              <a:t>‹#›</a:t>
            </a:fld>
            <a:endParaRPr lang="en-US"/>
          </a:p>
        </p:txBody>
      </p:sp>
    </p:spTree>
    <p:extLst>
      <p:ext uri="{BB962C8B-B14F-4D97-AF65-F5344CB8AC3E}">
        <p14:creationId xmlns:p14="http://schemas.microsoft.com/office/powerpoint/2010/main" val="2527317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1E5C77-D910-47F4-925C-83B787F6465E}"/>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4" name="Rectangle 5">
            <a:extLst>
              <a:ext uri="{FF2B5EF4-FFF2-40B4-BE49-F238E27FC236}">
                <a16:creationId xmlns:a16="http://schemas.microsoft.com/office/drawing/2014/main" id="{78A1A23B-7C75-489D-A186-6D11548C0197}"/>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5" name="Rectangle 6">
            <a:extLst>
              <a:ext uri="{FF2B5EF4-FFF2-40B4-BE49-F238E27FC236}">
                <a16:creationId xmlns:a16="http://schemas.microsoft.com/office/drawing/2014/main" id="{EE48AE15-014D-4970-BD82-D37AEB70D363}"/>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9AB1BAA9-01BB-4C65-9EE6-F8002A2E705F}" type="slidenum">
              <a:rPr lang="en-US"/>
              <a:pPr>
                <a:defRPr/>
              </a:pPr>
              <a:t>‹#›</a:t>
            </a:fld>
            <a:endParaRPr lang="en-US"/>
          </a:p>
        </p:txBody>
      </p:sp>
    </p:spTree>
    <p:extLst>
      <p:ext uri="{BB962C8B-B14F-4D97-AF65-F5344CB8AC3E}">
        <p14:creationId xmlns:p14="http://schemas.microsoft.com/office/powerpoint/2010/main" val="27341768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E78B18-B56F-4A2E-949E-C7393AB70974}"/>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3" name="Rectangle 5">
            <a:extLst>
              <a:ext uri="{FF2B5EF4-FFF2-40B4-BE49-F238E27FC236}">
                <a16:creationId xmlns:a16="http://schemas.microsoft.com/office/drawing/2014/main" id="{1BCA6594-1B44-4E14-909D-0246AD0E73E2}"/>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4" name="Rectangle 6">
            <a:extLst>
              <a:ext uri="{FF2B5EF4-FFF2-40B4-BE49-F238E27FC236}">
                <a16:creationId xmlns:a16="http://schemas.microsoft.com/office/drawing/2014/main" id="{C00CE7AE-3C6F-4696-9891-E62AF55F5221}"/>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3963DD75-F04F-4E12-853D-D0A4F1956F42}" type="slidenum">
              <a:rPr lang="en-US"/>
              <a:pPr>
                <a:defRPr/>
              </a:pPr>
              <a:t>‹#›</a:t>
            </a:fld>
            <a:endParaRPr lang="en-US"/>
          </a:p>
        </p:txBody>
      </p:sp>
    </p:spTree>
    <p:extLst>
      <p:ext uri="{BB962C8B-B14F-4D97-AF65-F5344CB8AC3E}">
        <p14:creationId xmlns:p14="http://schemas.microsoft.com/office/powerpoint/2010/main" val="31204815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9F3362F-3639-48B4-A2FB-A19FF3BB3C9C}"/>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F2A1C7FC-D493-457C-888B-0D5F01088A89}"/>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743F83E4-5113-4A45-80E9-DC73318DF554}"/>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FDDF4412-95DE-4271-BF7E-63B5865B0F3C}" type="slidenum">
              <a:rPr lang="en-US"/>
              <a:pPr>
                <a:defRPr/>
              </a:pPr>
              <a:t>‹#›</a:t>
            </a:fld>
            <a:endParaRPr lang="en-US"/>
          </a:p>
        </p:txBody>
      </p:sp>
    </p:spTree>
    <p:extLst>
      <p:ext uri="{BB962C8B-B14F-4D97-AF65-F5344CB8AC3E}">
        <p14:creationId xmlns:p14="http://schemas.microsoft.com/office/powerpoint/2010/main" val="1100779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3D4AD393-E4E0-4C95-BF41-2945D55AB9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905BACD3-14CD-4CB5-A304-C5E788D9B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CCB3E778-F621-4CC7-AF4E-CFC5207EC65A}"/>
              </a:ext>
            </a:extLst>
          </p:cNvPr>
          <p:cNvSpPr>
            <a:spLocks noGrp="1" noChangeArrowheads="1"/>
          </p:cNvSpPr>
          <p:nvPr>
            <p:ph type="sldNum" sz="quarter" idx="12"/>
          </p:nvPr>
        </p:nvSpPr>
        <p:spPr>
          <a:ln/>
        </p:spPr>
        <p:txBody>
          <a:bodyPr/>
          <a:lstStyle>
            <a:lvl1pPr>
              <a:defRPr/>
            </a:lvl1pPr>
          </a:lstStyle>
          <a:p>
            <a:pPr>
              <a:defRPr/>
            </a:pPr>
            <a:fld id="{1FD16A92-072D-4E91-94F7-6EB2B6976224}" type="slidenum">
              <a:rPr lang="en-US"/>
              <a:pPr>
                <a:defRPr/>
              </a:pPr>
              <a:t>‹#›</a:t>
            </a:fld>
            <a:endParaRPr lang="en-US"/>
          </a:p>
        </p:txBody>
      </p:sp>
    </p:spTree>
    <p:extLst>
      <p:ext uri="{BB962C8B-B14F-4D97-AF65-F5344CB8AC3E}">
        <p14:creationId xmlns:p14="http://schemas.microsoft.com/office/powerpoint/2010/main" val="6470370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D864F99-1381-459A-8DB7-3F536CBC36E2}"/>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9D0D5499-25CE-4F91-91B9-DA6B9356AD99}"/>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9038383B-531D-4C54-A077-11AC4DB4E07F}"/>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EA4859AC-CB41-4BC5-A673-5C8E4D80B8AE}" type="slidenum">
              <a:rPr lang="en-US"/>
              <a:pPr>
                <a:defRPr/>
              </a:pPr>
              <a:t>‹#›</a:t>
            </a:fld>
            <a:endParaRPr lang="en-US"/>
          </a:p>
        </p:txBody>
      </p:sp>
    </p:spTree>
    <p:extLst>
      <p:ext uri="{BB962C8B-B14F-4D97-AF65-F5344CB8AC3E}">
        <p14:creationId xmlns:p14="http://schemas.microsoft.com/office/powerpoint/2010/main" val="7015974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68C8D5-01C6-4EC0-9D9E-6F9985724096}"/>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329D0C54-A3F0-4D63-9AF0-D263A8C6B18B}"/>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1F99358F-7B1F-415A-B936-F65EEA667A08}"/>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4483FB8F-E4DE-4872-9788-F5C690BBAEF2}" type="slidenum">
              <a:rPr lang="en-US"/>
              <a:pPr>
                <a:defRPr/>
              </a:pPr>
              <a:t>‹#›</a:t>
            </a:fld>
            <a:endParaRPr lang="en-US"/>
          </a:p>
        </p:txBody>
      </p:sp>
    </p:spTree>
    <p:extLst>
      <p:ext uri="{BB962C8B-B14F-4D97-AF65-F5344CB8AC3E}">
        <p14:creationId xmlns:p14="http://schemas.microsoft.com/office/powerpoint/2010/main" val="16850779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747853-BF40-4731-B780-491576800AE8}"/>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5" name="Rectangle 5">
            <a:extLst>
              <a:ext uri="{FF2B5EF4-FFF2-40B4-BE49-F238E27FC236}">
                <a16:creationId xmlns:a16="http://schemas.microsoft.com/office/drawing/2014/main" id="{87D758BA-F3C1-4008-850B-D19330FFDAD1}"/>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6" name="Rectangle 6">
            <a:extLst>
              <a:ext uri="{FF2B5EF4-FFF2-40B4-BE49-F238E27FC236}">
                <a16:creationId xmlns:a16="http://schemas.microsoft.com/office/drawing/2014/main" id="{5A96B635-FFBB-468E-B1E9-EC4F9E56C346}"/>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3F140CB0-6E4C-40F0-A7BB-1829BB08D0DF}" type="slidenum">
              <a:rPr lang="en-US"/>
              <a:pPr>
                <a:defRPr/>
              </a:pPr>
              <a:t>‹#›</a:t>
            </a:fld>
            <a:endParaRPr lang="en-US"/>
          </a:p>
        </p:txBody>
      </p:sp>
    </p:spTree>
    <p:extLst>
      <p:ext uri="{BB962C8B-B14F-4D97-AF65-F5344CB8AC3E}">
        <p14:creationId xmlns:p14="http://schemas.microsoft.com/office/powerpoint/2010/main" val="35431015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665021-C845-4E67-9F03-9B0E6B034397}"/>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7" name="Rectangle 5">
            <a:extLst>
              <a:ext uri="{FF2B5EF4-FFF2-40B4-BE49-F238E27FC236}">
                <a16:creationId xmlns:a16="http://schemas.microsoft.com/office/drawing/2014/main" id="{836B357E-B46A-46CB-828D-728A491A846C}"/>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8" name="Rectangle 6">
            <a:extLst>
              <a:ext uri="{FF2B5EF4-FFF2-40B4-BE49-F238E27FC236}">
                <a16:creationId xmlns:a16="http://schemas.microsoft.com/office/drawing/2014/main" id="{9159FCBC-E262-42A7-A90B-3CFE583F3A4A}"/>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57A81D27-CEE1-43F1-92E8-CEF71CD969A0}" type="slidenum">
              <a:rPr lang="en-US"/>
              <a:pPr>
                <a:defRPr/>
              </a:pPr>
              <a:t>‹#›</a:t>
            </a:fld>
            <a:endParaRPr lang="en-US"/>
          </a:p>
        </p:txBody>
      </p:sp>
    </p:spTree>
    <p:extLst>
      <p:ext uri="{BB962C8B-B14F-4D97-AF65-F5344CB8AC3E}">
        <p14:creationId xmlns:p14="http://schemas.microsoft.com/office/powerpoint/2010/main" val="6123832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B057E8-BDEC-48FC-8100-D385456A174F}"/>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591A7DFD-33CD-43BB-BBEB-54F8699E6015}"/>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55A69533-F8D3-4618-A732-FF2D393DDEE5}"/>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F9FB33B1-C63D-4B73-B1BF-F52B2D06B9C0}" type="slidenum">
              <a:rPr lang="en-US"/>
              <a:pPr>
                <a:defRPr/>
              </a:pPr>
              <a:t>‹#›</a:t>
            </a:fld>
            <a:endParaRPr lang="en-US"/>
          </a:p>
        </p:txBody>
      </p:sp>
    </p:spTree>
    <p:extLst>
      <p:ext uri="{BB962C8B-B14F-4D97-AF65-F5344CB8AC3E}">
        <p14:creationId xmlns:p14="http://schemas.microsoft.com/office/powerpoint/2010/main" val="7877814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C41FF455-A666-4B3E-B87F-8DE4B80AF0D2}"/>
              </a:ext>
            </a:extLst>
          </p:cNvPr>
          <p:cNvSpPr>
            <a:spLocks noGrp="1" noChangeArrowheads="1"/>
          </p:cNvSpPr>
          <p:nvPr>
            <p:ph type="dt" sz="half" idx="10"/>
          </p:nvPr>
        </p:nvSpPr>
        <p:spPr/>
        <p:txBody>
          <a:bodyPr/>
          <a:lstStyle>
            <a:lvl1pPr>
              <a:defRPr>
                <a:ea typeface="ヒラギノ角ゴ ProN W3" charset="-128"/>
              </a:defRPr>
            </a:lvl1pPr>
          </a:lstStyle>
          <a:p>
            <a:pPr>
              <a:defRPr/>
            </a:pPr>
            <a:endParaRPr lang="en-US"/>
          </a:p>
        </p:txBody>
      </p:sp>
      <p:sp>
        <p:nvSpPr>
          <p:cNvPr id="6" name="Footer Placeholder 5">
            <a:extLst>
              <a:ext uri="{FF2B5EF4-FFF2-40B4-BE49-F238E27FC236}">
                <a16:creationId xmlns:a16="http://schemas.microsoft.com/office/drawing/2014/main" id="{DE36932A-B9EF-4074-A06E-7AD123516C6A}"/>
              </a:ext>
            </a:extLst>
          </p:cNvPr>
          <p:cNvSpPr>
            <a:spLocks noGrp="1" noChangeArrowheads="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6">
            <a:extLst>
              <a:ext uri="{FF2B5EF4-FFF2-40B4-BE49-F238E27FC236}">
                <a16:creationId xmlns:a16="http://schemas.microsoft.com/office/drawing/2014/main" id="{BFEBCB03-C358-4947-B73E-52C7D6F2B13F}"/>
              </a:ext>
            </a:extLst>
          </p:cNvPr>
          <p:cNvSpPr>
            <a:spLocks noGrp="1" noChangeArrowheads="1"/>
          </p:cNvSpPr>
          <p:nvPr>
            <p:ph type="sldNum" sz="quarter" idx="12"/>
          </p:nvPr>
        </p:nvSpPr>
        <p:spPr/>
        <p:txBody>
          <a:bodyPr/>
          <a:lstStyle>
            <a:lvl1pPr>
              <a:defRPr>
                <a:ea typeface="ヒラギノ角ゴ ProN W3" charset="-128"/>
              </a:defRPr>
            </a:lvl1pPr>
          </a:lstStyle>
          <a:p>
            <a:pPr>
              <a:defRPr/>
            </a:pPr>
            <a:fld id="{824497CC-BB6A-413B-AE64-3F039E2B2479}" type="slidenum">
              <a:rPr lang="en-US"/>
              <a:pPr>
                <a:defRPr/>
              </a:pPr>
              <a:t>‹#›</a:t>
            </a:fld>
            <a:endParaRPr lang="en-US"/>
          </a:p>
        </p:txBody>
      </p:sp>
    </p:spTree>
    <p:extLst>
      <p:ext uri="{BB962C8B-B14F-4D97-AF65-F5344CB8AC3E}">
        <p14:creationId xmlns:p14="http://schemas.microsoft.com/office/powerpoint/2010/main" val="29049869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39" y="3688697"/>
            <a:ext cx="10590128" cy="1485992"/>
          </a:xfrm>
        </p:spPr>
        <p:txBody>
          <a:bodyPr anchor="ctr">
            <a:normAutofit/>
          </a:bodyPr>
          <a:lstStyle>
            <a:lvl1pPr>
              <a:lnSpc>
                <a:spcPct val="90000"/>
              </a:lnSpc>
              <a:defRPr sz="4400" b="1" i="0" spc="0" baseline="0">
                <a:solidFill>
                  <a:schemeClr val="tx1"/>
                </a:solidFill>
                <a:latin typeface="Berlin Sans FB Demi" panose="020E0802020502020306" pitchFamily="34" charset="0"/>
                <a:cs typeface="Arial"/>
              </a:defRPr>
            </a:lvl1pPr>
          </a:lstStyle>
          <a:p>
            <a:r>
              <a:rPr lang="en-US" dirty="0"/>
              <a:t>Unnecessarily extra long title of presentation</a:t>
            </a:r>
          </a:p>
        </p:txBody>
      </p:sp>
      <p:grpSp>
        <p:nvGrpSpPr>
          <p:cNvPr id="4" name="Group 3"/>
          <p:cNvGrpSpPr/>
          <p:nvPr userDrawn="1"/>
        </p:nvGrpSpPr>
        <p:grpSpPr>
          <a:xfrm>
            <a:off x="320291" y="0"/>
            <a:ext cx="950609" cy="2766507"/>
            <a:chOff x="633305" y="-72571"/>
            <a:chExt cx="950609" cy="2766507"/>
          </a:xfrm>
        </p:grpSpPr>
        <p:sp>
          <p:nvSpPr>
            <p:cNvPr id="5" name="Rectangle 4"/>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trident.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252684980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90304"/>
        </a:solidFill>
        <a:effectLst/>
      </p:bgPr>
    </p:bg>
    <p:spTree>
      <p:nvGrpSpPr>
        <p:cNvPr id="1" name=""/>
        <p:cNvGrpSpPr/>
        <p:nvPr/>
      </p:nvGrpSpPr>
      <p:grpSpPr>
        <a:xfrm>
          <a:off x="0" y="0"/>
          <a:ext cx="0" cy="0"/>
          <a:chOff x="0" y="0"/>
          <a:chExt cx="0" cy="0"/>
        </a:xfrm>
      </p:grpSpPr>
      <p:sp>
        <p:nvSpPr>
          <p:cNvPr id="2" name="TextBox 1"/>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1" name="TextBox 10"/>
          <p:cNvSpPr txBox="1"/>
          <p:nvPr/>
        </p:nvSpPr>
        <p:spPr>
          <a:xfrm>
            <a:off x="1838252" y="3187345"/>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675592" y="3416048"/>
            <a:ext cx="9069976"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945805"/>
            <a:ext cx="4933949"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603794" y="572591"/>
            <a:ext cx="11112137"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92183" y="6354415"/>
            <a:ext cx="11123749"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058449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367561"/>
            <a:ext cx="12192000" cy="49695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p:nvSpPr>
        <p:spPr>
          <a:xfrm>
            <a:off x="4741334" y="4721412"/>
            <a:ext cx="184731" cy="369332"/>
          </a:xfrm>
          <a:prstGeom prst="rect">
            <a:avLst/>
          </a:prstGeom>
          <a:noFill/>
        </p:spPr>
        <p:txBody>
          <a:bodyPr wrap="none" rtlCol="0">
            <a:spAutoFit/>
          </a:bodyPr>
          <a:lstStyle/>
          <a:p>
            <a:endParaRPr lang="en-US" sz="1800" dirty="0"/>
          </a:p>
        </p:txBody>
      </p:sp>
      <p:sp>
        <p:nvSpPr>
          <p:cNvPr id="9" name="Rectangle 8"/>
          <p:cNvSpPr/>
          <p:nvPr userDrawn="1"/>
        </p:nvSpPr>
        <p:spPr>
          <a:xfrm>
            <a:off x="10369561" y="6178396"/>
            <a:ext cx="587989" cy="60372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8423719" cy="832600"/>
          </a:xfrm>
          <a:prstGeom prst="snip1Rect">
            <a:avLst/>
          </a:prstGeom>
          <a:solidFill>
            <a:srgbClr val="69030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9080285" y="6433477"/>
            <a:ext cx="1877265"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Tree>
    <p:extLst>
      <p:ext uri="{BB962C8B-B14F-4D97-AF65-F5344CB8AC3E}">
        <p14:creationId xmlns:p14="http://schemas.microsoft.com/office/powerpoint/2010/main" val="1434868074"/>
      </p:ext>
    </p:extLst>
  </p:cSld>
  <p:clrMapOvr>
    <a:masterClrMapping/>
  </p:clrMapOvr>
  <p:transition spd="slow">
    <p:push dir="u"/>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5" y="239414"/>
            <a:ext cx="6080772"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700406" y="1733267"/>
            <a:ext cx="6080772"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6" y="0"/>
            <a:ext cx="4761255" cy="6858000"/>
          </a:xfrm>
        </p:spPr>
        <p:txBody>
          <a:bodyPr/>
          <a:lstStyle/>
          <a:p>
            <a:r>
              <a:rPr lang="en-US" dirty="0"/>
              <a:t>Click icon to add picture</a:t>
            </a:r>
          </a:p>
        </p:txBody>
      </p:sp>
      <p:sp>
        <p:nvSpPr>
          <p:cNvPr id="5" name="Slide Number Placeholder 5"/>
          <p:cNvSpPr>
            <a:spLocks noGrp="1"/>
          </p:cNvSpPr>
          <p:nvPr>
            <p:ph type="sldNum" sz="quarter" idx="4"/>
          </p:nvPr>
        </p:nvSpPr>
        <p:spPr>
          <a:xfrm>
            <a:off x="8970556"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F273C-9302-4EE3-8F13-E17C1857F5E7}" type="slidenum">
              <a:rPr lang="en-US" smtClean="0"/>
              <a:t>‹#›</a:t>
            </a:fld>
            <a:endParaRPr lang="en-US" dirty="0"/>
          </a:p>
        </p:txBody>
      </p:sp>
    </p:spTree>
    <p:extLst>
      <p:ext uri="{BB962C8B-B14F-4D97-AF65-F5344CB8AC3E}">
        <p14:creationId xmlns:p14="http://schemas.microsoft.com/office/powerpoint/2010/main" val="196585039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2FD6DF65-8C5C-47C1-A1E6-F006BC2961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C026E18F-68DE-474E-80E2-392CB0AB83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61FD08DD-23D4-42A9-8DB3-A7AE5E9BB3CD}"/>
              </a:ext>
            </a:extLst>
          </p:cNvPr>
          <p:cNvSpPr>
            <a:spLocks noGrp="1" noChangeArrowheads="1"/>
          </p:cNvSpPr>
          <p:nvPr>
            <p:ph type="sldNum" sz="quarter" idx="12"/>
          </p:nvPr>
        </p:nvSpPr>
        <p:spPr>
          <a:ln/>
        </p:spPr>
        <p:txBody>
          <a:bodyPr/>
          <a:lstStyle>
            <a:lvl1pPr>
              <a:defRPr/>
            </a:lvl1pPr>
          </a:lstStyle>
          <a:p>
            <a:pPr>
              <a:defRPr/>
            </a:pPr>
            <a:fld id="{C66A0EB9-95E8-494A-8B14-3C1874CFD497}" type="slidenum">
              <a:rPr lang="en-US"/>
              <a:pPr>
                <a:defRPr/>
              </a:pPr>
              <a:t>‹#›</a:t>
            </a:fld>
            <a:endParaRPr lang="en-US"/>
          </a:p>
        </p:txBody>
      </p:sp>
    </p:spTree>
    <p:extLst>
      <p:ext uri="{BB962C8B-B14F-4D97-AF65-F5344CB8AC3E}">
        <p14:creationId xmlns:p14="http://schemas.microsoft.com/office/powerpoint/2010/main" val="32097872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p:cNvSpPr/>
          <p:nvPr/>
        </p:nvSpPr>
        <p:spPr>
          <a:xfrm>
            <a:off x="-41050" y="6321288"/>
            <a:ext cx="12304889" cy="543848"/>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Title 1"/>
          <p:cNvSpPr>
            <a:spLocks noGrp="1"/>
          </p:cNvSpPr>
          <p:nvPr>
            <p:ph type="ctrTitle" hasCustomPrompt="1"/>
          </p:nvPr>
        </p:nvSpPr>
        <p:spPr>
          <a:xfrm>
            <a:off x="706704" y="343884"/>
            <a:ext cx="1067252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691765" y="1308100"/>
            <a:ext cx="10687459"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059193970"/>
      </p:ext>
    </p:extLst>
  </p:cSld>
  <p:clrMapOvr>
    <a:masterClrMapping/>
  </p:clrMapOvr>
  <p:transition spd="slow">
    <p:push dir="u"/>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419881" y="0"/>
            <a:ext cx="4761255" cy="6858000"/>
          </a:xfrm>
        </p:spPr>
        <p:txBody>
          <a:bodyPr/>
          <a:lstStyle/>
          <a:p>
            <a:r>
              <a:rPr lang="en-US" dirty="0"/>
              <a:t>Click icon to add picture</a:t>
            </a:r>
          </a:p>
        </p:txBody>
      </p:sp>
      <p:sp>
        <p:nvSpPr>
          <p:cNvPr id="19" name="Title Placeholder 1"/>
          <p:cNvSpPr>
            <a:spLocks noGrp="1"/>
          </p:cNvSpPr>
          <p:nvPr>
            <p:ph type="title" hasCustomPrompt="1"/>
          </p:nvPr>
        </p:nvSpPr>
        <p:spPr>
          <a:xfrm>
            <a:off x="727793" y="290214"/>
            <a:ext cx="6080772"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700406" y="1676401"/>
            <a:ext cx="6080772"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2441403"/>
      </p:ext>
    </p:extLst>
  </p:cSld>
  <p:clrMapOvr>
    <a:masterClrMapping/>
  </p:clrMapOvr>
  <p:transition spd="slow">
    <p:push dir="u"/>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sp>
        <p:nvSpPr>
          <p:cNvPr id="18" name="Rectangle 17"/>
          <p:cNvSpPr/>
          <p:nvPr/>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22375200"/>
      </p:ext>
    </p:extLst>
  </p:cSld>
  <p:clrMapOvr>
    <a:masterClrMapping/>
  </p:clrMapOvr>
  <p:transition spd="slow">
    <p:push dir="u"/>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sp>
        <p:nvSpPr>
          <p:cNvPr id="17" name="Rectangle 16"/>
          <p:cNvSpPr/>
          <p:nvPr/>
        </p:nvSpPr>
        <p:spPr>
          <a:xfrm>
            <a:off x="-41050" y="6409462"/>
            <a:ext cx="12304889"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81060389"/>
      </p:ext>
    </p:extLst>
  </p:cSld>
  <p:clrMapOvr>
    <a:masterClrMapping/>
  </p:clrMapOvr>
  <p:transition spd="slow">
    <p:push dir="u"/>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715472" y="907198"/>
            <a:ext cx="10478913"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2" name="Rectangle 1"/>
          <p:cNvSpPr/>
          <p:nvPr userDrawn="1"/>
        </p:nvSpPr>
        <p:spPr>
          <a:xfrm>
            <a:off x="592183" y="566058"/>
            <a:ext cx="11123749" cy="522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592183" y="6413864"/>
            <a:ext cx="11123749" cy="522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92020517"/>
      </p:ext>
    </p:extLst>
  </p:cSld>
  <p:clrMapOvr>
    <a:masterClrMapping/>
  </p:clrMapOvr>
  <p:transition spd="slow">
    <p:push dir="u"/>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E5699DAB-4038-4853-AADD-54D7F155C74A}"/>
              </a:ext>
            </a:extLst>
          </p:cNvPr>
          <p:cNvSpPr txBox="1">
            <a:spLocks noGrp="1" noChangeArrowheads="1"/>
          </p:cNvSpPr>
          <p:nvPr>
            <p:ph type="sldNum" sz="quarter" idx="10"/>
          </p:nvPr>
        </p:nvSpPr>
        <p:spPr>
          <a:ln/>
        </p:spPr>
        <p:txBody>
          <a:bodyPr/>
          <a:lstStyle>
            <a:lvl1pPr>
              <a:defRPr/>
            </a:lvl1pPr>
          </a:lstStyle>
          <a:p>
            <a:pPr>
              <a:defRPr/>
            </a:pPr>
            <a:fld id="{DE34FB8F-BD20-40FC-844B-5696B2B35D3B}" type="slidenum">
              <a:rPr lang="en-US" altLang="en-US"/>
              <a:pPr>
                <a:defRPr/>
              </a:pPr>
              <a:t>‹#›</a:t>
            </a:fld>
            <a:endParaRPr lang="en-US" altLang="en-US"/>
          </a:p>
        </p:txBody>
      </p:sp>
    </p:spTree>
    <p:extLst>
      <p:ext uri="{BB962C8B-B14F-4D97-AF65-F5344CB8AC3E}">
        <p14:creationId xmlns:p14="http://schemas.microsoft.com/office/powerpoint/2010/main" val="360687281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B902913-CCEE-4B81-BCC0-4A1ACFF6BB8E}"/>
              </a:ext>
            </a:extLst>
          </p:cNvPr>
          <p:cNvSpPr txBox="1">
            <a:spLocks noGrp="1" noChangeArrowheads="1"/>
          </p:cNvSpPr>
          <p:nvPr>
            <p:ph type="sldNum" sz="quarter" idx="10"/>
          </p:nvPr>
        </p:nvSpPr>
        <p:spPr>
          <a:ln/>
        </p:spPr>
        <p:txBody>
          <a:bodyPr/>
          <a:lstStyle>
            <a:lvl1pPr>
              <a:defRPr/>
            </a:lvl1pPr>
          </a:lstStyle>
          <a:p>
            <a:pPr>
              <a:defRPr/>
            </a:pPr>
            <a:fld id="{7BC05B48-A59F-4A86-AB92-BFBD71CE7D3B}" type="slidenum">
              <a:rPr lang="en-US" altLang="en-US"/>
              <a:pPr>
                <a:defRPr/>
              </a:pPr>
              <a:t>‹#›</a:t>
            </a:fld>
            <a:endParaRPr lang="en-US" altLang="en-US"/>
          </a:p>
        </p:txBody>
      </p:sp>
    </p:spTree>
    <p:extLst>
      <p:ext uri="{BB962C8B-B14F-4D97-AF65-F5344CB8AC3E}">
        <p14:creationId xmlns:p14="http://schemas.microsoft.com/office/powerpoint/2010/main" val="140521596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667C3F81-5A78-4DD7-B00A-B36FEC616307}"/>
              </a:ext>
            </a:extLst>
          </p:cNvPr>
          <p:cNvSpPr txBox="1">
            <a:spLocks noGrp="1" noChangeArrowheads="1"/>
          </p:cNvSpPr>
          <p:nvPr>
            <p:ph type="sldNum" sz="quarter" idx="10"/>
          </p:nvPr>
        </p:nvSpPr>
        <p:spPr>
          <a:ln/>
        </p:spPr>
        <p:txBody>
          <a:bodyPr/>
          <a:lstStyle>
            <a:lvl1pPr>
              <a:defRPr/>
            </a:lvl1pPr>
          </a:lstStyle>
          <a:p>
            <a:pPr>
              <a:defRPr/>
            </a:pPr>
            <a:fld id="{A5B80762-0108-412A-B2E2-F00B6527BD34}" type="slidenum">
              <a:rPr lang="en-US" altLang="en-US"/>
              <a:pPr>
                <a:defRPr/>
              </a:pPr>
              <a:t>‹#›</a:t>
            </a:fld>
            <a:endParaRPr lang="en-US" altLang="en-US"/>
          </a:p>
        </p:txBody>
      </p:sp>
    </p:spTree>
    <p:extLst>
      <p:ext uri="{BB962C8B-B14F-4D97-AF65-F5344CB8AC3E}">
        <p14:creationId xmlns:p14="http://schemas.microsoft.com/office/powerpoint/2010/main" val="3878469755"/>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ED10FBF3-18EE-4766-9DD5-3314E56CB7DB}"/>
              </a:ext>
            </a:extLst>
          </p:cNvPr>
          <p:cNvSpPr txBox="1">
            <a:spLocks noGrp="1" noChangeArrowheads="1"/>
          </p:cNvSpPr>
          <p:nvPr>
            <p:ph type="sldNum" sz="quarter" idx="10"/>
          </p:nvPr>
        </p:nvSpPr>
        <p:spPr>
          <a:ln/>
        </p:spPr>
        <p:txBody>
          <a:bodyPr/>
          <a:lstStyle>
            <a:lvl1pPr>
              <a:defRPr/>
            </a:lvl1pPr>
          </a:lstStyle>
          <a:p>
            <a:pPr>
              <a:defRPr/>
            </a:pPr>
            <a:fld id="{1C4DFE2B-100F-43B8-A7BC-2146B612B0E3}" type="slidenum">
              <a:rPr lang="en-US" altLang="en-US"/>
              <a:pPr>
                <a:defRPr/>
              </a:pPr>
              <a:t>‹#›</a:t>
            </a:fld>
            <a:endParaRPr lang="en-US" altLang="en-US"/>
          </a:p>
        </p:txBody>
      </p:sp>
    </p:spTree>
    <p:extLst>
      <p:ext uri="{BB962C8B-B14F-4D97-AF65-F5344CB8AC3E}">
        <p14:creationId xmlns:p14="http://schemas.microsoft.com/office/powerpoint/2010/main" val="1737876010"/>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CBFE29E0-1F0A-4858-A4D4-C471C2A5471F}"/>
              </a:ext>
            </a:extLst>
          </p:cNvPr>
          <p:cNvSpPr txBox="1">
            <a:spLocks noGrp="1" noChangeArrowheads="1"/>
          </p:cNvSpPr>
          <p:nvPr>
            <p:ph type="sldNum" sz="quarter" idx="10"/>
          </p:nvPr>
        </p:nvSpPr>
        <p:spPr>
          <a:ln/>
        </p:spPr>
        <p:txBody>
          <a:bodyPr/>
          <a:lstStyle>
            <a:lvl1pPr>
              <a:defRPr/>
            </a:lvl1pPr>
          </a:lstStyle>
          <a:p>
            <a:pPr>
              <a:defRPr/>
            </a:pPr>
            <a:fld id="{C9095AF4-4E4E-43C2-9611-602868359D40}" type="slidenum">
              <a:rPr lang="en-US" altLang="en-US"/>
              <a:pPr>
                <a:defRPr/>
              </a:pPr>
              <a:t>‹#›</a:t>
            </a:fld>
            <a:endParaRPr lang="en-US" altLang="en-US"/>
          </a:p>
        </p:txBody>
      </p:sp>
    </p:spTree>
    <p:extLst>
      <p:ext uri="{BB962C8B-B14F-4D97-AF65-F5344CB8AC3E}">
        <p14:creationId xmlns:p14="http://schemas.microsoft.com/office/powerpoint/2010/main" val="64546260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AC6C619D-8C06-4B40-84BB-FC5C2FEAE8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BF3107C9-A2F2-4244-B483-F946D59773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A285EB4A-22BB-4E17-9AB8-BBABC3397113}"/>
              </a:ext>
            </a:extLst>
          </p:cNvPr>
          <p:cNvSpPr>
            <a:spLocks noGrp="1" noChangeArrowheads="1"/>
          </p:cNvSpPr>
          <p:nvPr>
            <p:ph type="sldNum" sz="quarter" idx="12"/>
          </p:nvPr>
        </p:nvSpPr>
        <p:spPr>
          <a:ln/>
        </p:spPr>
        <p:txBody>
          <a:bodyPr/>
          <a:lstStyle>
            <a:lvl1pPr>
              <a:defRPr/>
            </a:lvl1pPr>
          </a:lstStyle>
          <a:p>
            <a:pPr>
              <a:defRPr/>
            </a:pPr>
            <a:fld id="{739205D1-E256-4590-830B-4F8D4C374B0A}" type="slidenum">
              <a:rPr lang="en-US"/>
              <a:pPr>
                <a:defRPr/>
              </a:pPr>
              <a:t>‹#›</a:t>
            </a:fld>
            <a:endParaRPr lang="en-US"/>
          </a:p>
        </p:txBody>
      </p:sp>
    </p:spTree>
    <p:extLst>
      <p:ext uri="{BB962C8B-B14F-4D97-AF65-F5344CB8AC3E}">
        <p14:creationId xmlns:p14="http://schemas.microsoft.com/office/powerpoint/2010/main" val="239112396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AD32EA04-E135-463F-853B-64A15A2DF560}"/>
              </a:ext>
            </a:extLst>
          </p:cNvPr>
          <p:cNvSpPr txBox="1">
            <a:spLocks noGrp="1" noChangeArrowheads="1"/>
          </p:cNvSpPr>
          <p:nvPr>
            <p:ph type="sldNum" sz="quarter" idx="10"/>
          </p:nvPr>
        </p:nvSpPr>
        <p:spPr>
          <a:ln/>
        </p:spPr>
        <p:txBody>
          <a:bodyPr/>
          <a:lstStyle>
            <a:lvl1pPr>
              <a:defRPr/>
            </a:lvl1pPr>
          </a:lstStyle>
          <a:p>
            <a:pPr>
              <a:defRPr/>
            </a:pPr>
            <a:fld id="{90F7C8B5-31FD-4FEA-9E55-5CE108101397}" type="slidenum">
              <a:rPr lang="en-US" altLang="en-US"/>
              <a:pPr>
                <a:defRPr/>
              </a:pPr>
              <a:t>‹#›</a:t>
            </a:fld>
            <a:endParaRPr lang="en-US" altLang="en-US"/>
          </a:p>
        </p:txBody>
      </p:sp>
    </p:spTree>
    <p:extLst>
      <p:ext uri="{BB962C8B-B14F-4D97-AF65-F5344CB8AC3E}">
        <p14:creationId xmlns:p14="http://schemas.microsoft.com/office/powerpoint/2010/main" val="525287865"/>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F870AFA-8AB8-42C0-8897-9BF419EA4841}"/>
              </a:ext>
            </a:extLst>
          </p:cNvPr>
          <p:cNvSpPr txBox="1">
            <a:spLocks noGrp="1" noChangeArrowheads="1"/>
          </p:cNvSpPr>
          <p:nvPr>
            <p:ph type="sldNum" sz="quarter" idx="10"/>
          </p:nvPr>
        </p:nvSpPr>
        <p:spPr>
          <a:ln/>
        </p:spPr>
        <p:txBody>
          <a:bodyPr/>
          <a:lstStyle>
            <a:lvl1pPr>
              <a:defRPr/>
            </a:lvl1pPr>
          </a:lstStyle>
          <a:p>
            <a:pPr>
              <a:defRPr/>
            </a:pPr>
            <a:fld id="{54A0C47C-47B3-4906-A2DD-EB8841D6C41C}" type="slidenum">
              <a:rPr lang="en-US" altLang="en-US"/>
              <a:pPr>
                <a:defRPr/>
              </a:pPr>
              <a:t>‹#›</a:t>
            </a:fld>
            <a:endParaRPr lang="en-US" altLang="en-US"/>
          </a:p>
        </p:txBody>
      </p:sp>
    </p:spTree>
    <p:extLst>
      <p:ext uri="{BB962C8B-B14F-4D97-AF65-F5344CB8AC3E}">
        <p14:creationId xmlns:p14="http://schemas.microsoft.com/office/powerpoint/2010/main" val="426761572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AF659CA1-3F70-49D6-9228-49324ED78A5A}"/>
              </a:ext>
            </a:extLst>
          </p:cNvPr>
          <p:cNvSpPr txBox="1">
            <a:spLocks noGrp="1" noChangeArrowheads="1"/>
          </p:cNvSpPr>
          <p:nvPr>
            <p:ph type="sldNum" sz="quarter" idx="10"/>
          </p:nvPr>
        </p:nvSpPr>
        <p:spPr>
          <a:ln/>
        </p:spPr>
        <p:txBody>
          <a:bodyPr/>
          <a:lstStyle>
            <a:lvl1pPr>
              <a:defRPr/>
            </a:lvl1pPr>
          </a:lstStyle>
          <a:p>
            <a:pPr>
              <a:defRPr/>
            </a:pPr>
            <a:fld id="{439AC198-79C4-4300-B49C-7113A614E051}" type="slidenum">
              <a:rPr lang="en-US" altLang="en-US"/>
              <a:pPr>
                <a:defRPr/>
              </a:pPr>
              <a:t>‹#›</a:t>
            </a:fld>
            <a:endParaRPr lang="en-US" altLang="en-US"/>
          </a:p>
        </p:txBody>
      </p:sp>
    </p:spTree>
    <p:extLst>
      <p:ext uri="{BB962C8B-B14F-4D97-AF65-F5344CB8AC3E}">
        <p14:creationId xmlns:p14="http://schemas.microsoft.com/office/powerpoint/2010/main" val="123397984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Bold"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507A4EC6-D18D-4CEF-913D-5B0C9E4BF59D}"/>
              </a:ext>
            </a:extLst>
          </p:cNvPr>
          <p:cNvSpPr txBox="1">
            <a:spLocks noGrp="1" noChangeArrowheads="1"/>
          </p:cNvSpPr>
          <p:nvPr>
            <p:ph type="sldNum" sz="quarter" idx="10"/>
          </p:nvPr>
        </p:nvSpPr>
        <p:spPr>
          <a:ln/>
        </p:spPr>
        <p:txBody>
          <a:bodyPr/>
          <a:lstStyle>
            <a:lvl1pPr>
              <a:defRPr/>
            </a:lvl1pPr>
          </a:lstStyle>
          <a:p>
            <a:pPr>
              <a:defRPr/>
            </a:pPr>
            <a:fld id="{B0520D26-EF3C-4F32-A4AD-91D602D3B4C6}" type="slidenum">
              <a:rPr lang="en-US" altLang="en-US"/>
              <a:pPr>
                <a:defRPr/>
              </a:pPr>
              <a:t>‹#›</a:t>
            </a:fld>
            <a:endParaRPr lang="en-US" altLang="en-US"/>
          </a:p>
        </p:txBody>
      </p:sp>
    </p:spTree>
    <p:extLst>
      <p:ext uri="{BB962C8B-B14F-4D97-AF65-F5344CB8AC3E}">
        <p14:creationId xmlns:p14="http://schemas.microsoft.com/office/powerpoint/2010/main" val="194247200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AF9089DC-A9BA-4A7C-BA27-D67EA5317175}"/>
              </a:ext>
            </a:extLst>
          </p:cNvPr>
          <p:cNvSpPr txBox="1">
            <a:spLocks noGrp="1" noChangeArrowheads="1"/>
          </p:cNvSpPr>
          <p:nvPr>
            <p:ph type="sldNum" sz="quarter" idx="10"/>
          </p:nvPr>
        </p:nvSpPr>
        <p:spPr>
          <a:ln/>
        </p:spPr>
        <p:txBody>
          <a:bodyPr/>
          <a:lstStyle>
            <a:lvl1pPr>
              <a:defRPr/>
            </a:lvl1pPr>
          </a:lstStyle>
          <a:p>
            <a:pPr>
              <a:defRPr/>
            </a:pPr>
            <a:fld id="{87D2E2E4-052E-419A-8880-011156D9F190}" type="slidenum">
              <a:rPr lang="en-US" altLang="en-US"/>
              <a:pPr>
                <a:defRPr/>
              </a:pPr>
              <a:t>‹#›</a:t>
            </a:fld>
            <a:endParaRPr lang="en-US" altLang="en-US"/>
          </a:p>
        </p:txBody>
      </p:sp>
    </p:spTree>
    <p:extLst>
      <p:ext uri="{BB962C8B-B14F-4D97-AF65-F5344CB8AC3E}">
        <p14:creationId xmlns:p14="http://schemas.microsoft.com/office/powerpoint/2010/main" val="195864338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8100"/>
            <a:ext cx="2590800" cy="6819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8100"/>
            <a:ext cx="7569200" cy="6819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0FEF1F1-8A7B-4F72-B77B-BC5FCAEE2FCC}"/>
              </a:ext>
            </a:extLst>
          </p:cNvPr>
          <p:cNvSpPr txBox="1">
            <a:spLocks noGrp="1" noChangeArrowheads="1"/>
          </p:cNvSpPr>
          <p:nvPr>
            <p:ph type="sldNum" sz="quarter" idx="10"/>
          </p:nvPr>
        </p:nvSpPr>
        <p:spPr>
          <a:ln/>
        </p:spPr>
        <p:txBody>
          <a:bodyPr/>
          <a:lstStyle>
            <a:lvl1pPr>
              <a:defRPr/>
            </a:lvl1pPr>
          </a:lstStyle>
          <a:p>
            <a:pPr>
              <a:defRPr/>
            </a:pPr>
            <a:fld id="{24950D49-013D-46EE-A646-FE092BE25EB5}" type="slidenum">
              <a:rPr lang="en-US" altLang="en-US"/>
              <a:pPr>
                <a:defRPr/>
              </a:pPr>
              <a:t>‹#›</a:t>
            </a:fld>
            <a:endParaRPr lang="en-US" altLang="en-US"/>
          </a:p>
        </p:txBody>
      </p:sp>
    </p:spTree>
    <p:extLst>
      <p:ext uri="{BB962C8B-B14F-4D97-AF65-F5344CB8AC3E}">
        <p14:creationId xmlns:p14="http://schemas.microsoft.com/office/powerpoint/2010/main" val="3616213932"/>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5F9363B-FEAE-4BFB-B75C-3C9C2597D592}"/>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309CDE6E-6497-43B8-9E5A-DFD967D03FE0}" type="datetimeFigureOut">
              <a:rPr lang="en-US"/>
              <a:pPr>
                <a:defRPr/>
              </a:pPr>
              <a:t>5/13/2019</a:t>
            </a:fld>
            <a:endParaRPr lang="en-US"/>
          </a:p>
        </p:txBody>
      </p:sp>
      <p:sp>
        <p:nvSpPr>
          <p:cNvPr id="5" name="Footer Placeholder 4">
            <a:extLst>
              <a:ext uri="{FF2B5EF4-FFF2-40B4-BE49-F238E27FC236}">
                <a16:creationId xmlns:a16="http://schemas.microsoft.com/office/drawing/2014/main" id="{89AC41DD-B748-4EAE-95E6-E3B2B08FF15C}"/>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F557BD5-34C0-4865-9DC4-B2A164966067}"/>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5F564B89-B0EC-42BD-A584-C694AA319427}" type="slidenum">
              <a:rPr lang="en-US"/>
              <a:pPr>
                <a:defRPr/>
              </a:pPr>
              <a:t>‹#›</a:t>
            </a:fld>
            <a:endParaRPr lang="en-US"/>
          </a:p>
        </p:txBody>
      </p:sp>
    </p:spTree>
    <p:extLst>
      <p:ext uri="{BB962C8B-B14F-4D97-AF65-F5344CB8AC3E}">
        <p14:creationId xmlns:p14="http://schemas.microsoft.com/office/powerpoint/2010/main" val="9417871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10275-5F44-4C44-99CE-9FDA0FDAF39E}"/>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85124CF0-81BD-48BC-85D7-259D2A819B45}" type="datetimeFigureOut">
              <a:rPr lang="en-US"/>
              <a:pPr>
                <a:defRPr/>
              </a:pPr>
              <a:t>5/13/2019</a:t>
            </a:fld>
            <a:endParaRPr lang="en-US"/>
          </a:p>
        </p:txBody>
      </p:sp>
      <p:sp>
        <p:nvSpPr>
          <p:cNvPr id="5" name="Footer Placeholder 4">
            <a:extLst>
              <a:ext uri="{FF2B5EF4-FFF2-40B4-BE49-F238E27FC236}">
                <a16:creationId xmlns:a16="http://schemas.microsoft.com/office/drawing/2014/main" id="{0610C98E-F0ED-4040-A982-76B243EDC76D}"/>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AC480A5-1389-48D2-AB3D-478B385A4442}"/>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FBE402D6-68A7-4952-BBA1-55CBAEEF49D3}" type="slidenum">
              <a:rPr lang="en-US"/>
              <a:pPr>
                <a:defRPr/>
              </a:pPr>
              <a:t>‹#›</a:t>
            </a:fld>
            <a:endParaRPr lang="en-US"/>
          </a:p>
        </p:txBody>
      </p:sp>
    </p:spTree>
    <p:extLst>
      <p:ext uri="{BB962C8B-B14F-4D97-AF65-F5344CB8AC3E}">
        <p14:creationId xmlns:p14="http://schemas.microsoft.com/office/powerpoint/2010/main" val="260009827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00369-B078-49BC-9104-A1D1D76BAD94}"/>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18E83A00-9CB7-4518-9A27-EF3BFD32A538}" type="datetimeFigureOut">
              <a:rPr lang="en-US"/>
              <a:pPr>
                <a:defRPr/>
              </a:pPr>
              <a:t>5/13/2019</a:t>
            </a:fld>
            <a:endParaRPr lang="en-US"/>
          </a:p>
        </p:txBody>
      </p:sp>
      <p:sp>
        <p:nvSpPr>
          <p:cNvPr id="5" name="Footer Placeholder 4">
            <a:extLst>
              <a:ext uri="{FF2B5EF4-FFF2-40B4-BE49-F238E27FC236}">
                <a16:creationId xmlns:a16="http://schemas.microsoft.com/office/drawing/2014/main" id="{ACE59815-5ADD-4F4E-8BA3-E2104B5293FD}"/>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0C04D86-E941-4CCC-B613-C4E234E74C04}"/>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0BD99988-B099-499D-A9A8-F9B4CC01AC54}" type="slidenum">
              <a:rPr lang="en-US"/>
              <a:pPr>
                <a:defRPr/>
              </a:pPr>
              <a:t>‹#›</a:t>
            </a:fld>
            <a:endParaRPr lang="en-US"/>
          </a:p>
        </p:txBody>
      </p:sp>
    </p:spTree>
    <p:extLst>
      <p:ext uri="{BB962C8B-B14F-4D97-AF65-F5344CB8AC3E}">
        <p14:creationId xmlns:p14="http://schemas.microsoft.com/office/powerpoint/2010/main" val="39640569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B94845-BCCB-4099-A3B5-F995921D5DB8}"/>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2B4901AF-0325-4958-A308-EE1035354CE2}" type="datetimeFigureOut">
              <a:rPr lang="en-US"/>
              <a:pPr>
                <a:defRPr/>
              </a:pPr>
              <a:t>5/13/2019</a:t>
            </a:fld>
            <a:endParaRPr lang="en-US"/>
          </a:p>
        </p:txBody>
      </p:sp>
      <p:sp>
        <p:nvSpPr>
          <p:cNvPr id="6" name="Footer Placeholder 5">
            <a:extLst>
              <a:ext uri="{FF2B5EF4-FFF2-40B4-BE49-F238E27FC236}">
                <a16:creationId xmlns:a16="http://schemas.microsoft.com/office/drawing/2014/main" id="{661E574E-4E72-4BD8-8205-5CE39C7C15AD}"/>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8656728-EBEF-4A50-BD4E-9C8681070FFC}"/>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98FADE85-EF77-4327-B602-648FB2EC905B}" type="slidenum">
              <a:rPr lang="en-US"/>
              <a:pPr>
                <a:defRPr/>
              </a:pPr>
              <a:t>‹#›</a:t>
            </a:fld>
            <a:endParaRPr lang="en-US"/>
          </a:p>
        </p:txBody>
      </p:sp>
    </p:spTree>
    <p:extLst>
      <p:ext uri="{BB962C8B-B14F-4D97-AF65-F5344CB8AC3E}">
        <p14:creationId xmlns:p14="http://schemas.microsoft.com/office/powerpoint/2010/main" val="4193275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3238182D-8FB4-44D2-A377-9EF548026B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D21CFDF9-EF17-46E8-A75B-372996BCF6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F9CE545C-B7A8-41CA-A9C7-224974C89E35}"/>
              </a:ext>
            </a:extLst>
          </p:cNvPr>
          <p:cNvSpPr>
            <a:spLocks noGrp="1" noChangeArrowheads="1"/>
          </p:cNvSpPr>
          <p:nvPr>
            <p:ph type="sldNum" sz="quarter" idx="12"/>
          </p:nvPr>
        </p:nvSpPr>
        <p:spPr>
          <a:ln/>
        </p:spPr>
        <p:txBody>
          <a:bodyPr/>
          <a:lstStyle>
            <a:lvl1pPr>
              <a:defRPr/>
            </a:lvl1pPr>
          </a:lstStyle>
          <a:p>
            <a:pPr>
              <a:defRPr/>
            </a:pPr>
            <a:fld id="{845EC70C-83AF-4522-B157-4B471824640A}" type="slidenum">
              <a:rPr lang="en-US"/>
              <a:pPr>
                <a:defRPr/>
              </a:pPr>
              <a:t>‹#›</a:t>
            </a:fld>
            <a:endParaRPr lang="en-US"/>
          </a:p>
        </p:txBody>
      </p:sp>
    </p:spTree>
    <p:extLst>
      <p:ext uri="{BB962C8B-B14F-4D97-AF65-F5344CB8AC3E}">
        <p14:creationId xmlns:p14="http://schemas.microsoft.com/office/powerpoint/2010/main" val="38001310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55142-EDD0-458F-A29A-7D8F46E01E52}"/>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6F8FA0AD-5FA6-4975-9FF9-B29A92B76447}" type="datetimeFigureOut">
              <a:rPr lang="en-US"/>
              <a:pPr>
                <a:defRPr/>
              </a:pPr>
              <a:t>5/13/2019</a:t>
            </a:fld>
            <a:endParaRPr lang="en-US"/>
          </a:p>
        </p:txBody>
      </p:sp>
      <p:sp>
        <p:nvSpPr>
          <p:cNvPr id="8" name="Footer Placeholder 7">
            <a:extLst>
              <a:ext uri="{FF2B5EF4-FFF2-40B4-BE49-F238E27FC236}">
                <a16:creationId xmlns:a16="http://schemas.microsoft.com/office/drawing/2014/main" id="{68F4A6A9-13B0-4A81-9FB1-64B493B540A2}"/>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9AD000F-B8A0-4DA5-B64E-4C1EE0C81358}"/>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EAC7387F-F12F-4AC7-84CC-AD95F7FEB75F}" type="slidenum">
              <a:rPr lang="en-US"/>
              <a:pPr>
                <a:defRPr/>
              </a:pPr>
              <a:t>‹#›</a:t>
            </a:fld>
            <a:endParaRPr lang="en-US"/>
          </a:p>
        </p:txBody>
      </p:sp>
    </p:spTree>
    <p:extLst>
      <p:ext uri="{BB962C8B-B14F-4D97-AF65-F5344CB8AC3E}">
        <p14:creationId xmlns:p14="http://schemas.microsoft.com/office/powerpoint/2010/main" val="12551103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50640E-4DC1-480C-BE84-AFF43279D7ED}"/>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3DB2CB23-15BA-4547-BBC5-9C914FB6E688}" type="datetimeFigureOut">
              <a:rPr lang="en-US"/>
              <a:pPr>
                <a:defRPr/>
              </a:pPr>
              <a:t>5/13/2019</a:t>
            </a:fld>
            <a:endParaRPr lang="en-US"/>
          </a:p>
        </p:txBody>
      </p:sp>
      <p:sp>
        <p:nvSpPr>
          <p:cNvPr id="4" name="Footer Placeholder 3">
            <a:extLst>
              <a:ext uri="{FF2B5EF4-FFF2-40B4-BE49-F238E27FC236}">
                <a16:creationId xmlns:a16="http://schemas.microsoft.com/office/drawing/2014/main" id="{A3E31EB2-8C53-41C8-B337-46D2430353D8}"/>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DE0DE6A6-E906-4904-B68C-ABB4DE9A2B35}"/>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5AB99B51-3EB2-4AD4-99CC-93E77E024EF0}" type="slidenum">
              <a:rPr lang="en-US"/>
              <a:pPr>
                <a:defRPr/>
              </a:pPr>
              <a:t>‹#›</a:t>
            </a:fld>
            <a:endParaRPr lang="en-US"/>
          </a:p>
        </p:txBody>
      </p:sp>
    </p:spTree>
    <p:extLst>
      <p:ext uri="{BB962C8B-B14F-4D97-AF65-F5344CB8AC3E}">
        <p14:creationId xmlns:p14="http://schemas.microsoft.com/office/powerpoint/2010/main" val="6606832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2E2E9-8509-4BCC-A3DD-ECCA0EA150AE}"/>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4E091E67-B1B4-4C57-A935-F00B7E3D226C}" type="datetimeFigureOut">
              <a:rPr lang="en-US"/>
              <a:pPr>
                <a:defRPr/>
              </a:pPr>
              <a:t>5/13/2019</a:t>
            </a:fld>
            <a:endParaRPr lang="en-US"/>
          </a:p>
        </p:txBody>
      </p:sp>
      <p:sp>
        <p:nvSpPr>
          <p:cNvPr id="3" name="Footer Placeholder 2">
            <a:extLst>
              <a:ext uri="{FF2B5EF4-FFF2-40B4-BE49-F238E27FC236}">
                <a16:creationId xmlns:a16="http://schemas.microsoft.com/office/drawing/2014/main" id="{D4F6FE20-7F0A-41AF-BA5A-892F3F126986}"/>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1774C884-8D09-469E-8F16-5577D5C4D6C6}"/>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1CA50255-71D5-43C8-91F3-653EF53BBD43}" type="slidenum">
              <a:rPr lang="en-US"/>
              <a:pPr>
                <a:defRPr/>
              </a:pPr>
              <a:t>‹#›</a:t>
            </a:fld>
            <a:endParaRPr lang="en-US"/>
          </a:p>
        </p:txBody>
      </p:sp>
    </p:spTree>
    <p:extLst>
      <p:ext uri="{BB962C8B-B14F-4D97-AF65-F5344CB8AC3E}">
        <p14:creationId xmlns:p14="http://schemas.microsoft.com/office/powerpoint/2010/main" val="390001613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92EC9E9-1DD5-4DE6-AE68-5B740A925229}"/>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3B7009E9-8C72-432D-90F7-E86A20AB3237}" type="datetimeFigureOut">
              <a:rPr lang="en-US"/>
              <a:pPr>
                <a:defRPr/>
              </a:pPr>
              <a:t>5/13/2019</a:t>
            </a:fld>
            <a:endParaRPr lang="en-US"/>
          </a:p>
        </p:txBody>
      </p:sp>
      <p:sp>
        <p:nvSpPr>
          <p:cNvPr id="6" name="Footer Placeholder 5">
            <a:extLst>
              <a:ext uri="{FF2B5EF4-FFF2-40B4-BE49-F238E27FC236}">
                <a16:creationId xmlns:a16="http://schemas.microsoft.com/office/drawing/2014/main" id="{FAB75267-6921-472F-83C3-20EB2BB3DC97}"/>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A87BC06-6E8F-4C2A-8D38-DF6A3E43FE3F}"/>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D6772153-B2A4-4691-AB3F-422208841CCF}" type="slidenum">
              <a:rPr lang="en-US"/>
              <a:pPr>
                <a:defRPr/>
              </a:pPr>
              <a:t>‹#›</a:t>
            </a:fld>
            <a:endParaRPr lang="en-US"/>
          </a:p>
        </p:txBody>
      </p:sp>
    </p:spTree>
    <p:extLst>
      <p:ext uri="{BB962C8B-B14F-4D97-AF65-F5344CB8AC3E}">
        <p14:creationId xmlns:p14="http://schemas.microsoft.com/office/powerpoint/2010/main" val="18772330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A6C211B-86C8-40EF-87BD-268C2CF8B918}"/>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5777A964-20A4-4C15-A001-75BECC87A99C}" type="datetimeFigureOut">
              <a:rPr lang="en-US"/>
              <a:pPr>
                <a:defRPr/>
              </a:pPr>
              <a:t>5/13/2019</a:t>
            </a:fld>
            <a:endParaRPr lang="en-US"/>
          </a:p>
        </p:txBody>
      </p:sp>
      <p:sp>
        <p:nvSpPr>
          <p:cNvPr id="6" name="Footer Placeholder 5">
            <a:extLst>
              <a:ext uri="{FF2B5EF4-FFF2-40B4-BE49-F238E27FC236}">
                <a16:creationId xmlns:a16="http://schemas.microsoft.com/office/drawing/2014/main" id="{F324DA7B-CBDB-400C-AAB4-40050A281FA9}"/>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E5225B9-C235-46DB-9ABE-CF45CEC7908A}"/>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2A23AA6C-5DCC-4DEB-B2A5-89878476F357}" type="slidenum">
              <a:rPr lang="en-US"/>
              <a:pPr>
                <a:defRPr/>
              </a:pPr>
              <a:t>‹#›</a:t>
            </a:fld>
            <a:endParaRPr lang="en-US"/>
          </a:p>
        </p:txBody>
      </p:sp>
    </p:spTree>
    <p:extLst>
      <p:ext uri="{BB962C8B-B14F-4D97-AF65-F5344CB8AC3E}">
        <p14:creationId xmlns:p14="http://schemas.microsoft.com/office/powerpoint/2010/main" val="529273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65879-69AF-4492-BEA7-F6EDCBA02EED}"/>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F2F32C51-3AC5-412A-AFEB-0BB83EB89BC9}" type="datetimeFigureOut">
              <a:rPr lang="en-US"/>
              <a:pPr>
                <a:defRPr/>
              </a:pPr>
              <a:t>5/13/2019</a:t>
            </a:fld>
            <a:endParaRPr lang="en-US"/>
          </a:p>
        </p:txBody>
      </p:sp>
      <p:sp>
        <p:nvSpPr>
          <p:cNvPr id="5" name="Footer Placeholder 4">
            <a:extLst>
              <a:ext uri="{FF2B5EF4-FFF2-40B4-BE49-F238E27FC236}">
                <a16:creationId xmlns:a16="http://schemas.microsoft.com/office/drawing/2014/main" id="{F10AEC5E-A521-4718-B417-18112DB47843}"/>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2D02528-F36A-407E-B669-7B1D6232A3D8}"/>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333131C6-331D-4A83-8367-79C8846BA574}" type="slidenum">
              <a:rPr lang="en-US"/>
              <a:pPr>
                <a:defRPr/>
              </a:pPr>
              <a:t>‹#›</a:t>
            </a:fld>
            <a:endParaRPr lang="en-US"/>
          </a:p>
        </p:txBody>
      </p:sp>
    </p:spTree>
    <p:extLst>
      <p:ext uri="{BB962C8B-B14F-4D97-AF65-F5344CB8AC3E}">
        <p14:creationId xmlns:p14="http://schemas.microsoft.com/office/powerpoint/2010/main" val="119231520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495F1-72D4-4C40-9B4E-AD16B2448668}"/>
              </a:ext>
            </a:extLst>
          </p:cNvPr>
          <p:cNvSpPr>
            <a:spLocks noGrp="1"/>
          </p:cNvSpPr>
          <p:nvPr>
            <p:ph type="dt" sz="half" idx="10"/>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fld id="{063CA779-130A-4067-B3DB-4A28536BD642}" type="datetimeFigureOut">
              <a:rPr lang="en-US"/>
              <a:pPr>
                <a:defRPr/>
              </a:pPr>
              <a:t>5/13/2019</a:t>
            </a:fld>
            <a:endParaRPr lang="en-US"/>
          </a:p>
        </p:txBody>
      </p:sp>
      <p:sp>
        <p:nvSpPr>
          <p:cNvPr id="5" name="Footer Placeholder 4">
            <a:extLst>
              <a:ext uri="{FF2B5EF4-FFF2-40B4-BE49-F238E27FC236}">
                <a16:creationId xmlns:a16="http://schemas.microsoft.com/office/drawing/2014/main" id="{5684B883-F100-4FA8-B61A-C1B416679917}"/>
              </a:ext>
            </a:extLst>
          </p:cNvPr>
          <p:cNvSpPr>
            <a:spLocks noGrp="1"/>
          </p:cNvSpPr>
          <p:nvPr>
            <p:ph type="ftr" sz="quarter" idx="11"/>
          </p:nvPr>
        </p:nvSpPr>
        <p:spPr/>
        <p:txBody>
          <a:bodyPr/>
          <a:lstStyle>
            <a:lvl1pPr fontAlgn="base">
              <a:spcBef>
                <a:spcPct val="0"/>
              </a:spcBef>
              <a:spcAft>
                <a:spcPct val="0"/>
              </a:spcAft>
              <a:defRPr>
                <a:latin typeface="Arial" pitchFamily="34" charset="0"/>
                <a:ea typeface="ヒラギノ角ゴ ProN W3"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B5B402F-DACB-4EFC-833C-5D83EE7BED5C}"/>
              </a:ext>
            </a:extLst>
          </p:cNvPr>
          <p:cNvSpPr>
            <a:spLocks noGrp="1"/>
          </p:cNvSpPr>
          <p:nvPr>
            <p:ph type="sldNum" sz="quarter" idx="12"/>
          </p:nvPr>
        </p:nvSpPr>
        <p:spPr/>
        <p:txBody>
          <a:bodyPr/>
          <a:lstStyle>
            <a:lvl1pPr>
              <a:defRPr>
                <a:latin typeface="Arial" panose="020B0604020202020204" pitchFamily="34" charset="0"/>
                <a:ea typeface="ヒラギノ角ゴ ProN W3" charset="-128"/>
                <a:cs typeface="+mn-cs"/>
              </a:defRPr>
            </a:lvl1pPr>
          </a:lstStyle>
          <a:p>
            <a:pPr>
              <a:defRPr/>
            </a:pPr>
            <a:fld id="{5AA5F704-7565-4F30-A220-BEEDC35659F5}" type="slidenum">
              <a:rPr lang="en-US"/>
              <a:pPr>
                <a:defRPr/>
              </a:pPr>
              <a:t>‹#›</a:t>
            </a:fld>
            <a:endParaRPr lang="en-US"/>
          </a:p>
        </p:txBody>
      </p:sp>
    </p:spTree>
    <p:extLst>
      <p:ext uri="{BB962C8B-B14F-4D97-AF65-F5344CB8AC3E}">
        <p14:creationId xmlns:p14="http://schemas.microsoft.com/office/powerpoint/2010/main" val="34566304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ADFFDFA-6246-4B22-832B-42DCC459072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5844197A-E8FB-4C81-932C-A8E3E7D8A5A7}" type="datetimeFigureOut">
              <a:rPr lang="en-US"/>
              <a:pPr>
                <a:defRPr/>
              </a:pPr>
              <a:t>5/13/2019</a:t>
            </a:fld>
            <a:endParaRPr lang="en-US"/>
          </a:p>
        </p:txBody>
      </p:sp>
      <p:sp>
        <p:nvSpPr>
          <p:cNvPr id="5" name="Footer Placeholder 4">
            <a:extLst>
              <a:ext uri="{FF2B5EF4-FFF2-40B4-BE49-F238E27FC236}">
                <a16:creationId xmlns:a16="http://schemas.microsoft.com/office/drawing/2014/main" id="{D9056654-996C-419C-9F13-049D8E08F41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50B83CD6-B37F-4430-ADFA-CEA58E217E58}"/>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EF1E3871-0C86-4426-91E7-04C88B2D41CB}" type="slidenum">
              <a:rPr lang="en-US"/>
              <a:pPr>
                <a:defRPr/>
              </a:pPr>
              <a:t>‹#›</a:t>
            </a:fld>
            <a:endParaRPr lang="en-US"/>
          </a:p>
        </p:txBody>
      </p:sp>
    </p:spTree>
    <p:extLst>
      <p:ext uri="{BB962C8B-B14F-4D97-AF65-F5344CB8AC3E}">
        <p14:creationId xmlns:p14="http://schemas.microsoft.com/office/powerpoint/2010/main" val="41950151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BB0BC-490D-4F05-A28C-EAAFFA4FB63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58E7524-F810-4838-91FE-6DAF6C2BD922}" type="datetimeFigureOut">
              <a:rPr lang="en-US"/>
              <a:pPr>
                <a:defRPr/>
              </a:pPr>
              <a:t>5/13/2019</a:t>
            </a:fld>
            <a:endParaRPr lang="en-US"/>
          </a:p>
        </p:txBody>
      </p:sp>
      <p:sp>
        <p:nvSpPr>
          <p:cNvPr id="5" name="Footer Placeholder 4">
            <a:extLst>
              <a:ext uri="{FF2B5EF4-FFF2-40B4-BE49-F238E27FC236}">
                <a16:creationId xmlns:a16="http://schemas.microsoft.com/office/drawing/2014/main" id="{AF8C7498-2B71-4AE6-8267-2722A041EBD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C3B5FE8F-B594-4B5A-9A3A-06FBC0B877E4}"/>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364E8B76-21A1-4E2D-BF57-CD3D56541E6E}" type="slidenum">
              <a:rPr lang="en-US"/>
              <a:pPr>
                <a:defRPr/>
              </a:pPr>
              <a:t>‹#›</a:t>
            </a:fld>
            <a:endParaRPr lang="en-US"/>
          </a:p>
        </p:txBody>
      </p:sp>
    </p:spTree>
    <p:extLst>
      <p:ext uri="{BB962C8B-B14F-4D97-AF65-F5344CB8AC3E}">
        <p14:creationId xmlns:p14="http://schemas.microsoft.com/office/powerpoint/2010/main" val="40836859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E26563-71CD-40AB-A603-6E251DBE8FB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7D27A861-A6BC-403D-A07A-ACDB0A391004}" type="datetimeFigureOut">
              <a:rPr lang="en-US"/>
              <a:pPr>
                <a:defRPr/>
              </a:pPr>
              <a:t>5/13/2019</a:t>
            </a:fld>
            <a:endParaRPr lang="en-US"/>
          </a:p>
        </p:txBody>
      </p:sp>
      <p:sp>
        <p:nvSpPr>
          <p:cNvPr id="5" name="Footer Placeholder 4">
            <a:extLst>
              <a:ext uri="{FF2B5EF4-FFF2-40B4-BE49-F238E27FC236}">
                <a16:creationId xmlns:a16="http://schemas.microsoft.com/office/drawing/2014/main" id="{1A6A2B49-5890-418A-B734-61CFFC69005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B037026D-27F7-410F-BB91-E00A65992C94}"/>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C2DE42D-5B69-470B-AE0E-A7E4F5519D69}" type="slidenum">
              <a:rPr lang="en-US"/>
              <a:pPr>
                <a:defRPr/>
              </a:pPr>
              <a:t>‹#›</a:t>
            </a:fld>
            <a:endParaRPr lang="en-US"/>
          </a:p>
        </p:txBody>
      </p:sp>
    </p:spTree>
    <p:extLst>
      <p:ext uri="{BB962C8B-B14F-4D97-AF65-F5344CB8AC3E}">
        <p14:creationId xmlns:p14="http://schemas.microsoft.com/office/powerpoint/2010/main" val="2735803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CC54C81F-F810-4DC8-9014-9053D1481E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8C3A8E62-0599-42D5-AFC0-3BEDC6A9D2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E98425D7-EBCC-4771-88AE-CFCA9439026D}"/>
              </a:ext>
            </a:extLst>
          </p:cNvPr>
          <p:cNvSpPr>
            <a:spLocks noGrp="1" noChangeArrowheads="1"/>
          </p:cNvSpPr>
          <p:nvPr>
            <p:ph type="sldNum" sz="quarter" idx="12"/>
          </p:nvPr>
        </p:nvSpPr>
        <p:spPr>
          <a:ln/>
        </p:spPr>
        <p:txBody>
          <a:bodyPr/>
          <a:lstStyle>
            <a:lvl1pPr>
              <a:defRPr/>
            </a:lvl1pPr>
          </a:lstStyle>
          <a:p>
            <a:pPr>
              <a:defRPr/>
            </a:pPr>
            <a:fld id="{DBCBA53C-7616-4A46-A9E8-49F5DB484A73}" type="slidenum">
              <a:rPr lang="en-US"/>
              <a:pPr>
                <a:defRPr/>
              </a:pPr>
              <a:t>‹#›</a:t>
            </a:fld>
            <a:endParaRPr lang="en-US"/>
          </a:p>
        </p:txBody>
      </p:sp>
    </p:spTree>
    <p:extLst>
      <p:ext uri="{BB962C8B-B14F-4D97-AF65-F5344CB8AC3E}">
        <p14:creationId xmlns:p14="http://schemas.microsoft.com/office/powerpoint/2010/main" val="415953643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AC06C-DD19-4D0A-97C1-FAB172C5352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70F2A99-DF2F-4FB8-89FC-EFD38CEDF211}" type="datetimeFigureOut">
              <a:rPr lang="en-US"/>
              <a:pPr>
                <a:defRPr/>
              </a:pPr>
              <a:t>5/13/2019</a:t>
            </a:fld>
            <a:endParaRPr lang="en-US"/>
          </a:p>
        </p:txBody>
      </p:sp>
      <p:sp>
        <p:nvSpPr>
          <p:cNvPr id="6" name="Footer Placeholder 5">
            <a:extLst>
              <a:ext uri="{FF2B5EF4-FFF2-40B4-BE49-F238E27FC236}">
                <a16:creationId xmlns:a16="http://schemas.microsoft.com/office/drawing/2014/main" id="{FD02E26B-299E-4CF1-A253-8397BE54E1B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32024344-5E32-4B0C-87F2-D461090059D9}"/>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F319E14A-34EB-45AA-BFFD-B62BF21D4304}" type="slidenum">
              <a:rPr lang="en-US"/>
              <a:pPr>
                <a:defRPr/>
              </a:pPr>
              <a:t>‹#›</a:t>
            </a:fld>
            <a:endParaRPr lang="en-US"/>
          </a:p>
        </p:txBody>
      </p:sp>
    </p:spTree>
    <p:extLst>
      <p:ext uri="{BB962C8B-B14F-4D97-AF65-F5344CB8AC3E}">
        <p14:creationId xmlns:p14="http://schemas.microsoft.com/office/powerpoint/2010/main" val="422950633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FA3B0-C87E-483A-92D8-D80B4A0BE34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7F9880C0-B141-4A48-875E-2B9892FCE2A5}" type="datetimeFigureOut">
              <a:rPr lang="en-US"/>
              <a:pPr>
                <a:defRPr/>
              </a:pPr>
              <a:t>5/13/2019</a:t>
            </a:fld>
            <a:endParaRPr lang="en-US"/>
          </a:p>
        </p:txBody>
      </p:sp>
      <p:sp>
        <p:nvSpPr>
          <p:cNvPr id="8" name="Footer Placeholder 7">
            <a:extLst>
              <a:ext uri="{FF2B5EF4-FFF2-40B4-BE49-F238E27FC236}">
                <a16:creationId xmlns:a16="http://schemas.microsoft.com/office/drawing/2014/main" id="{1C9A0C93-C486-40F5-9482-4962AE54D65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9" name="Slide Number Placeholder 8">
            <a:extLst>
              <a:ext uri="{FF2B5EF4-FFF2-40B4-BE49-F238E27FC236}">
                <a16:creationId xmlns:a16="http://schemas.microsoft.com/office/drawing/2014/main" id="{899CFF82-E0DA-4564-9B5D-E792EC10B56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595D57F-9587-42EE-883B-1EB65887D49D}" type="slidenum">
              <a:rPr lang="en-US"/>
              <a:pPr>
                <a:defRPr/>
              </a:pPr>
              <a:t>‹#›</a:t>
            </a:fld>
            <a:endParaRPr lang="en-US"/>
          </a:p>
        </p:txBody>
      </p:sp>
    </p:spTree>
    <p:extLst>
      <p:ext uri="{BB962C8B-B14F-4D97-AF65-F5344CB8AC3E}">
        <p14:creationId xmlns:p14="http://schemas.microsoft.com/office/powerpoint/2010/main" val="14898120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D4E15-E21A-4DFD-B828-F761AF60B2B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A59C80C1-A18B-4AC7-9C67-87960C0D68AC}" type="datetimeFigureOut">
              <a:rPr lang="en-US"/>
              <a:pPr>
                <a:defRPr/>
              </a:pPr>
              <a:t>5/13/2019</a:t>
            </a:fld>
            <a:endParaRPr lang="en-US"/>
          </a:p>
        </p:txBody>
      </p:sp>
      <p:sp>
        <p:nvSpPr>
          <p:cNvPr id="4" name="Footer Placeholder 3">
            <a:extLst>
              <a:ext uri="{FF2B5EF4-FFF2-40B4-BE49-F238E27FC236}">
                <a16:creationId xmlns:a16="http://schemas.microsoft.com/office/drawing/2014/main" id="{B4C4A323-50BD-402E-93DD-1FEF7E32473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321333FD-5906-4D3A-8B71-FCBF2F11A48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37491108-82EC-4FA6-AD08-5CB9102C5BB1}" type="slidenum">
              <a:rPr lang="en-US"/>
              <a:pPr>
                <a:defRPr/>
              </a:pPr>
              <a:t>‹#›</a:t>
            </a:fld>
            <a:endParaRPr lang="en-US"/>
          </a:p>
        </p:txBody>
      </p:sp>
    </p:spTree>
    <p:extLst>
      <p:ext uri="{BB962C8B-B14F-4D97-AF65-F5344CB8AC3E}">
        <p14:creationId xmlns:p14="http://schemas.microsoft.com/office/powerpoint/2010/main" val="29854759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25250D-8887-4FB9-B916-E1B5F167038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6B8A9DDF-D3B2-466A-AAC2-1950A5F9414B}" type="datetimeFigureOut">
              <a:rPr lang="en-US"/>
              <a:pPr>
                <a:defRPr/>
              </a:pPr>
              <a:t>5/13/2019</a:t>
            </a:fld>
            <a:endParaRPr lang="en-US"/>
          </a:p>
        </p:txBody>
      </p:sp>
      <p:sp>
        <p:nvSpPr>
          <p:cNvPr id="3" name="Footer Placeholder 2">
            <a:extLst>
              <a:ext uri="{FF2B5EF4-FFF2-40B4-BE49-F238E27FC236}">
                <a16:creationId xmlns:a16="http://schemas.microsoft.com/office/drawing/2014/main" id="{469EF7F8-10A6-4CD9-B60A-7E56B077571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4" name="Slide Number Placeholder 3">
            <a:extLst>
              <a:ext uri="{FF2B5EF4-FFF2-40B4-BE49-F238E27FC236}">
                <a16:creationId xmlns:a16="http://schemas.microsoft.com/office/drawing/2014/main" id="{8C7BA40A-2EFB-4A0D-9D9E-02A68BB9BE1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847F6B17-C440-442E-A645-9F8863E2BA1E}" type="slidenum">
              <a:rPr lang="en-US"/>
              <a:pPr>
                <a:defRPr/>
              </a:pPr>
              <a:t>‹#›</a:t>
            </a:fld>
            <a:endParaRPr lang="en-US"/>
          </a:p>
        </p:txBody>
      </p:sp>
    </p:spTree>
    <p:extLst>
      <p:ext uri="{BB962C8B-B14F-4D97-AF65-F5344CB8AC3E}">
        <p14:creationId xmlns:p14="http://schemas.microsoft.com/office/powerpoint/2010/main" val="34256869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FC6E39D-DA08-48D5-96B9-5CC20EFB58A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A3D946CF-7496-4218-9A5D-CF3B4AEE213A}" type="datetimeFigureOut">
              <a:rPr lang="en-US"/>
              <a:pPr>
                <a:defRPr/>
              </a:pPr>
              <a:t>5/13/2019</a:t>
            </a:fld>
            <a:endParaRPr lang="en-US"/>
          </a:p>
        </p:txBody>
      </p:sp>
      <p:sp>
        <p:nvSpPr>
          <p:cNvPr id="6" name="Footer Placeholder 5">
            <a:extLst>
              <a:ext uri="{FF2B5EF4-FFF2-40B4-BE49-F238E27FC236}">
                <a16:creationId xmlns:a16="http://schemas.microsoft.com/office/drawing/2014/main" id="{6B5E6722-06CC-4F22-92B7-6C1745B7D57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8B9C52C0-9220-42AB-AF11-34F79EF9EE3D}"/>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4CF6332-6C3C-4D13-BA13-571C5B0458C3}" type="slidenum">
              <a:rPr lang="en-US"/>
              <a:pPr>
                <a:defRPr/>
              </a:pPr>
              <a:t>‹#›</a:t>
            </a:fld>
            <a:endParaRPr lang="en-US"/>
          </a:p>
        </p:txBody>
      </p:sp>
    </p:spTree>
    <p:extLst>
      <p:ext uri="{BB962C8B-B14F-4D97-AF65-F5344CB8AC3E}">
        <p14:creationId xmlns:p14="http://schemas.microsoft.com/office/powerpoint/2010/main" val="2531333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59280BE-7316-4FD8-8D51-32A40AA1CEA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403063A0-13CD-4E59-9107-F3299560590A}" type="datetimeFigureOut">
              <a:rPr lang="en-US"/>
              <a:pPr>
                <a:defRPr/>
              </a:pPr>
              <a:t>5/13/2019</a:t>
            </a:fld>
            <a:endParaRPr lang="en-US"/>
          </a:p>
        </p:txBody>
      </p:sp>
      <p:sp>
        <p:nvSpPr>
          <p:cNvPr id="6" name="Footer Placeholder 5">
            <a:extLst>
              <a:ext uri="{FF2B5EF4-FFF2-40B4-BE49-F238E27FC236}">
                <a16:creationId xmlns:a16="http://schemas.microsoft.com/office/drawing/2014/main" id="{FA28B9D7-E681-4740-BB2B-EA4723AF89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7F010CBF-EF5B-40FD-833D-69A035CBAF4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2F265060-EA0C-4D6C-8E50-552ED8E58DC2}" type="slidenum">
              <a:rPr lang="en-US"/>
              <a:pPr>
                <a:defRPr/>
              </a:pPr>
              <a:t>‹#›</a:t>
            </a:fld>
            <a:endParaRPr lang="en-US"/>
          </a:p>
        </p:txBody>
      </p:sp>
    </p:spTree>
    <p:extLst>
      <p:ext uri="{BB962C8B-B14F-4D97-AF65-F5344CB8AC3E}">
        <p14:creationId xmlns:p14="http://schemas.microsoft.com/office/powerpoint/2010/main" val="35088817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82880-B417-4948-BB2F-2EAE5C3371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C756E1A3-D488-474E-B0A7-ED59D7C666CF}" type="datetimeFigureOut">
              <a:rPr lang="en-US"/>
              <a:pPr>
                <a:defRPr/>
              </a:pPr>
              <a:t>5/13/2019</a:t>
            </a:fld>
            <a:endParaRPr lang="en-US"/>
          </a:p>
        </p:txBody>
      </p:sp>
      <p:sp>
        <p:nvSpPr>
          <p:cNvPr id="5" name="Footer Placeholder 4">
            <a:extLst>
              <a:ext uri="{FF2B5EF4-FFF2-40B4-BE49-F238E27FC236}">
                <a16:creationId xmlns:a16="http://schemas.microsoft.com/office/drawing/2014/main" id="{DA49182B-C0A2-4507-BC73-3CA9E9D05BF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B836A9EB-10D8-494F-87B7-DDB0BD5AEC14}"/>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90554257-AC33-467F-82FB-4E146A9FB784}" type="slidenum">
              <a:rPr lang="en-US"/>
              <a:pPr>
                <a:defRPr/>
              </a:pPr>
              <a:t>‹#›</a:t>
            </a:fld>
            <a:endParaRPr lang="en-US"/>
          </a:p>
        </p:txBody>
      </p:sp>
    </p:spTree>
    <p:extLst>
      <p:ext uri="{BB962C8B-B14F-4D97-AF65-F5344CB8AC3E}">
        <p14:creationId xmlns:p14="http://schemas.microsoft.com/office/powerpoint/2010/main" val="34153949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307D3-03A4-43B2-9DFC-B951373FF7E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161831C4-606B-45EC-B47E-776FA1416F4A}" type="datetimeFigureOut">
              <a:rPr lang="en-US"/>
              <a:pPr>
                <a:defRPr/>
              </a:pPr>
              <a:t>5/13/2019</a:t>
            </a:fld>
            <a:endParaRPr lang="en-US"/>
          </a:p>
        </p:txBody>
      </p:sp>
      <p:sp>
        <p:nvSpPr>
          <p:cNvPr id="5" name="Footer Placeholder 4">
            <a:extLst>
              <a:ext uri="{FF2B5EF4-FFF2-40B4-BE49-F238E27FC236}">
                <a16:creationId xmlns:a16="http://schemas.microsoft.com/office/drawing/2014/main" id="{42FBB2D6-7396-449D-BEC4-9606668DF16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endParaRPr lang="en-US"/>
          </a:p>
        </p:txBody>
      </p:sp>
      <p:sp>
        <p:nvSpPr>
          <p:cNvPr id="6" name="Slide Number Placeholder 5">
            <a:extLst>
              <a:ext uri="{FF2B5EF4-FFF2-40B4-BE49-F238E27FC236}">
                <a16:creationId xmlns:a16="http://schemas.microsoft.com/office/drawing/2014/main" id="{A0251CFE-BCCF-4774-9096-C802A34A839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ヒラギノ角ゴ ProN W3" charset="-128"/>
                <a:cs typeface="+mn-cs"/>
              </a:defRPr>
            </a:lvl1pPr>
          </a:lstStyle>
          <a:p>
            <a:pPr>
              <a:defRPr/>
            </a:pPr>
            <a:fld id="{08D54E04-F45E-4A5A-A875-317E31274CF1}" type="slidenum">
              <a:rPr lang="en-US"/>
              <a:pPr>
                <a:defRPr/>
              </a:pPr>
              <a:t>‹#›</a:t>
            </a:fld>
            <a:endParaRPr lang="en-US"/>
          </a:p>
        </p:txBody>
      </p:sp>
    </p:spTree>
    <p:extLst>
      <p:ext uri="{BB962C8B-B14F-4D97-AF65-F5344CB8AC3E}">
        <p14:creationId xmlns:p14="http://schemas.microsoft.com/office/powerpoint/2010/main" val="107550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a:extLst>
              <a:ext uri="{FF2B5EF4-FFF2-40B4-BE49-F238E27FC236}">
                <a16:creationId xmlns:a16="http://schemas.microsoft.com/office/drawing/2014/main" id="{D1D45817-B53D-4FD7-907F-CE591FBC8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76981B6E-2C96-46ED-AA13-E62CADB603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A29714EE-6180-4C4A-93E3-CBAEC58CD31C}"/>
              </a:ext>
            </a:extLst>
          </p:cNvPr>
          <p:cNvSpPr>
            <a:spLocks noGrp="1" noChangeArrowheads="1"/>
          </p:cNvSpPr>
          <p:nvPr>
            <p:ph type="sldNum" sz="quarter" idx="12"/>
          </p:nvPr>
        </p:nvSpPr>
        <p:spPr>
          <a:ln/>
        </p:spPr>
        <p:txBody>
          <a:bodyPr/>
          <a:lstStyle>
            <a:lvl1pPr>
              <a:defRPr/>
            </a:lvl1pPr>
          </a:lstStyle>
          <a:p>
            <a:pPr>
              <a:defRPr/>
            </a:pPr>
            <a:fld id="{5F4846AA-8379-4C9D-A1A6-9687EEEB35A9}" type="slidenum">
              <a:rPr lang="en-US"/>
              <a:pPr>
                <a:defRPr/>
              </a:pPr>
              <a:t>‹#›</a:t>
            </a:fld>
            <a:endParaRPr lang="en-US"/>
          </a:p>
        </p:txBody>
      </p:sp>
    </p:spTree>
    <p:extLst>
      <p:ext uri="{BB962C8B-B14F-4D97-AF65-F5344CB8AC3E}">
        <p14:creationId xmlns:p14="http://schemas.microsoft.com/office/powerpoint/2010/main" val="3344550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56F5-0CE9-4016-875C-6346E219F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DFA5D-FC1D-4C1E-9A3F-65F2656AD6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9B564-C22D-4395-8919-32EB078509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BDC7C7-456C-47E9-AC22-89C022AF5162}"/>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6" name="Footer Placeholder 5">
            <a:extLst>
              <a:ext uri="{FF2B5EF4-FFF2-40B4-BE49-F238E27FC236}">
                <a16:creationId xmlns:a16="http://schemas.microsoft.com/office/drawing/2014/main" id="{437430C1-A4FD-431A-A5CD-4C8365110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9F856-8CDC-40C2-AB24-3ACA31C24A27}"/>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2522676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AD8B533F-BB62-4B57-B534-CC98C8E4D2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10A15DF5-901A-4165-9769-AEC1D8009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EBBFA4C2-9E4C-4CB9-88FC-1CE147F57C7D}"/>
              </a:ext>
            </a:extLst>
          </p:cNvPr>
          <p:cNvSpPr>
            <a:spLocks noGrp="1" noChangeArrowheads="1"/>
          </p:cNvSpPr>
          <p:nvPr>
            <p:ph type="sldNum" sz="quarter" idx="12"/>
          </p:nvPr>
        </p:nvSpPr>
        <p:spPr>
          <a:ln/>
        </p:spPr>
        <p:txBody>
          <a:bodyPr/>
          <a:lstStyle>
            <a:lvl1pPr>
              <a:defRPr/>
            </a:lvl1pPr>
          </a:lstStyle>
          <a:p>
            <a:pPr>
              <a:defRPr/>
            </a:pPr>
            <a:fld id="{E1745E92-CECB-47EC-8A18-980AFB06B8EC}" type="slidenum">
              <a:rPr lang="en-US"/>
              <a:pPr>
                <a:defRPr/>
              </a:pPr>
              <a:t>‹#›</a:t>
            </a:fld>
            <a:endParaRPr lang="en-US"/>
          </a:p>
        </p:txBody>
      </p:sp>
    </p:spTree>
    <p:extLst>
      <p:ext uri="{BB962C8B-B14F-4D97-AF65-F5344CB8AC3E}">
        <p14:creationId xmlns:p14="http://schemas.microsoft.com/office/powerpoint/2010/main" val="369080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a:extLst>
              <a:ext uri="{FF2B5EF4-FFF2-40B4-BE49-F238E27FC236}">
                <a16:creationId xmlns:a16="http://schemas.microsoft.com/office/drawing/2014/main" id="{C40006F8-A9EC-43DF-81F3-C31777ABA0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D040BE31-E950-4B7D-9D71-D142245C64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1AE65CA4-D504-4762-BA55-4342727DB0C7}"/>
              </a:ext>
            </a:extLst>
          </p:cNvPr>
          <p:cNvSpPr>
            <a:spLocks noGrp="1" noChangeArrowheads="1"/>
          </p:cNvSpPr>
          <p:nvPr>
            <p:ph type="sldNum" sz="quarter" idx="12"/>
          </p:nvPr>
        </p:nvSpPr>
        <p:spPr>
          <a:ln/>
        </p:spPr>
        <p:txBody>
          <a:bodyPr/>
          <a:lstStyle>
            <a:lvl1pPr>
              <a:defRPr/>
            </a:lvl1pPr>
          </a:lstStyle>
          <a:p>
            <a:pPr>
              <a:defRPr/>
            </a:pPr>
            <a:fld id="{D4E59E87-6F8C-4EF0-A18C-6CAC12D0CB53}" type="slidenum">
              <a:rPr lang="en-US"/>
              <a:pPr>
                <a:defRPr/>
              </a:pPr>
              <a:t>‹#›</a:t>
            </a:fld>
            <a:endParaRPr lang="en-US"/>
          </a:p>
        </p:txBody>
      </p:sp>
    </p:spTree>
    <p:extLst>
      <p:ext uri="{BB962C8B-B14F-4D97-AF65-F5344CB8AC3E}">
        <p14:creationId xmlns:p14="http://schemas.microsoft.com/office/powerpoint/2010/main" val="3487927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9794B10-458A-40BD-B9C1-75AE03742664}"/>
              </a:ext>
            </a:extLst>
          </p:cNvPr>
          <p:cNvSpPr>
            <a:spLocks noGrp="1"/>
          </p:cNvSpPr>
          <p:nvPr>
            <p:ph type="dt" sz="half" idx="10"/>
          </p:nvPr>
        </p:nvSpPr>
        <p:spPr/>
        <p:txBody>
          <a:bodyPr/>
          <a:lstStyle>
            <a:lvl1pPr>
              <a:defRPr/>
            </a:lvl1pPr>
          </a:lstStyle>
          <a:p>
            <a:pPr>
              <a:defRPr/>
            </a:pPr>
            <a:fld id="{BC8EC6DA-415B-430F-8CDA-BC922210085E}" type="datetimeFigureOut">
              <a:rPr lang="en-US"/>
              <a:pPr>
                <a:defRPr/>
              </a:pPr>
              <a:t>5/13/2019</a:t>
            </a:fld>
            <a:endParaRPr lang="en-US"/>
          </a:p>
        </p:txBody>
      </p:sp>
      <p:sp>
        <p:nvSpPr>
          <p:cNvPr id="5" name="Footer Placeholder 4">
            <a:extLst>
              <a:ext uri="{FF2B5EF4-FFF2-40B4-BE49-F238E27FC236}">
                <a16:creationId xmlns:a16="http://schemas.microsoft.com/office/drawing/2014/main" id="{B2E366C9-B469-4652-8AF1-5286A62DE7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469028-F30C-44A8-9964-8BFFBD9397E2}"/>
              </a:ext>
            </a:extLst>
          </p:cNvPr>
          <p:cNvSpPr>
            <a:spLocks noGrp="1"/>
          </p:cNvSpPr>
          <p:nvPr>
            <p:ph type="sldNum" sz="quarter" idx="12"/>
          </p:nvPr>
        </p:nvSpPr>
        <p:spPr/>
        <p:txBody>
          <a:bodyPr/>
          <a:lstStyle>
            <a:lvl1pPr>
              <a:defRPr/>
            </a:lvl1pPr>
          </a:lstStyle>
          <a:p>
            <a:pPr>
              <a:defRPr/>
            </a:pPr>
            <a:fld id="{4DDB5F34-C85B-4D70-A9FD-4EE3195EE33A}" type="slidenum">
              <a:rPr lang="en-US"/>
              <a:pPr>
                <a:defRPr/>
              </a:pPr>
              <a:t>‹#›</a:t>
            </a:fld>
            <a:endParaRPr lang="en-US"/>
          </a:p>
        </p:txBody>
      </p:sp>
    </p:spTree>
    <p:extLst>
      <p:ext uri="{BB962C8B-B14F-4D97-AF65-F5344CB8AC3E}">
        <p14:creationId xmlns:p14="http://schemas.microsoft.com/office/powerpoint/2010/main" val="359738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16225-1F16-4602-87BB-5077827F3D25}"/>
              </a:ext>
            </a:extLst>
          </p:cNvPr>
          <p:cNvSpPr>
            <a:spLocks noGrp="1"/>
          </p:cNvSpPr>
          <p:nvPr>
            <p:ph type="dt" sz="half" idx="10"/>
          </p:nvPr>
        </p:nvSpPr>
        <p:spPr/>
        <p:txBody>
          <a:bodyPr/>
          <a:lstStyle>
            <a:lvl1pPr>
              <a:defRPr/>
            </a:lvl1pPr>
          </a:lstStyle>
          <a:p>
            <a:pPr>
              <a:defRPr/>
            </a:pPr>
            <a:fld id="{13D5B5C2-382F-4A84-A6DB-250B7D20A416}" type="datetimeFigureOut">
              <a:rPr lang="en-US"/>
              <a:pPr>
                <a:defRPr/>
              </a:pPr>
              <a:t>5/13/2019</a:t>
            </a:fld>
            <a:endParaRPr lang="en-US"/>
          </a:p>
        </p:txBody>
      </p:sp>
      <p:sp>
        <p:nvSpPr>
          <p:cNvPr id="5" name="Footer Placeholder 4">
            <a:extLst>
              <a:ext uri="{FF2B5EF4-FFF2-40B4-BE49-F238E27FC236}">
                <a16:creationId xmlns:a16="http://schemas.microsoft.com/office/drawing/2014/main" id="{07E05038-4828-4ED6-8877-0BBF743572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698EDC-E3CB-4F47-A6D3-1682DF2E5C4F}"/>
              </a:ext>
            </a:extLst>
          </p:cNvPr>
          <p:cNvSpPr>
            <a:spLocks noGrp="1"/>
          </p:cNvSpPr>
          <p:nvPr>
            <p:ph type="sldNum" sz="quarter" idx="12"/>
          </p:nvPr>
        </p:nvSpPr>
        <p:spPr/>
        <p:txBody>
          <a:bodyPr/>
          <a:lstStyle>
            <a:lvl1pPr>
              <a:defRPr/>
            </a:lvl1pPr>
          </a:lstStyle>
          <a:p>
            <a:pPr>
              <a:defRPr/>
            </a:pPr>
            <a:fld id="{832B63E0-5A7A-41B3-8AF9-3C737E66BF27}" type="slidenum">
              <a:rPr lang="en-US"/>
              <a:pPr>
                <a:defRPr/>
              </a:pPr>
              <a:t>‹#›</a:t>
            </a:fld>
            <a:endParaRPr lang="en-US"/>
          </a:p>
        </p:txBody>
      </p:sp>
    </p:spTree>
    <p:extLst>
      <p:ext uri="{BB962C8B-B14F-4D97-AF65-F5344CB8AC3E}">
        <p14:creationId xmlns:p14="http://schemas.microsoft.com/office/powerpoint/2010/main" val="140854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55B50F-83C6-4189-8840-FB532B1191E9}"/>
              </a:ext>
            </a:extLst>
          </p:cNvPr>
          <p:cNvSpPr>
            <a:spLocks noGrp="1"/>
          </p:cNvSpPr>
          <p:nvPr>
            <p:ph type="dt" sz="half" idx="10"/>
          </p:nvPr>
        </p:nvSpPr>
        <p:spPr/>
        <p:txBody>
          <a:bodyPr/>
          <a:lstStyle>
            <a:lvl1pPr>
              <a:defRPr/>
            </a:lvl1pPr>
          </a:lstStyle>
          <a:p>
            <a:pPr>
              <a:defRPr/>
            </a:pPr>
            <a:fld id="{A2B105DA-E2B3-4AB7-97C5-0583073CA63B}" type="datetimeFigureOut">
              <a:rPr lang="en-US"/>
              <a:pPr>
                <a:defRPr/>
              </a:pPr>
              <a:t>5/13/2019</a:t>
            </a:fld>
            <a:endParaRPr lang="en-US"/>
          </a:p>
        </p:txBody>
      </p:sp>
      <p:sp>
        <p:nvSpPr>
          <p:cNvPr id="5" name="Footer Placeholder 4">
            <a:extLst>
              <a:ext uri="{FF2B5EF4-FFF2-40B4-BE49-F238E27FC236}">
                <a16:creationId xmlns:a16="http://schemas.microsoft.com/office/drawing/2014/main" id="{44BDBF4F-0F81-4534-B46F-CDD6FD0CD7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81AE48-1E5A-42EF-95FC-CCEFB1E988AC}"/>
              </a:ext>
            </a:extLst>
          </p:cNvPr>
          <p:cNvSpPr>
            <a:spLocks noGrp="1"/>
          </p:cNvSpPr>
          <p:nvPr>
            <p:ph type="sldNum" sz="quarter" idx="12"/>
          </p:nvPr>
        </p:nvSpPr>
        <p:spPr/>
        <p:txBody>
          <a:bodyPr/>
          <a:lstStyle>
            <a:lvl1pPr>
              <a:defRPr/>
            </a:lvl1pPr>
          </a:lstStyle>
          <a:p>
            <a:pPr>
              <a:defRPr/>
            </a:pPr>
            <a:fld id="{833ED376-7603-4801-AE0B-1F193B109A62}" type="slidenum">
              <a:rPr lang="en-US"/>
              <a:pPr>
                <a:defRPr/>
              </a:pPr>
              <a:t>‹#›</a:t>
            </a:fld>
            <a:endParaRPr lang="en-US"/>
          </a:p>
        </p:txBody>
      </p:sp>
    </p:spTree>
    <p:extLst>
      <p:ext uri="{BB962C8B-B14F-4D97-AF65-F5344CB8AC3E}">
        <p14:creationId xmlns:p14="http://schemas.microsoft.com/office/powerpoint/2010/main" val="582802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7EDD2D8-F55C-43D5-A880-71B39EE6E8E0}"/>
              </a:ext>
            </a:extLst>
          </p:cNvPr>
          <p:cNvSpPr>
            <a:spLocks noGrp="1"/>
          </p:cNvSpPr>
          <p:nvPr>
            <p:ph type="dt" sz="half" idx="10"/>
          </p:nvPr>
        </p:nvSpPr>
        <p:spPr/>
        <p:txBody>
          <a:bodyPr/>
          <a:lstStyle>
            <a:lvl1pPr>
              <a:defRPr/>
            </a:lvl1pPr>
          </a:lstStyle>
          <a:p>
            <a:pPr>
              <a:defRPr/>
            </a:pPr>
            <a:fld id="{D1170313-23FE-4476-B2C8-80F57D13F11D}" type="datetimeFigureOut">
              <a:rPr lang="en-US"/>
              <a:pPr>
                <a:defRPr/>
              </a:pPr>
              <a:t>5/13/2019</a:t>
            </a:fld>
            <a:endParaRPr lang="en-US"/>
          </a:p>
        </p:txBody>
      </p:sp>
      <p:sp>
        <p:nvSpPr>
          <p:cNvPr id="6" name="Footer Placeholder 4">
            <a:extLst>
              <a:ext uri="{FF2B5EF4-FFF2-40B4-BE49-F238E27FC236}">
                <a16:creationId xmlns:a16="http://schemas.microsoft.com/office/drawing/2014/main" id="{8028C3D0-BAD6-44BF-B126-2C8E80976C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A05BD6-F8F0-4FED-BAB4-DA337338F1B5}"/>
              </a:ext>
            </a:extLst>
          </p:cNvPr>
          <p:cNvSpPr>
            <a:spLocks noGrp="1"/>
          </p:cNvSpPr>
          <p:nvPr>
            <p:ph type="sldNum" sz="quarter" idx="12"/>
          </p:nvPr>
        </p:nvSpPr>
        <p:spPr/>
        <p:txBody>
          <a:bodyPr/>
          <a:lstStyle>
            <a:lvl1pPr>
              <a:defRPr/>
            </a:lvl1pPr>
          </a:lstStyle>
          <a:p>
            <a:pPr>
              <a:defRPr/>
            </a:pPr>
            <a:fld id="{6F9BC59A-C54C-4598-9BE9-81CFD9F21673}" type="slidenum">
              <a:rPr lang="en-US"/>
              <a:pPr>
                <a:defRPr/>
              </a:pPr>
              <a:t>‹#›</a:t>
            </a:fld>
            <a:endParaRPr lang="en-US"/>
          </a:p>
        </p:txBody>
      </p:sp>
    </p:spTree>
    <p:extLst>
      <p:ext uri="{BB962C8B-B14F-4D97-AF65-F5344CB8AC3E}">
        <p14:creationId xmlns:p14="http://schemas.microsoft.com/office/powerpoint/2010/main" val="3095088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F3DA06-BA79-440E-906A-94B8A20B592F}"/>
              </a:ext>
            </a:extLst>
          </p:cNvPr>
          <p:cNvSpPr>
            <a:spLocks noGrp="1"/>
          </p:cNvSpPr>
          <p:nvPr>
            <p:ph type="dt" sz="half" idx="10"/>
          </p:nvPr>
        </p:nvSpPr>
        <p:spPr/>
        <p:txBody>
          <a:bodyPr/>
          <a:lstStyle>
            <a:lvl1pPr>
              <a:defRPr/>
            </a:lvl1pPr>
          </a:lstStyle>
          <a:p>
            <a:pPr>
              <a:defRPr/>
            </a:pPr>
            <a:fld id="{A8BDE4B2-DB49-4D19-8601-2B2571D53C53}" type="datetimeFigureOut">
              <a:rPr lang="en-US"/>
              <a:pPr>
                <a:defRPr/>
              </a:pPr>
              <a:t>5/13/2019</a:t>
            </a:fld>
            <a:endParaRPr lang="en-US"/>
          </a:p>
        </p:txBody>
      </p:sp>
      <p:sp>
        <p:nvSpPr>
          <p:cNvPr id="8" name="Footer Placeholder 4">
            <a:extLst>
              <a:ext uri="{FF2B5EF4-FFF2-40B4-BE49-F238E27FC236}">
                <a16:creationId xmlns:a16="http://schemas.microsoft.com/office/drawing/2014/main" id="{B2F5B63D-E514-44C4-9D8B-7D713FE1B5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B16D6D4-D876-42D4-AA27-37BD396180A0}"/>
              </a:ext>
            </a:extLst>
          </p:cNvPr>
          <p:cNvSpPr>
            <a:spLocks noGrp="1"/>
          </p:cNvSpPr>
          <p:nvPr>
            <p:ph type="sldNum" sz="quarter" idx="12"/>
          </p:nvPr>
        </p:nvSpPr>
        <p:spPr/>
        <p:txBody>
          <a:bodyPr/>
          <a:lstStyle>
            <a:lvl1pPr>
              <a:defRPr/>
            </a:lvl1pPr>
          </a:lstStyle>
          <a:p>
            <a:pPr>
              <a:defRPr/>
            </a:pPr>
            <a:fld id="{982055EF-5DDD-43A0-8943-92DB114B1BEF}" type="slidenum">
              <a:rPr lang="en-US"/>
              <a:pPr>
                <a:defRPr/>
              </a:pPr>
              <a:t>‹#›</a:t>
            </a:fld>
            <a:endParaRPr lang="en-US"/>
          </a:p>
        </p:txBody>
      </p:sp>
    </p:spTree>
    <p:extLst>
      <p:ext uri="{BB962C8B-B14F-4D97-AF65-F5344CB8AC3E}">
        <p14:creationId xmlns:p14="http://schemas.microsoft.com/office/powerpoint/2010/main" val="438673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694F49-4E3C-4512-9781-EEE25C7C5E23}"/>
              </a:ext>
            </a:extLst>
          </p:cNvPr>
          <p:cNvSpPr>
            <a:spLocks noGrp="1"/>
          </p:cNvSpPr>
          <p:nvPr>
            <p:ph type="dt" sz="half" idx="10"/>
          </p:nvPr>
        </p:nvSpPr>
        <p:spPr/>
        <p:txBody>
          <a:bodyPr/>
          <a:lstStyle>
            <a:lvl1pPr>
              <a:defRPr/>
            </a:lvl1pPr>
          </a:lstStyle>
          <a:p>
            <a:pPr>
              <a:defRPr/>
            </a:pPr>
            <a:fld id="{42609D69-1F2E-4F54-A445-BBCD887F9DB8}" type="datetimeFigureOut">
              <a:rPr lang="en-US"/>
              <a:pPr>
                <a:defRPr/>
              </a:pPr>
              <a:t>5/13/2019</a:t>
            </a:fld>
            <a:endParaRPr lang="en-US"/>
          </a:p>
        </p:txBody>
      </p:sp>
      <p:sp>
        <p:nvSpPr>
          <p:cNvPr id="4" name="Footer Placeholder 4">
            <a:extLst>
              <a:ext uri="{FF2B5EF4-FFF2-40B4-BE49-F238E27FC236}">
                <a16:creationId xmlns:a16="http://schemas.microsoft.com/office/drawing/2014/main" id="{123AE482-44FC-43D6-9B5B-E4344C1ACE5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B13EC50-DB84-4572-8B79-142BB8A4E603}"/>
              </a:ext>
            </a:extLst>
          </p:cNvPr>
          <p:cNvSpPr>
            <a:spLocks noGrp="1"/>
          </p:cNvSpPr>
          <p:nvPr>
            <p:ph type="sldNum" sz="quarter" idx="12"/>
          </p:nvPr>
        </p:nvSpPr>
        <p:spPr/>
        <p:txBody>
          <a:bodyPr/>
          <a:lstStyle>
            <a:lvl1pPr>
              <a:defRPr/>
            </a:lvl1pPr>
          </a:lstStyle>
          <a:p>
            <a:pPr>
              <a:defRPr/>
            </a:pPr>
            <a:fld id="{98968188-3D24-42A5-A229-FB167FB26AF1}" type="slidenum">
              <a:rPr lang="en-US"/>
              <a:pPr>
                <a:defRPr/>
              </a:pPr>
              <a:t>‹#›</a:t>
            </a:fld>
            <a:endParaRPr lang="en-US"/>
          </a:p>
        </p:txBody>
      </p:sp>
    </p:spTree>
    <p:extLst>
      <p:ext uri="{BB962C8B-B14F-4D97-AF65-F5344CB8AC3E}">
        <p14:creationId xmlns:p14="http://schemas.microsoft.com/office/powerpoint/2010/main" val="1206433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FFE958-4C16-4ACF-91D8-8FBE9CA5D90A}"/>
              </a:ext>
            </a:extLst>
          </p:cNvPr>
          <p:cNvSpPr>
            <a:spLocks noGrp="1"/>
          </p:cNvSpPr>
          <p:nvPr>
            <p:ph type="dt" sz="half" idx="10"/>
          </p:nvPr>
        </p:nvSpPr>
        <p:spPr/>
        <p:txBody>
          <a:bodyPr/>
          <a:lstStyle>
            <a:lvl1pPr>
              <a:defRPr/>
            </a:lvl1pPr>
          </a:lstStyle>
          <a:p>
            <a:pPr>
              <a:defRPr/>
            </a:pPr>
            <a:fld id="{94F57307-E538-4611-BCA8-99F96BAAA0FD}" type="datetimeFigureOut">
              <a:rPr lang="en-US"/>
              <a:pPr>
                <a:defRPr/>
              </a:pPr>
              <a:t>5/13/2019</a:t>
            </a:fld>
            <a:endParaRPr lang="en-US"/>
          </a:p>
        </p:txBody>
      </p:sp>
      <p:sp>
        <p:nvSpPr>
          <p:cNvPr id="3" name="Footer Placeholder 4">
            <a:extLst>
              <a:ext uri="{FF2B5EF4-FFF2-40B4-BE49-F238E27FC236}">
                <a16:creationId xmlns:a16="http://schemas.microsoft.com/office/drawing/2014/main" id="{E21C087A-473E-493A-8121-4EFE0EF42A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1F9233B-34A7-4100-892B-F9AE047AFF7E}"/>
              </a:ext>
            </a:extLst>
          </p:cNvPr>
          <p:cNvSpPr>
            <a:spLocks noGrp="1"/>
          </p:cNvSpPr>
          <p:nvPr>
            <p:ph type="sldNum" sz="quarter" idx="12"/>
          </p:nvPr>
        </p:nvSpPr>
        <p:spPr/>
        <p:txBody>
          <a:bodyPr/>
          <a:lstStyle>
            <a:lvl1pPr>
              <a:defRPr/>
            </a:lvl1pPr>
          </a:lstStyle>
          <a:p>
            <a:pPr>
              <a:defRPr/>
            </a:pPr>
            <a:fld id="{BE1C8442-1231-4022-850B-A71E2C6CB42C}" type="slidenum">
              <a:rPr lang="en-US"/>
              <a:pPr>
                <a:defRPr/>
              </a:pPr>
              <a:t>‹#›</a:t>
            </a:fld>
            <a:endParaRPr lang="en-US"/>
          </a:p>
        </p:txBody>
      </p:sp>
    </p:spTree>
    <p:extLst>
      <p:ext uri="{BB962C8B-B14F-4D97-AF65-F5344CB8AC3E}">
        <p14:creationId xmlns:p14="http://schemas.microsoft.com/office/powerpoint/2010/main" val="3197433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4879F0B-67A3-482E-BD60-5FAD896DA73B}"/>
              </a:ext>
            </a:extLst>
          </p:cNvPr>
          <p:cNvSpPr>
            <a:spLocks noGrp="1"/>
          </p:cNvSpPr>
          <p:nvPr>
            <p:ph type="dt" sz="half" idx="10"/>
          </p:nvPr>
        </p:nvSpPr>
        <p:spPr/>
        <p:txBody>
          <a:bodyPr/>
          <a:lstStyle>
            <a:lvl1pPr>
              <a:defRPr/>
            </a:lvl1pPr>
          </a:lstStyle>
          <a:p>
            <a:pPr>
              <a:defRPr/>
            </a:pPr>
            <a:fld id="{650671C0-2280-4B82-945E-50F3A9D85C91}" type="datetimeFigureOut">
              <a:rPr lang="en-US"/>
              <a:pPr>
                <a:defRPr/>
              </a:pPr>
              <a:t>5/13/2019</a:t>
            </a:fld>
            <a:endParaRPr lang="en-US"/>
          </a:p>
        </p:txBody>
      </p:sp>
      <p:sp>
        <p:nvSpPr>
          <p:cNvPr id="6" name="Footer Placeholder 4">
            <a:extLst>
              <a:ext uri="{FF2B5EF4-FFF2-40B4-BE49-F238E27FC236}">
                <a16:creationId xmlns:a16="http://schemas.microsoft.com/office/drawing/2014/main" id="{937E0399-2B43-43BF-A11F-3D3AFBC64B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72BA8E-5CAB-48C6-B6DC-904BACE668E5}"/>
              </a:ext>
            </a:extLst>
          </p:cNvPr>
          <p:cNvSpPr>
            <a:spLocks noGrp="1"/>
          </p:cNvSpPr>
          <p:nvPr>
            <p:ph type="sldNum" sz="quarter" idx="12"/>
          </p:nvPr>
        </p:nvSpPr>
        <p:spPr/>
        <p:txBody>
          <a:bodyPr/>
          <a:lstStyle>
            <a:lvl1pPr>
              <a:defRPr/>
            </a:lvl1pPr>
          </a:lstStyle>
          <a:p>
            <a:pPr>
              <a:defRPr/>
            </a:pPr>
            <a:fld id="{D8358609-B6F4-4D09-B783-4E249F35AF5B}" type="slidenum">
              <a:rPr lang="en-US"/>
              <a:pPr>
                <a:defRPr/>
              </a:pPr>
              <a:t>‹#›</a:t>
            </a:fld>
            <a:endParaRPr lang="en-US"/>
          </a:p>
        </p:txBody>
      </p:sp>
    </p:spTree>
    <p:extLst>
      <p:ext uri="{BB962C8B-B14F-4D97-AF65-F5344CB8AC3E}">
        <p14:creationId xmlns:p14="http://schemas.microsoft.com/office/powerpoint/2010/main" val="123370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2410-43D3-4670-85FE-C409881E68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70AD9-CB28-489A-BC6F-9301DD8E8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7C96E0-5B7E-40EC-B935-C722B7CED8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42E64-925A-4D04-B30D-203B54298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5FF9EB-131C-4594-BB5B-F85BC6EC78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9FFCE9-D492-4F21-90CA-FA50B635E173}"/>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8" name="Footer Placeholder 7">
            <a:extLst>
              <a:ext uri="{FF2B5EF4-FFF2-40B4-BE49-F238E27FC236}">
                <a16:creationId xmlns:a16="http://schemas.microsoft.com/office/drawing/2014/main" id="{FD483A3E-1A12-4B38-9011-C52AB422AE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D61BF-8F41-45CE-A44E-1CB05078D352}"/>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2615956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4F26197D-9C56-4770-B6DB-886F29F9EF1D}"/>
              </a:ext>
            </a:extLst>
          </p:cNvPr>
          <p:cNvSpPr>
            <a:spLocks noGrp="1"/>
          </p:cNvSpPr>
          <p:nvPr>
            <p:ph type="dt" sz="half" idx="10"/>
          </p:nvPr>
        </p:nvSpPr>
        <p:spPr/>
        <p:txBody>
          <a:bodyPr/>
          <a:lstStyle>
            <a:lvl1pPr>
              <a:defRPr/>
            </a:lvl1pPr>
          </a:lstStyle>
          <a:p>
            <a:pPr>
              <a:defRPr/>
            </a:pPr>
            <a:fld id="{AC21EAA5-B015-49E7-8D2E-B7BFD7D3183A}" type="datetimeFigureOut">
              <a:rPr lang="en-US"/>
              <a:pPr>
                <a:defRPr/>
              </a:pPr>
              <a:t>5/13/2019</a:t>
            </a:fld>
            <a:endParaRPr lang="en-US"/>
          </a:p>
        </p:txBody>
      </p:sp>
      <p:sp>
        <p:nvSpPr>
          <p:cNvPr id="6" name="Footer Placeholder 4">
            <a:extLst>
              <a:ext uri="{FF2B5EF4-FFF2-40B4-BE49-F238E27FC236}">
                <a16:creationId xmlns:a16="http://schemas.microsoft.com/office/drawing/2014/main" id="{65EFCCCF-3511-419F-BBED-7852A5E7F7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196200-C757-45DC-B163-EA06913EE061}"/>
              </a:ext>
            </a:extLst>
          </p:cNvPr>
          <p:cNvSpPr>
            <a:spLocks noGrp="1"/>
          </p:cNvSpPr>
          <p:nvPr>
            <p:ph type="sldNum" sz="quarter" idx="12"/>
          </p:nvPr>
        </p:nvSpPr>
        <p:spPr/>
        <p:txBody>
          <a:bodyPr/>
          <a:lstStyle>
            <a:lvl1pPr>
              <a:defRPr/>
            </a:lvl1pPr>
          </a:lstStyle>
          <a:p>
            <a:pPr>
              <a:defRPr/>
            </a:pPr>
            <a:fld id="{BBF66F36-C3C2-4D8E-A31E-1714F79CC284}" type="slidenum">
              <a:rPr lang="en-US"/>
              <a:pPr>
                <a:defRPr/>
              </a:pPr>
              <a:t>‹#›</a:t>
            </a:fld>
            <a:endParaRPr lang="en-US"/>
          </a:p>
        </p:txBody>
      </p:sp>
    </p:spTree>
    <p:extLst>
      <p:ext uri="{BB962C8B-B14F-4D97-AF65-F5344CB8AC3E}">
        <p14:creationId xmlns:p14="http://schemas.microsoft.com/office/powerpoint/2010/main" val="3496144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94A53-D505-429C-B9FC-6F2F55EF8B24}"/>
              </a:ext>
            </a:extLst>
          </p:cNvPr>
          <p:cNvSpPr>
            <a:spLocks noGrp="1"/>
          </p:cNvSpPr>
          <p:nvPr>
            <p:ph type="dt" sz="half" idx="10"/>
          </p:nvPr>
        </p:nvSpPr>
        <p:spPr/>
        <p:txBody>
          <a:bodyPr/>
          <a:lstStyle>
            <a:lvl1pPr>
              <a:defRPr/>
            </a:lvl1pPr>
          </a:lstStyle>
          <a:p>
            <a:pPr>
              <a:defRPr/>
            </a:pPr>
            <a:fld id="{DC883B8A-A984-419E-8CAC-BFE4F16781A5}" type="datetimeFigureOut">
              <a:rPr lang="en-US"/>
              <a:pPr>
                <a:defRPr/>
              </a:pPr>
              <a:t>5/13/2019</a:t>
            </a:fld>
            <a:endParaRPr lang="en-US"/>
          </a:p>
        </p:txBody>
      </p:sp>
      <p:sp>
        <p:nvSpPr>
          <p:cNvPr id="5" name="Footer Placeholder 4">
            <a:extLst>
              <a:ext uri="{FF2B5EF4-FFF2-40B4-BE49-F238E27FC236}">
                <a16:creationId xmlns:a16="http://schemas.microsoft.com/office/drawing/2014/main" id="{BA55896D-2A71-4B67-9221-265BE30044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21485E-0647-4704-8375-BD9F9D090B00}"/>
              </a:ext>
            </a:extLst>
          </p:cNvPr>
          <p:cNvSpPr>
            <a:spLocks noGrp="1"/>
          </p:cNvSpPr>
          <p:nvPr>
            <p:ph type="sldNum" sz="quarter" idx="12"/>
          </p:nvPr>
        </p:nvSpPr>
        <p:spPr/>
        <p:txBody>
          <a:bodyPr/>
          <a:lstStyle>
            <a:lvl1pPr>
              <a:defRPr/>
            </a:lvl1pPr>
          </a:lstStyle>
          <a:p>
            <a:pPr>
              <a:defRPr/>
            </a:pPr>
            <a:fld id="{1F765327-C2D7-4B85-9795-BFE733500DF4}" type="slidenum">
              <a:rPr lang="en-US"/>
              <a:pPr>
                <a:defRPr/>
              </a:pPr>
              <a:t>‹#›</a:t>
            </a:fld>
            <a:endParaRPr lang="en-US"/>
          </a:p>
        </p:txBody>
      </p:sp>
    </p:spTree>
    <p:extLst>
      <p:ext uri="{BB962C8B-B14F-4D97-AF65-F5344CB8AC3E}">
        <p14:creationId xmlns:p14="http://schemas.microsoft.com/office/powerpoint/2010/main" val="4051000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B7A0B-E52E-4D99-8A57-CBCA8F8D841C}"/>
              </a:ext>
            </a:extLst>
          </p:cNvPr>
          <p:cNvSpPr>
            <a:spLocks noGrp="1"/>
          </p:cNvSpPr>
          <p:nvPr>
            <p:ph type="dt" sz="half" idx="10"/>
          </p:nvPr>
        </p:nvSpPr>
        <p:spPr/>
        <p:txBody>
          <a:bodyPr/>
          <a:lstStyle>
            <a:lvl1pPr>
              <a:defRPr/>
            </a:lvl1pPr>
          </a:lstStyle>
          <a:p>
            <a:pPr>
              <a:defRPr/>
            </a:pPr>
            <a:fld id="{0D747501-34EC-4832-93B6-75470BC3B928}" type="datetimeFigureOut">
              <a:rPr lang="en-US"/>
              <a:pPr>
                <a:defRPr/>
              </a:pPr>
              <a:t>5/13/2019</a:t>
            </a:fld>
            <a:endParaRPr lang="en-US"/>
          </a:p>
        </p:txBody>
      </p:sp>
      <p:sp>
        <p:nvSpPr>
          <p:cNvPr id="5" name="Footer Placeholder 4">
            <a:extLst>
              <a:ext uri="{FF2B5EF4-FFF2-40B4-BE49-F238E27FC236}">
                <a16:creationId xmlns:a16="http://schemas.microsoft.com/office/drawing/2014/main" id="{258A5201-FDBD-4B0E-A118-90FAA3D5CB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BAB19E-13CA-4DA2-9AB7-CBB2B60DB0C8}"/>
              </a:ext>
            </a:extLst>
          </p:cNvPr>
          <p:cNvSpPr>
            <a:spLocks noGrp="1"/>
          </p:cNvSpPr>
          <p:nvPr>
            <p:ph type="sldNum" sz="quarter" idx="12"/>
          </p:nvPr>
        </p:nvSpPr>
        <p:spPr/>
        <p:txBody>
          <a:bodyPr/>
          <a:lstStyle>
            <a:lvl1pPr>
              <a:defRPr/>
            </a:lvl1pPr>
          </a:lstStyle>
          <a:p>
            <a:pPr>
              <a:defRPr/>
            </a:pPr>
            <a:fld id="{6464CFC9-0ED8-4BE7-8CA8-C59C50C5D83B}" type="slidenum">
              <a:rPr lang="en-US"/>
              <a:pPr>
                <a:defRPr/>
              </a:pPr>
              <a:t>‹#›</a:t>
            </a:fld>
            <a:endParaRPr lang="en-US"/>
          </a:p>
        </p:txBody>
      </p:sp>
    </p:spTree>
    <p:extLst>
      <p:ext uri="{BB962C8B-B14F-4D97-AF65-F5344CB8AC3E}">
        <p14:creationId xmlns:p14="http://schemas.microsoft.com/office/powerpoint/2010/main" val="1574971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1"/>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1BFC974C-E4BD-435B-B94D-EE1C098C9E5B}" type="slidenum">
              <a:rPr lang="en-US"/>
              <a:pPr>
                <a:defRPr/>
              </a:pPr>
              <a:t>‹#›</a:t>
            </a:fld>
            <a:endParaRPr lang="en-US"/>
          </a:p>
        </p:txBody>
      </p:sp>
    </p:spTree>
    <p:extLst>
      <p:ext uri="{BB962C8B-B14F-4D97-AF65-F5344CB8AC3E}">
        <p14:creationId xmlns:p14="http://schemas.microsoft.com/office/powerpoint/2010/main" val="380213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39C576A-2424-48A0-8645-254641B46367}" type="slidenum">
              <a:rPr lang="en-US"/>
              <a:pPr>
                <a:defRPr/>
              </a:pPr>
              <a:t>‹#›</a:t>
            </a:fld>
            <a:endParaRPr lang="en-US"/>
          </a:p>
        </p:txBody>
      </p:sp>
    </p:spTree>
    <p:extLst>
      <p:ext uri="{BB962C8B-B14F-4D97-AF65-F5344CB8AC3E}">
        <p14:creationId xmlns:p14="http://schemas.microsoft.com/office/powerpoint/2010/main" val="2216825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8E510F2-BDFB-44B0-89D1-179556C3A551}" type="slidenum">
              <a:rPr lang="en-US"/>
              <a:pPr>
                <a:defRPr/>
              </a:pPr>
              <a:t>‹#›</a:t>
            </a:fld>
            <a:endParaRPr lang="en-US"/>
          </a:p>
        </p:txBody>
      </p:sp>
    </p:spTree>
    <p:extLst>
      <p:ext uri="{BB962C8B-B14F-4D97-AF65-F5344CB8AC3E}">
        <p14:creationId xmlns:p14="http://schemas.microsoft.com/office/powerpoint/2010/main" val="3102841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4755AD6-40D4-460B-ADAA-8213FD7D2D49}" type="slidenum">
              <a:rPr lang="en-US"/>
              <a:pPr>
                <a:defRPr/>
              </a:pPr>
              <a:t>‹#›</a:t>
            </a:fld>
            <a:endParaRPr lang="en-US"/>
          </a:p>
        </p:txBody>
      </p:sp>
    </p:spTree>
    <p:extLst>
      <p:ext uri="{BB962C8B-B14F-4D97-AF65-F5344CB8AC3E}">
        <p14:creationId xmlns:p14="http://schemas.microsoft.com/office/powerpoint/2010/main" val="3046955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7AE1D85-9D0A-4F6F-BEA5-F96BB511E8A2}" type="slidenum">
              <a:rPr lang="en-US"/>
              <a:pPr>
                <a:defRPr/>
              </a:pPr>
              <a:t>‹#›</a:t>
            </a:fld>
            <a:endParaRPr lang="en-US"/>
          </a:p>
        </p:txBody>
      </p:sp>
    </p:spTree>
    <p:extLst>
      <p:ext uri="{BB962C8B-B14F-4D97-AF65-F5344CB8AC3E}">
        <p14:creationId xmlns:p14="http://schemas.microsoft.com/office/powerpoint/2010/main" val="2263457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60C239D-4E8F-41C1-BAF2-29956BA1AA55}" type="slidenum">
              <a:rPr lang="en-US"/>
              <a:pPr>
                <a:defRPr/>
              </a:pPr>
              <a:t>‹#›</a:t>
            </a:fld>
            <a:endParaRPr lang="en-US"/>
          </a:p>
        </p:txBody>
      </p:sp>
    </p:spTree>
    <p:extLst>
      <p:ext uri="{BB962C8B-B14F-4D97-AF65-F5344CB8AC3E}">
        <p14:creationId xmlns:p14="http://schemas.microsoft.com/office/powerpoint/2010/main" val="1012360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9A86ADD-C4EE-48AE-A796-B464DDDC6273}" type="slidenum">
              <a:rPr lang="en-US"/>
              <a:pPr>
                <a:defRPr/>
              </a:pPr>
              <a:t>‹#›</a:t>
            </a:fld>
            <a:endParaRPr lang="en-US"/>
          </a:p>
        </p:txBody>
      </p:sp>
    </p:spTree>
    <p:extLst>
      <p:ext uri="{BB962C8B-B14F-4D97-AF65-F5344CB8AC3E}">
        <p14:creationId xmlns:p14="http://schemas.microsoft.com/office/powerpoint/2010/main" val="29873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6BA9-5596-4E3C-BC6D-AA751EE567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14816-AB3B-4A82-849F-98C6A6E0BAEF}"/>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4" name="Footer Placeholder 3">
            <a:extLst>
              <a:ext uri="{FF2B5EF4-FFF2-40B4-BE49-F238E27FC236}">
                <a16:creationId xmlns:a16="http://schemas.microsoft.com/office/drawing/2014/main" id="{01E56E47-51C7-41A4-85A7-2A230191F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ECA8F-A133-469F-AF14-AAB909235B8A}"/>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190803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AA962DE-129C-4200-9DED-C866472741D2}" type="slidenum">
              <a:rPr lang="en-US"/>
              <a:pPr>
                <a:defRPr/>
              </a:pPr>
              <a:t>‹#›</a:t>
            </a:fld>
            <a:endParaRPr lang="en-US"/>
          </a:p>
        </p:txBody>
      </p:sp>
    </p:spTree>
    <p:extLst>
      <p:ext uri="{BB962C8B-B14F-4D97-AF65-F5344CB8AC3E}">
        <p14:creationId xmlns:p14="http://schemas.microsoft.com/office/powerpoint/2010/main" val="3616910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57953C9-C6B7-402D-8121-03508B064287}" type="slidenum">
              <a:rPr lang="en-US"/>
              <a:pPr>
                <a:defRPr/>
              </a:pPr>
              <a:t>‹#›</a:t>
            </a:fld>
            <a:endParaRPr lang="en-US"/>
          </a:p>
        </p:txBody>
      </p:sp>
    </p:spTree>
    <p:extLst>
      <p:ext uri="{BB962C8B-B14F-4D97-AF65-F5344CB8AC3E}">
        <p14:creationId xmlns:p14="http://schemas.microsoft.com/office/powerpoint/2010/main" val="652690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2BA9C9D-BFDF-4ACE-82FB-039C18599755}" type="slidenum">
              <a:rPr lang="en-US"/>
              <a:pPr>
                <a:defRPr/>
              </a:pPr>
              <a:t>‹#›</a:t>
            </a:fld>
            <a:endParaRPr lang="en-US"/>
          </a:p>
        </p:txBody>
      </p:sp>
    </p:spTree>
    <p:extLst>
      <p:ext uri="{BB962C8B-B14F-4D97-AF65-F5344CB8AC3E}">
        <p14:creationId xmlns:p14="http://schemas.microsoft.com/office/powerpoint/2010/main" val="3746700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F450825-3731-432F-8F83-F167F90F446E}" type="slidenum">
              <a:rPr lang="en-US"/>
              <a:pPr>
                <a:defRPr/>
              </a:pPr>
              <a:t>‹#›</a:t>
            </a:fld>
            <a:endParaRPr lang="en-US"/>
          </a:p>
        </p:txBody>
      </p:sp>
    </p:spTree>
    <p:extLst>
      <p:ext uri="{BB962C8B-B14F-4D97-AF65-F5344CB8AC3E}">
        <p14:creationId xmlns:p14="http://schemas.microsoft.com/office/powerpoint/2010/main" val="266111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A6B5B31-B13C-47B1-A0EE-5EF6B2BEBCFF}" type="slidenum">
              <a:rPr lang="en-US"/>
              <a:pPr>
                <a:defRPr/>
              </a:pPr>
              <a:t>‹#›</a:t>
            </a:fld>
            <a:endParaRPr lang="en-US"/>
          </a:p>
        </p:txBody>
      </p:sp>
    </p:spTree>
    <p:extLst>
      <p:ext uri="{BB962C8B-B14F-4D97-AF65-F5344CB8AC3E}">
        <p14:creationId xmlns:p14="http://schemas.microsoft.com/office/powerpoint/2010/main" val="240786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BEF7A1-CE0F-4B37-9008-7C83E304E3D6}" type="slidenum">
              <a:rPr lang="en-US"/>
              <a:pPr>
                <a:defRPr/>
              </a:pPr>
              <a:t>‹#›</a:t>
            </a:fld>
            <a:endParaRPr lang="en-US"/>
          </a:p>
        </p:txBody>
      </p:sp>
    </p:spTree>
    <p:extLst>
      <p:ext uri="{BB962C8B-B14F-4D97-AF65-F5344CB8AC3E}">
        <p14:creationId xmlns:p14="http://schemas.microsoft.com/office/powerpoint/2010/main" val="3574703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94F367F-C1AC-4DB2-B2DF-F1AA7C5CEE86}" type="slidenum">
              <a:rPr lang="en-US"/>
              <a:pPr>
                <a:defRPr/>
              </a:pPr>
              <a:t>‹#›</a:t>
            </a:fld>
            <a:endParaRPr lang="en-US"/>
          </a:p>
        </p:txBody>
      </p:sp>
    </p:spTree>
    <p:extLst>
      <p:ext uri="{BB962C8B-B14F-4D97-AF65-F5344CB8AC3E}">
        <p14:creationId xmlns:p14="http://schemas.microsoft.com/office/powerpoint/2010/main" val="2676227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98454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82893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5216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0E751C-E680-45AA-A763-4DAEBC9FF045}"/>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3" name="Footer Placeholder 2">
            <a:extLst>
              <a:ext uri="{FF2B5EF4-FFF2-40B4-BE49-F238E27FC236}">
                <a16:creationId xmlns:a16="http://schemas.microsoft.com/office/drawing/2014/main" id="{C20EC3A2-6309-40B3-BF12-B843D30AD0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9027E3-3C66-49C4-AA7A-2D58FAC69815}"/>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4104652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77063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022848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566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435455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7925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71149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081718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47018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A81EAC8-C6FE-4679-8A39-0C18C6CCB375}"/>
              </a:ext>
            </a:extLst>
          </p:cNvPr>
          <p:cNvSpPr>
            <a:spLocks noGrp="1"/>
          </p:cNvSpPr>
          <p:nvPr>
            <p:ph type="dt" sz="half" idx="10"/>
          </p:nvPr>
        </p:nvSpPr>
        <p:spPr/>
        <p:txBody>
          <a:bodyPr/>
          <a:lstStyle>
            <a:lvl1pPr>
              <a:defRPr/>
            </a:lvl1pPr>
          </a:lstStyle>
          <a:p>
            <a:pPr>
              <a:defRPr/>
            </a:pPr>
            <a:fld id="{267B0FDF-000E-4E02-8266-AB3FB0DA4210}" type="datetimeFigureOut">
              <a:rPr lang="en-US"/>
              <a:pPr>
                <a:defRPr/>
              </a:pPr>
              <a:t>5/13/2019</a:t>
            </a:fld>
            <a:endParaRPr lang="en-US"/>
          </a:p>
        </p:txBody>
      </p:sp>
      <p:sp>
        <p:nvSpPr>
          <p:cNvPr id="5" name="Footer Placeholder 4">
            <a:extLst>
              <a:ext uri="{FF2B5EF4-FFF2-40B4-BE49-F238E27FC236}">
                <a16:creationId xmlns:a16="http://schemas.microsoft.com/office/drawing/2014/main" id="{3C29DFC8-62A0-4444-9DE9-FAFF8DE55C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1941EE-D6C8-44DF-9961-A8D77CC6479A}"/>
              </a:ext>
            </a:extLst>
          </p:cNvPr>
          <p:cNvSpPr>
            <a:spLocks noGrp="1"/>
          </p:cNvSpPr>
          <p:nvPr>
            <p:ph type="sldNum" sz="quarter" idx="12"/>
          </p:nvPr>
        </p:nvSpPr>
        <p:spPr/>
        <p:txBody>
          <a:bodyPr/>
          <a:lstStyle>
            <a:lvl1pPr>
              <a:defRPr/>
            </a:lvl1pPr>
          </a:lstStyle>
          <a:p>
            <a:pPr>
              <a:defRPr/>
            </a:pPr>
            <a:fld id="{E06562D4-A9BE-4CAD-A163-BCCAF2324E58}" type="slidenum">
              <a:rPr lang="en-US"/>
              <a:pPr>
                <a:defRPr/>
              </a:pPr>
              <a:t>‹#›</a:t>
            </a:fld>
            <a:endParaRPr lang="en-US"/>
          </a:p>
        </p:txBody>
      </p:sp>
    </p:spTree>
    <p:extLst>
      <p:ext uri="{BB962C8B-B14F-4D97-AF65-F5344CB8AC3E}">
        <p14:creationId xmlns:p14="http://schemas.microsoft.com/office/powerpoint/2010/main" val="321653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77D49-942E-49DE-8B49-0DAD905ECAB8}"/>
              </a:ext>
            </a:extLst>
          </p:cNvPr>
          <p:cNvSpPr>
            <a:spLocks noGrp="1"/>
          </p:cNvSpPr>
          <p:nvPr>
            <p:ph type="dt" sz="half" idx="10"/>
          </p:nvPr>
        </p:nvSpPr>
        <p:spPr/>
        <p:txBody>
          <a:bodyPr/>
          <a:lstStyle>
            <a:lvl1pPr>
              <a:defRPr/>
            </a:lvl1pPr>
          </a:lstStyle>
          <a:p>
            <a:pPr>
              <a:defRPr/>
            </a:pPr>
            <a:fld id="{BAB8C2F6-296A-43B9-A41A-F40EBC4FA661}" type="datetimeFigureOut">
              <a:rPr lang="en-US"/>
              <a:pPr>
                <a:defRPr/>
              </a:pPr>
              <a:t>5/13/2019</a:t>
            </a:fld>
            <a:endParaRPr lang="en-US"/>
          </a:p>
        </p:txBody>
      </p:sp>
      <p:sp>
        <p:nvSpPr>
          <p:cNvPr id="5" name="Footer Placeholder 4">
            <a:extLst>
              <a:ext uri="{FF2B5EF4-FFF2-40B4-BE49-F238E27FC236}">
                <a16:creationId xmlns:a16="http://schemas.microsoft.com/office/drawing/2014/main" id="{E308BDA8-4588-45AD-A3FB-745591D942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124CB9-2854-4A91-AE5E-BCC73CDD00E2}"/>
              </a:ext>
            </a:extLst>
          </p:cNvPr>
          <p:cNvSpPr>
            <a:spLocks noGrp="1"/>
          </p:cNvSpPr>
          <p:nvPr>
            <p:ph type="sldNum" sz="quarter" idx="12"/>
          </p:nvPr>
        </p:nvSpPr>
        <p:spPr/>
        <p:txBody>
          <a:bodyPr/>
          <a:lstStyle>
            <a:lvl1pPr>
              <a:defRPr/>
            </a:lvl1pPr>
          </a:lstStyle>
          <a:p>
            <a:pPr>
              <a:defRPr/>
            </a:pPr>
            <a:fld id="{44F6BF55-A786-4AB4-BB85-0F97BE58FAAA}" type="slidenum">
              <a:rPr lang="en-US"/>
              <a:pPr>
                <a:defRPr/>
              </a:pPr>
              <a:t>‹#›</a:t>
            </a:fld>
            <a:endParaRPr lang="en-US"/>
          </a:p>
        </p:txBody>
      </p:sp>
    </p:spTree>
    <p:extLst>
      <p:ext uri="{BB962C8B-B14F-4D97-AF65-F5344CB8AC3E}">
        <p14:creationId xmlns:p14="http://schemas.microsoft.com/office/powerpoint/2010/main" val="152670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0815-7126-43CD-B406-FBAB98C9F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252AA-C8C8-4B8F-B170-F16CA7B8B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19B7E1-C8E1-49C3-8A9F-C816CF8F5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399A3B-878C-48DA-B2D4-8CA315CFDC1F}"/>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6" name="Footer Placeholder 5">
            <a:extLst>
              <a:ext uri="{FF2B5EF4-FFF2-40B4-BE49-F238E27FC236}">
                <a16:creationId xmlns:a16="http://schemas.microsoft.com/office/drawing/2014/main" id="{6B1BF990-3616-4E7C-A627-F171FB0DF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7EA14-2E34-463C-B51C-058B8B3687DD}"/>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2997306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77F73-DE4C-46CC-B888-77E247A875F9}"/>
              </a:ext>
            </a:extLst>
          </p:cNvPr>
          <p:cNvSpPr>
            <a:spLocks noGrp="1"/>
          </p:cNvSpPr>
          <p:nvPr>
            <p:ph type="dt" sz="half" idx="10"/>
          </p:nvPr>
        </p:nvSpPr>
        <p:spPr/>
        <p:txBody>
          <a:bodyPr/>
          <a:lstStyle>
            <a:lvl1pPr>
              <a:defRPr/>
            </a:lvl1pPr>
          </a:lstStyle>
          <a:p>
            <a:pPr>
              <a:defRPr/>
            </a:pPr>
            <a:fld id="{5E812044-1363-4843-8413-219F8F9C1592}" type="datetimeFigureOut">
              <a:rPr lang="en-US"/>
              <a:pPr>
                <a:defRPr/>
              </a:pPr>
              <a:t>5/13/2019</a:t>
            </a:fld>
            <a:endParaRPr lang="en-US"/>
          </a:p>
        </p:txBody>
      </p:sp>
      <p:sp>
        <p:nvSpPr>
          <p:cNvPr id="5" name="Footer Placeholder 4">
            <a:extLst>
              <a:ext uri="{FF2B5EF4-FFF2-40B4-BE49-F238E27FC236}">
                <a16:creationId xmlns:a16="http://schemas.microsoft.com/office/drawing/2014/main" id="{A8B1DA28-4AF9-4E5D-9273-39476314ED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39799A-66D5-431C-8D95-9213317AF9B1}"/>
              </a:ext>
            </a:extLst>
          </p:cNvPr>
          <p:cNvSpPr>
            <a:spLocks noGrp="1"/>
          </p:cNvSpPr>
          <p:nvPr>
            <p:ph type="sldNum" sz="quarter" idx="12"/>
          </p:nvPr>
        </p:nvSpPr>
        <p:spPr/>
        <p:txBody>
          <a:bodyPr/>
          <a:lstStyle>
            <a:lvl1pPr>
              <a:defRPr/>
            </a:lvl1pPr>
          </a:lstStyle>
          <a:p>
            <a:pPr>
              <a:defRPr/>
            </a:pPr>
            <a:fld id="{E6EFDA2D-BE98-4678-A395-53A7FD13EA03}" type="slidenum">
              <a:rPr lang="en-US"/>
              <a:pPr>
                <a:defRPr/>
              </a:pPr>
              <a:t>‹#›</a:t>
            </a:fld>
            <a:endParaRPr lang="en-US"/>
          </a:p>
        </p:txBody>
      </p:sp>
    </p:spTree>
    <p:extLst>
      <p:ext uri="{BB962C8B-B14F-4D97-AF65-F5344CB8AC3E}">
        <p14:creationId xmlns:p14="http://schemas.microsoft.com/office/powerpoint/2010/main" val="136424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5164F2-B3AA-4EA9-813A-00A718EB5337}"/>
              </a:ext>
            </a:extLst>
          </p:cNvPr>
          <p:cNvSpPr>
            <a:spLocks noGrp="1"/>
          </p:cNvSpPr>
          <p:nvPr>
            <p:ph type="dt" sz="half" idx="10"/>
          </p:nvPr>
        </p:nvSpPr>
        <p:spPr/>
        <p:txBody>
          <a:bodyPr/>
          <a:lstStyle>
            <a:lvl1pPr>
              <a:defRPr/>
            </a:lvl1pPr>
          </a:lstStyle>
          <a:p>
            <a:pPr>
              <a:defRPr/>
            </a:pPr>
            <a:fld id="{3C8A3E42-445E-494E-89DF-573EF9E83CD4}" type="datetimeFigureOut">
              <a:rPr lang="en-US"/>
              <a:pPr>
                <a:defRPr/>
              </a:pPr>
              <a:t>5/13/2019</a:t>
            </a:fld>
            <a:endParaRPr lang="en-US"/>
          </a:p>
        </p:txBody>
      </p:sp>
      <p:sp>
        <p:nvSpPr>
          <p:cNvPr id="6" name="Footer Placeholder 4">
            <a:extLst>
              <a:ext uri="{FF2B5EF4-FFF2-40B4-BE49-F238E27FC236}">
                <a16:creationId xmlns:a16="http://schemas.microsoft.com/office/drawing/2014/main" id="{F203DE6A-6549-44F9-8C32-9CE44BAAF8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9B6ABD-23B2-4843-A212-FED7BCDC0BA2}"/>
              </a:ext>
            </a:extLst>
          </p:cNvPr>
          <p:cNvSpPr>
            <a:spLocks noGrp="1"/>
          </p:cNvSpPr>
          <p:nvPr>
            <p:ph type="sldNum" sz="quarter" idx="12"/>
          </p:nvPr>
        </p:nvSpPr>
        <p:spPr/>
        <p:txBody>
          <a:bodyPr/>
          <a:lstStyle>
            <a:lvl1pPr>
              <a:defRPr/>
            </a:lvl1pPr>
          </a:lstStyle>
          <a:p>
            <a:pPr>
              <a:defRPr/>
            </a:pPr>
            <a:fld id="{B385829C-01A2-425E-841E-2247C73DA403}" type="slidenum">
              <a:rPr lang="en-US"/>
              <a:pPr>
                <a:defRPr/>
              </a:pPr>
              <a:t>‹#›</a:t>
            </a:fld>
            <a:endParaRPr lang="en-US"/>
          </a:p>
        </p:txBody>
      </p:sp>
    </p:spTree>
    <p:extLst>
      <p:ext uri="{BB962C8B-B14F-4D97-AF65-F5344CB8AC3E}">
        <p14:creationId xmlns:p14="http://schemas.microsoft.com/office/powerpoint/2010/main" val="20635849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29B7573-D2ED-41BC-B092-E61F0A0B91CA}"/>
              </a:ext>
            </a:extLst>
          </p:cNvPr>
          <p:cNvSpPr>
            <a:spLocks noGrp="1"/>
          </p:cNvSpPr>
          <p:nvPr>
            <p:ph type="dt" sz="half" idx="10"/>
          </p:nvPr>
        </p:nvSpPr>
        <p:spPr/>
        <p:txBody>
          <a:bodyPr/>
          <a:lstStyle>
            <a:lvl1pPr>
              <a:defRPr/>
            </a:lvl1pPr>
          </a:lstStyle>
          <a:p>
            <a:pPr>
              <a:defRPr/>
            </a:pPr>
            <a:fld id="{1230A2B7-5D99-446B-A603-D8F12B9A2CB8}" type="datetimeFigureOut">
              <a:rPr lang="en-US"/>
              <a:pPr>
                <a:defRPr/>
              </a:pPr>
              <a:t>5/13/2019</a:t>
            </a:fld>
            <a:endParaRPr lang="en-US"/>
          </a:p>
        </p:txBody>
      </p:sp>
      <p:sp>
        <p:nvSpPr>
          <p:cNvPr id="8" name="Footer Placeholder 4">
            <a:extLst>
              <a:ext uri="{FF2B5EF4-FFF2-40B4-BE49-F238E27FC236}">
                <a16:creationId xmlns:a16="http://schemas.microsoft.com/office/drawing/2014/main" id="{269959A1-572C-46A7-B822-E1A5337D44A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8F7DFB-9C5C-4A4E-8EC3-CF6E14269CA1}"/>
              </a:ext>
            </a:extLst>
          </p:cNvPr>
          <p:cNvSpPr>
            <a:spLocks noGrp="1"/>
          </p:cNvSpPr>
          <p:nvPr>
            <p:ph type="sldNum" sz="quarter" idx="12"/>
          </p:nvPr>
        </p:nvSpPr>
        <p:spPr/>
        <p:txBody>
          <a:bodyPr/>
          <a:lstStyle>
            <a:lvl1pPr>
              <a:defRPr/>
            </a:lvl1pPr>
          </a:lstStyle>
          <a:p>
            <a:pPr>
              <a:defRPr/>
            </a:pPr>
            <a:fld id="{D7CA66D8-5166-427E-9C45-980305FE3B3C}" type="slidenum">
              <a:rPr lang="en-US"/>
              <a:pPr>
                <a:defRPr/>
              </a:pPr>
              <a:t>‹#›</a:t>
            </a:fld>
            <a:endParaRPr lang="en-US"/>
          </a:p>
        </p:txBody>
      </p:sp>
    </p:spTree>
    <p:extLst>
      <p:ext uri="{BB962C8B-B14F-4D97-AF65-F5344CB8AC3E}">
        <p14:creationId xmlns:p14="http://schemas.microsoft.com/office/powerpoint/2010/main" val="2773953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0FBC2C-6639-42AE-A066-5CF30141F558}"/>
              </a:ext>
            </a:extLst>
          </p:cNvPr>
          <p:cNvSpPr>
            <a:spLocks noGrp="1"/>
          </p:cNvSpPr>
          <p:nvPr>
            <p:ph type="dt" sz="half" idx="10"/>
          </p:nvPr>
        </p:nvSpPr>
        <p:spPr/>
        <p:txBody>
          <a:bodyPr/>
          <a:lstStyle>
            <a:lvl1pPr>
              <a:defRPr/>
            </a:lvl1pPr>
          </a:lstStyle>
          <a:p>
            <a:pPr>
              <a:defRPr/>
            </a:pPr>
            <a:fld id="{B963C0E8-3968-4C0C-8CE7-58FF4AA4701F}" type="datetimeFigureOut">
              <a:rPr lang="en-US"/>
              <a:pPr>
                <a:defRPr/>
              </a:pPr>
              <a:t>5/13/2019</a:t>
            </a:fld>
            <a:endParaRPr lang="en-US"/>
          </a:p>
        </p:txBody>
      </p:sp>
      <p:sp>
        <p:nvSpPr>
          <p:cNvPr id="4" name="Footer Placeholder 4">
            <a:extLst>
              <a:ext uri="{FF2B5EF4-FFF2-40B4-BE49-F238E27FC236}">
                <a16:creationId xmlns:a16="http://schemas.microsoft.com/office/drawing/2014/main" id="{A141678B-B21C-417E-8991-5B55B586415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D1D3FC5-3A99-401D-94B5-235E88B3B0AC}"/>
              </a:ext>
            </a:extLst>
          </p:cNvPr>
          <p:cNvSpPr>
            <a:spLocks noGrp="1"/>
          </p:cNvSpPr>
          <p:nvPr>
            <p:ph type="sldNum" sz="quarter" idx="12"/>
          </p:nvPr>
        </p:nvSpPr>
        <p:spPr/>
        <p:txBody>
          <a:bodyPr/>
          <a:lstStyle>
            <a:lvl1pPr>
              <a:defRPr/>
            </a:lvl1pPr>
          </a:lstStyle>
          <a:p>
            <a:pPr>
              <a:defRPr/>
            </a:pPr>
            <a:fld id="{DAD2D15E-CD9C-45B2-A6F7-DA7E0B67CC33}" type="slidenum">
              <a:rPr lang="en-US"/>
              <a:pPr>
                <a:defRPr/>
              </a:pPr>
              <a:t>‹#›</a:t>
            </a:fld>
            <a:endParaRPr lang="en-US"/>
          </a:p>
        </p:txBody>
      </p:sp>
    </p:spTree>
    <p:extLst>
      <p:ext uri="{BB962C8B-B14F-4D97-AF65-F5344CB8AC3E}">
        <p14:creationId xmlns:p14="http://schemas.microsoft.com/office/powerpoint/2010/main" val="579087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386C05-687D-40C5-A7AA-05101F5EAB62}"/>
              </a:ext>
            </a:extLst>
          </p:cNvPr>
          <p:cNvSpPr>
            <a:spLocks noGrp="1"/>
          </p:cNvSpPr>
          <p:nvPr>
            <p:ph type="dt" sz="half" idx="10"/>
          </p:nvPr>
        </p:nvSpPr>
        <p:spPr/>
        <p:txBody>
          <a:bodyPr/>
          <a:lstStyle>
            <a:lvl1pPr>
              <a:defRPr/>
            </a:lvl1pPr>
          </a:lstStyle>
          <a:p>
            <a:pPr>
              <a:defRPr/>
            </a:pPr>
            <a:fld id="{46915438-C61C-433E-889D-E926F801D542}" type="datetimeFigureOut">
              <a:rPr lang="en-US"/>
              <a:pPr>
                <a:defRPr/>
              </a:pPr>
              <a:t>5/13/2019</a:t>
            </a:fld>
            <a:endParaRPr lang="en-US"/>
          </a:p>
        </p:txBody>
      </p:sp>
      <p:sp>
        <p:nvSpPr>
          <p:cNvPr id="3" name="Footer Placeholder 4">
            <a:extLst>
              <a:ext uri="{FF2B5EF4-FFF2-40B4-BE49-F238E27FC236}">
                <a16:creationId xmlns:a16="http://schemas.microsoft.com/office/drawing/2014/main" id="{EEE1BB1C-723B-4521-93D7-A77EF46E4B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95CE5-F543-4304-AD0B-BF73F1BA76CA}"/>
              </a:ext>
            </a:extLst>
          </p:cNvPr>
          <p:cNvSpPr>
            <a:spLocks noGrp="1"/>
          </p:cNvSpPr>
          <p:nvPr>
            <p:ph type="sldNum" sz="quarter" idx="12"/>
          </p:nvPr>
        </p:nvSpPr>
        <p:spPr/>
        <p:txBody>
          <a:bodyPr/>
          <a:lstStyle>
            <a:lvl1pPr>
              <a:defRPr/>
            </a:lvl1pPr>
          </a:lstStyle>
          <a:p>
            <a:pPr>
              <a:defRPr/>
            </a:pPr>
            <a:fld id="{FD0A6FD9-F9F1-4F50-897F-B3D96DE0ADE8}" type="slidenum">
              <a:rPr lang="en-US"/>
              <a:pPr>
                <a:defRPr/>
              </a:pPr>
              <a:t>‹#›</a:t>
            </a:fld>
            <a:endParaRPr lang="en-US"/>
          </a:p>
        </p:txBody>
      </p:sp>
    </p:spTree>
    <p:extLst>
      <p:ext uri="{BB962C8B-B14F-4D97-AF65-F5344CB8AC3E}">
        <p14:creationId xmlns:p14="http://schemas.microsoft.com/office/powerpoint/2010/main" val="21639843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8D7034F-0B96-4E18-BAC6-5DC292296AC5}"/>
              </a:ext>
            </a:extLst>
          </p:cNvPr>
          <p:cNvSpPr>
            <a:spLocks noGrp="1"/>
          </p:cNvSpPr>
          <p:nvPr>
            <p:ph type="dt" sz="half" idx="10"/>
          </p:nvPr>
        </p:nvSpPr>
        <p:spPr/>
        <p:txBody>
          <a:bodyPr/>
          <a:lstStyle>
            <a:lvl1pPr>
              <a:defRPr/>
            </a:lvl1pPr>
          </a:lstStyle>
          <a:p>
            <a:pPr>
              <a:defRPr/>
            </a:pPr>
            <a:fld id="{AA6CD558-AE68-44E0-BBCE-D25F2BECD18B}" type="datetimeFigureOut">
              <a:rPr lang="en-US"/>
              <a:pPr>
                <a:defRPr/>
              </a:pPr>
              <a:t>5/13/2019</a:t>
            </a:fld>
            <a:endParaRPr lang="en-US"/>
          </a:p>
        </p:txBody>
      </p:sp>
      <p:sp>
        <p:nvSpPr>
          <p:cNvPr id="6" name="Footer Placeholder 4">
            <a:extLst>
              <a:ext uri="{FF2B5EF4-FFF2-40B4-BE49-F238E27FC236}">
                <a16:creationId xmlns:a16="http://schemas.microsoft.com/office/drawing/2014/main" id="{224D0C9D-7105-4CF4-B61A-58DF2A8167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25939C-4FDA-49C7-AF76-7B7E2C934BD1}"/>
              </a:ext>
            </a:extLst>
          </p:cNvPr>
          <p:cNvSpPr>
            <a:spLocks noGrp="1"/>
          </p:cNvSpPr>
          <p:nvPr>
            <p:ph type="sldNum" sz="quarter" idx="12"/>
          </p:nvPr>
        </p:nvSpPr>
        <p:spPr/>
        <p:txBody>
          <a:bodyPr/>
          <a:lstStyle>
            <a:lvl1pPr>
              <a:defRPr/>
            </a:lvl1pPr>
          </a:lstStyle>
          <a:p>
            <a:pPr>
              <a:defRPr/>
            </a:pPr>
            <a:fld id="{AA6741E8-3F89-4D45-A611-2328518F88A9}" type="slidenum">
              <a:rPr lang="en-US"/>
              <a:pPr>
                <a:defRPr/>
              </a:pPr>
              <a:t>‹#›</a:t>
            </a:fld>
            <a:endParaRPr lang="en-US"/>
          </a:p>
        </p:txBody>
      </p:sp>
    </p:spTree>
    <p:extLst>
      <p:ext uri="{BB962C8B-B14F-4D97-AF65-F5344CB8AC3E}">
        <p14:creationId xmlns:p14="http://schemas.microsoft.com/office/powerpoint/2010/main" val="2680809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519702E-532A-4CFF-8942-A6DE10FADCF4}"/>
              </a:ext>
            </a:extLst>
          </p:cNvPr>
          <p:cNvSpPr>
            <a:spLocks noGrp="1"/>
          </p:cNvSpPr>
          <p:nvPr>
            <p:ph type="dt" sz="half" idx="10"/>
          </p:nvPr>
        </p:nvSpPr>
        <p:spPr/>
        <p:txBody>
          <a:bodyPr/>
          <a:lstStyle>
            <a:lvl1pPr>
              <a:defRPr/>
            </a:lvl1pPr>
          </a:lstStyle>
          <a:p>
            <a:pPr>
              <a:defRPr/>
            </a:pPr>
            <a:fld id="{4A8B9AB4-71CA-4746-B7A4-F091FD5F930A}" type="datetimeFigureOut">
              <a:rPr lang="en-US"/>
              <a:pPr>
                <a:defRPr/>
              </a:pPr>
              <a:t>5/13/2019</a:t>
            </a:fld>
            <a:endParaRPr lang="en-US"/>
          </a:p>
        </p:txBody>
      </p:sp>
      <p:sp>
        <p:nvSpPr>
          <p:cNvPr id="6" name="Footer Placeholder 4">
            <a:extLst>
              <a:ext uri="{FF2B5EF4-FFF2-40B4-BE49-F238E27FC236}">
                <a16:creationId xmlns:a16="http://schemas.microsoft.com/office/drawing/2014/main" id="{4EE8D896-4735-4DAF-A36A-E107C1B5F1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118A11-D057-4E84-BE0B-C0ED60E4B085}"/>
              </a:ext>
            </a:extLst>
          </p:cNvPr>
          <p:cNvSpPr>
            <a:spLocks noGrp="1"/>
          </p:cNvSpPr>
          <p:nvPr>
            <p:ph type="sldNum" sz="quarter" idx="12"/>
          </p:nvPr>
        </p:nvSpPr>
        <p:spPr/>
        <p:txBody>
          <a:bodyPr/>
          <a:lstStyle>
            <a:lvl1pPr>
              <a:defRPr/>
            </a:lvl1pPr>
          </a:lstStyle>
          <a:p>
            <a:pPr>
              <a:defRPr/>
            </a:pPr>
            <a:fld id="{D7740918-4C69-4CCF-8457-D977E4D37363}" type="slidenum">
              <a:rPr lang="en-US"/>
              <a:pPr>
                <a:defRPr/>
              </a:pPr>
              <a:t>‹#›</a:t>
            </a:fld>
            <a:endParaRPr lang="en-US"/>
          </a:p>
        </p:txBody>
      </p:sp>
    </p:spTree>
    <p:extLst>
      <p:ext uri="{BB962C8B-B14F-4D97-AF65-F5344CB8AC3E}">
        <p14:creationId xmlns:p14="http://schemas.microsoft.com/office/powerpoint/2010/main" val="1385066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D8B24-3E36-472A-BECB-013385C8176D}"/>
              </a:ext>
            </a:extLst>
          </p:cNvPr>
          <p:cNvSpPr>
            <a:spLocks noGrp="1"/>
          </p:cNvSpPr>
          <p:nvPr>
            <p:ph type="dt" sz="half" idx="10"/>
          </p:nvPr>
        </p:nvSpPr>
        <p:spPr/>
        <p:txBody>
          <a:bodyPr/>
          <a:lstStyle>
            <a:lvl1pPr>
              <a:defRPr/>
            </a:lvl1pPr>
          </a:lstStyle>
          <a:p>
            <a:pPr>
              <a:defRPr/>
            </a:pPr>
            <a:fld id="{0C75D618-5F20-406E-B20E-3EC432C94B5A}" type="datetimeFigureOut">
              <a:rPr lang="en-US"/>
              <a:pPr>
                <a:defRPr/>
              </a:pPr>
              <a:t>5/13/2019</a:t>
            </a:fld>
            <a:endParaRPr lang="en-US"/>
          </a:p>
        </p:txBody>
      </p:sp>
      <p:sp>
        <p:nvSpPr>
          <p:cNvPr id="5" name="Footer Placeholder 4">
            <a:extLst>
              <a:ext uri="{FF2B5EF4-FFF2-40B4-BE49-F238E27FC236}">
                <a16:creationId xmlns:a16="http://schemas.microsoft.com/office/drawing/2014/main" id="{D6F49BFC-3EF8-4D5C-A24F-7CDC9AFDD9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1E3C5A-FD7A-4B4E-8FB2-D83F1683087A}"/>
              </a:ext>
            </a:extLst>
          </p:cNvPr>
          <p:cNvSpPr>
            <a:spLocks noGrp="1"/>
          </p:cNvSpPr>
          <p:nvPr>
            <p:ph type="sldNum" sz="quarter" idx="12"/>
          </p:nvPr>
        </p:nvSpPr>
        <p:spPr/>
        <p:txBody>
          <a:bodyPr/>
          <a:lstStyle>
            <a:lvl1pPr>
              <a:defRPr/>
            </a:lvl1pPr>
          </a:lstStyle>
          <a:p>
            <a:pPr>
              <a:defRPr/>
            </a:pPr>
            <a:fld id="{E079AC6D-0E0E-46F7-8E05-1ED068A24187}" type="slidenum">
              <a:rPr lang="en-US"/>
              <a:pPr>
                <a:defRPr/>
              </a:pPr>
              <a:t>‹#›</a:t>
            </a:fld>
            <a:endParaRPr lang="en-US"/>
          </a:p>
        </p:txBody>
      </p:sp>
    </p:spTree>
    <p:extLst>
      <p:ext uri="{BB962C8B-B14F-4D97-AF65-F5344CB8AC3E}">
        <p14:creationId xmlns:p14="http://schemas.microsoft.com/office/powerpoint/2010/main" val="3982023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15FFB-0DB4-4371-BE11-2E06EF80D458}"/>
              </a:ext>
            </a:extLst>
          </p:cNvPr>
          <p:cNvSpPr>
            <a:spLocks noGrp="1"/>
          </p:cNvSpPr>
          <p:nvPr>
            <p:ph type="dt" sz="half" idx="10"/>
          </p:nvPr>
        </p:nvSpPr>
        <p:spPr/>
        <p:txBody>
          <a:bodyPr/>
          <a:lstStyle>
            <a:lvl1pPr>
              <a:defRPr/>
            </a:lvl1pPr>
          </a:lstStyle>
          <a:p>
            <a:pPr>
              <a:defRPr/>
            </a:pPr>
            <a:fld id="{6E0E1131-83D7-4B0A-9D6C-35713363C9D6}" type="datetimeFigureOut">
              <a:rPr lang="en-US"/>
              <a:pPr>
                <a:defRPr/>
              </a:pPr>
              <a:t>5/13/2019</a:t>
            </a:fld>
            <a:endParaRPr lang="en-US"/>
          </a:p>
        </p:txBody>
      </p:sp>
      <p:sp>
        <p:nvSpPr>
          <p:cNvPr id="5" name="Footer Placeholder 4">
            <a:extLst>
              <a:ext uri="{FF2B5EF4-FFF2-40B4-BE49-F238E27FC236}">
                <a16:creationId xmlns:a16="http://schemas.microsoft.com/office/drawing/2014/main" id="{C0B1C206-485E-4D0B-B14D-C4A5AD5567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F63E07-BED4-4DBE-A783-CFAB6D562AA1}"/>
              </a:ext>
            </a:extLst>
          </p:cNvPr>
          <p:cNvSpPr>
            <a:spLocks noGrp="1"/>
          </p:cNvSpPr>
          <p:nvPr>
            <p:ph type="sldNum" sz="quarter" idx="12"/>
          </p:nvPr>
        </p:nvSpPr>
        <p:spPr/>
        <p:txBody>
          <a:bodyPr/>
          <a:lstStyle>
            <a:lvl1pPr>
              <a:defRPr/>
            </a:lvl1pPr>
          </a:lstStyle>
          <a:p>
            <a:pPr>
              <a:defRPr/>
            </a:pPr>
            <a:fld id="{128D31F7-D48E-4BB7-A90A-081DAD0A9364}" type="slidenum">
              <a:rPr lang="en-US"/>
              <a:pPr>
                <a:defRPr/>
              </a:pPr>
              <a:t>‹#›</a:t>
            </a:fld>
            <a:endParaRPr lang="en-US"/>
          </a:p>
        </p:txBody>
      </p:sp>
    </p:spTree>
    <p:extLst>
      <p:ext uri="{BB962C8B-B14F-4D97-AF65-F5344CB8AC3E}">
        <p14:creationId xmlns:p14="http://schemas.microsoft.com/office/powerpoint/2010/main" val="3293571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89A794-A609-4C04-8561-957C7871220A}"/>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C9BA32FA-13E8-4EB9-BAFD-65B874E90FAC}" type="datetimeFigureOut">
              <a:rPr lang="en-US"/>
              <a:pPr>
                <a:defRPr/>
              </a:pPr>
              <a:t>5/13/2019</a:t>
            </a:fld>
            <a:endParaRPr lang="en-US"/>
          </a:p>
        </p:txBody>
      </p:sp>
      <p:sp>
        <p:nvSpPr>
          <p:cNvPr id="5" name="Footer Placeholder 4">
            <a:extLst>
              <a:ext uri="{FF2B5EF4-FFF2-40B4-BE49-F238E27FC236}">
                <a16:creationId xmlns:a16="http://schemas.microsoft.com/office/drawing/2014/main" id="{4CFBC928-D555-4B68-8A3B-6EF09F8A6019}"/>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EBEE7DF-76B4-42A4-8FC4-6FDF711DA32A}"/>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FA9039DB-B794-49E3-8306-A3596CB2B757}" type="slidenum">
              <a:rPr lang="en-US"/>
              <a:pPr>
                <a:defRPr/>
              </a:pPr>
              <a:t>‹#›</a:t>
            </a:fld>
            <a:endParaRPr lang="en-US"/>
          </a:p>
        </p:txBody>
      </p:sp>
    </p:spTree>
    <p:extLst>
      <p:ext uri="{BB962C8B-B14F-4D97-AF65-F5344CB8AC3E}">
        <p14:creationId xmlns:p14="http://schemas.microsoft.com/office/powerpoint/2010/main" val="119578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05E5-73F2-4B58-B67A-DD9F6F20A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AD6E7-B1F9-4E19-BD38-F2B2132C95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670C32-2E01-44ED-8C8E-C8FA3C553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86CE19-0594-4074-B2C4-437F46E4760B}"/>
              </a:ext>
            </a:extLst>
          </p:cNvPr>
          <p:cNvSpPr>
            <a:spLocks noGrp="1"/>
          </p:cNvSpPr>
          <p:nvPr>
            <p:ph type="dt" sz="half" idx="10"/>
          </p:nvPr>
        </p:nvSpPr>
        <p:spPr/>
        <p:txBody>
          <a:bodyPr/>
          <a:lstStyle/>
          <a:p>
            <a:fld id="{46557608-36F7-4221-B9F0-86CCD174F6D7}" type="datetimeFigureOut">
              <a:rPr lang="en-US" smtClean="0"/>
              <a:t>5/13/2019</a:t>
            </a:fld>
            <a:endParaRPr lang="en-US"/>
          </a:p>
        </p:txBody>
      </p:sp>
      <p:sp>
        <p:nvSpPr>
          <p:cNvPr id="6" name="Footer Placeholder 5">
            <a:extLst>
              <a:ext uri="{FF2B5EF4-FFF2-40B4-BE49-F238E27FC236}">
                <a16:creationId xmlns:a16="http://schemas.microsoft.com/office/drawing/2014/main" id="{549B69DE-2E6A-47CD-8791-3D249B2E8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0A166-619A-4A55-A961-9FC04A0D1BE6}"/>
              </a:ext>
            </a:extLst>
          </p:cNvPr>
          <p:cNvSpPr>
            <a:spLocks noGrp="1"/>
          </p:cNvSpPr>
          <p:nvPr>
            <p:ph type="sldNum" sz="quarter" idx="12"/>
          </p:nvPr>
        </p:nvSpPr>
        <p:spPr/>
        <p:txBody>
          <a:bodyPr/>
          <a:lstStyle/>
          <a:p>
            <a:fld id="{8CA1E8FD-CF40-4F31-BCAD-F0F310A32863}" type="slidenum">
              <a:rPr lang="en-US" smtClean="0"/>
              <a:t>‹#›</a:t>
            </a:fld>
            <a:endParaRPr lang="en-US"/>
          </a:p>
        </p:txBody>
      </p:sp>
    </p:spTree>
    <p:extLst>
      <p:ext uri="{BB962C8B-B14F-4D97-AF65-F5344CB8AC3E}">
        <p14:creationId xmlns:p14="http://schemas.microsoft.com/office/powerpoint/2010/main" val="365434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80634-473E-499D-A243-CB0E3CFFBBBC}"/>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FCC605F9-79B5-4E3A-8E85-FA001241AC42}" type="datetimeFigureOut">
              <a:rPr lang="en-US"/>
              <a:pPr>
                <a:defRPr/>
              </a:pPr>
              <a:t>5/13/2019</a:t>
            </a:fld>
            <a:endParaRPr lang="en-US"/>
          </a:p>
        </p:txBody>
      </p:sp>
      <p:sp>
        <p:nvSpPr>
          <p:cNvPr id="5" name="Footer Placeholder 4">
            <a:extLst>
              <a:ext uri="{FF2B5EF4-FFF2-40B4-BE49-F238E27FC236}">
                <a16:creationId xmlns:a16="http://schemas.microsoft.com/office/drawing/2014/main" id="{D2CC5EE3-385D-4B58-B85C-4152620C8947}"/>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DE454E0-BD77-4108-A701-91981B4F997C}"/>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E378C125-4475-487F-BCF9-39BDC751E4BE}" type="slidenum">
              <a:rPr lang="en-US"/>
              <a:pPr>
                <a:defRPr/>
              </a:pPr>
              <a:t>‹#›</a:t>
            </a:fld>
            <a:endParaRPr lang="en-US"/>
          </a:p>
        </p:txBody>
      </p:sp>
    </p:spTree>
    <p:extLst>
      <p:ext uri="{BB962C8B-B14F-4D97-AF65-F5344CB8AC3E}">
        <p14:creationId xmlns:p14="http://schemas.microsoft.com/office/powerpoint/2010/main" val="7420106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2FAFE-7D98-4CAE-9B5E-DF4A0688C298}"/>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9CE544F9-6A36-4ED6-A115-27094506291C}" type="datetimeFigureOut">
              <a:rPr lang="en-US"/>
              <a:pPr>
                <a:defRPr/>
              </a:pPr>
              <a:t>5/13/2019</a:t>
            </a:fld>
            <a:endParaRPr lang="en-US"/>
          </a:p>
        </p:txBody>
      </p:sp>
      <p:sp>
        <p:nvSpPr>
          <p:cNvPr id="5" name="Footer Placeholder 4">
            <a:extLst>
              <a:ext uri="{FF2B5EF4-FFF2-40B4-BE49-F238E27FC236}">
                <a16:creationId xmlns:a16="http://schemas.microsoft.com/office/drawing/2014/main" id="{2EDF7A48-55F9-4254-9709-98B500886B2E}"/>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946154D-B709-4354-BFB1-AA79E39B1F31}"/>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CF1BF846-360F-444D-8931-8BBA91C7BB4E}" type="slidenum">
              <a:rPr lang="en-US"/>
              <a:pPr>
                <a:defRPr/>
              </a:pPr>
              <a:t>‹#›</a:t>
            </a:fld>
            <a:endParaRPr lang="en-US"/>
          </a:p>
        </p:txBody>
      </p:sp>
    </p:spTree>
    <p:extLst>
      <p:ext uri="{BB962C8B-B14F-4D97-AF65-F5344CB8AC3E}">
        <p14:creationId xmlns:p14="http://schemas.microsoft.com/office/powerpoint/2010/main" val="3382569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543883-E5C5-464B-B355-4FCD62ABBEB7}"/>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0B82903D-E6B4-4C00-9DA8-5B6E5044DB90}" type="datetimeFigureOut">
              <a:rPr lang="en-US"/>
              <a:pPr>
                <a:defRPr/>
              </a:pPr>
              <a:t>5/13/2019</a:t>
            </a:fld>
            <a:endParaRPr lang="en-US"/>
          </a:p>
        </p:txBody>
      </p:sp>
      <p:sp>
        <p:nvSpPr>
          <p:cNvPr id="6" name="Footer Placeholder 5">
            <a:extLst>
              <a:ext uri="{FF2B5EF4-FFF2-40B4-BE49-F238E27FC236}">
                <a16:creationId xmlns:a16="http://schemas.microsoft.com/office/drawing/2014/main" id="{A91A9D5E-F9A3-48CC-8578-C0F7010EC6F6}"/>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28DA245-F893-44D3-8CE3-BEB5E42A4CAB}"/>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E59C2F1C-811A-4952-ABAF-A9BCBA8A269B}" type="slidenum">
              <a:rPr lang="en-US"/>
              <a:pPr>
                <a:defRPr/>
              </a:pPr>
              <a:t>‹#›</a:t>
            </a:fld>
            <a:endParaRPr lang="en-US"/>
          </a:p>
        </p:txBody>
      </p:sp>
    </p:spTree>
    <p:extLst>
      <p:ext uri="{BB962C8B-B14F-4D97-AF65-F5344CB8AC3E}">
        <p14:creationId xmlns:p14="http://schemas.microsoft.com/office/powerpoint/2010/main" val="28198689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D1325-4FD4-4F28-A79A-D20E667BB857}"/>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AB1FDA23-8D63-44F3-9758-EDFB241F6D58}" type="datetimeFigureOut">
              <a:rPr lang="en-US"/>
              <a:pPr>
                <a:defRPr/>
              </a:pPr>
              <a:t>5/13/2019</a:t>
            </a:fld>
            <a:endParaRPr lang="en-US"/>
          </a:p>
        </p:txBody>
      </p:sp>
      <p:sp>
        <p:nvSpPr>
          <p:cNvPr id="8" name="Footer Placeholder 7">
            <a:extLst>
              <a:ext uri="{FF2B5EF4-FFF2-40B4-BE49-F238E27FC236}">
                <a16:creationId xmlns:a16="http://schemas.microsoft.com/office/drawing/2014/main" id="{C8B09FBF-5AFE-45A1-969D-1AF293146501}"/>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3A69B64-5017-4DF0-BAAC-98160F849A18}"/>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076D8BBD-9253-429B-AA1E-9FEE5D8B1AE2}" type="slidenum">
              <a:rPr lang="en-US"/>
              <a:pPr>
                <a:defRPr/>
              </a:pPr>
              <a:t>‹#›</a:t>
            </a:fld>
            <a:endParaRPr lang="en-US"/>
          </a:p>
        </p:txBody>
      </p:sp>
    </p:spTree>
    <p:extLst>
      <p:ext uri="{BB962C8B-B14F-4D97-AF65-F5344CB8AC3E}">
        <p14:creationId xmlns:p14="http://schemas.microsoft.com/office/powerpoint/2010/main" val="28638504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FE5F15-A4C9-48C2-B147-8555E3EFB4BB}"/>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62F140BB-61D5-4E36-A503-9B7D11F8D3B2}" type="datetimeFigureOut">
              <a:rPr lang="en-US"/>
              <a:pPr>
                <a:defRPr/>
              </a:pPr>
              <a:t>5/13/2019</a:t>
            </a:fld>
            <a:endParaRPr lang="en-US"/>
          </a:p>
        </p:txBody>
      </p:sp>
      <p:sp>
        <p:nvSpPr>
          <p:cNvPr id="4" name="Footer Placeholder 3">
            <a:extLst>
              <a:ext uri="{FF2B5EF4-FFF2-40B4-BE49-F238E27FC236}">
                <a16:creationId xmlns:a16="http://schemas.microsoft.com/office/drawing/2014/main" id="{4DAA2A27-2FDE-454B-B959-9CFE2CB48549}"/>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5EC7EEC-0C5A-4F68-9DA3-B8B585F66DF6}"/>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2E671518-6F8D-4946-B2AF-1DBF26E73598}" type="slidenum">
              <a:rPr lang="en-US"/>
              <a:pPr>
                <a:defRPr/>
              </a:pPr>
              <a:t>‹#›</a:t>
            </a:fld>
            <a:endParaRPr lang="en-US"/>
          </a:p>
        </p:txBody>
      </p:sp>
    </p:spTree>
    <p:extLst>
      <p:ext uri="{BB962C8B-B14F-4D97-AF65-F5344CB8AC3E}">
        <p14:creationId xmlns:p14="http://schemas.microsoft.com/office/powerpoint/2010/main" val="2186228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080B7-3F34-46B5-8CD6-525FDE005CE0}"/>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86F54895-BEE6-4FD9-9EE1-7A1C5A43B647}" type="datetimeFigureOut">
              <a:rPr lang="en-US"/>
              <a:pPr>
                <a:defRPr/>
              </a:pPr>
              <a:t>5/13/2019</a:t>
            </a:fld>
            <a:endParaRPr lang="en-US"/>
          </a:p>
        </p:txBody>
      </p:sp>
      <p:sp>
        <p:nvSpPr>
          <p:cNvPr id="3" name="Footer Placeholder 2">
            <a:extLst>
              <a:ext uri="{FF2B5EF4-FFF2-40B4-BE49-F238E27FC236}">
                <a16:creationId xmlns:a16="http://schemas.microsoft.com/office/drawing/2014/main" id="{049F6053-3617-4C6E-A424-C9E595A1CC81}"/>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ECE402F6-70FA-435C-AA51-C7C6DCD8F4B2}"/>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4CECDF15-CD1D-41D8-848D-A91E33427478}" type="slidenum">
              <a:rPr lang="en-US"/>
              <a:pPr>
                <a:defRPr/>
              </a:pPr>
              <a:t>‹#›</a:t>
            </a:fld>
            <a:endParaRPr lang="en-US"/>
          </a:p>
        </p:txBody>
      </p:sp>
    </p:spTree>
    <p:extLst>
      <p:ext uri="{BB962C8B-B14F-4D97-AF65-F5344CB8AC3E}">
        <p14:creationId xmlns:p14="http://schemas.microsoft.com/office/powerpoint/2010/main" val="3666926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ACC372D-E92B-4FDD-BDB3-C77E94453D43}"/>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6F4D6A21-E626-4F18-9830-35B2196583A8}" type="datetimeFigureOut">
              <a:rPr lang="en-US"/>
              <a:pPr>
                <a:defRPr/>
              </a:pPr>
              <a:t>5/13/2019</a:t>
            </a:fld>
            <a:endParaRPr lang="en-US"/>
          </a:p>
        </p:txBody>
      </p:sp>
      <p:sp>
        <p:nvSpPr>
          <p:cNvPr id="6" name="Footer Placeholder 5">
            <a:extLst>
              <a:ext uri="{FF2B5EF4-FFF2-40B4-BE49-F238E27FC236}">
                <a16:creationId xmlns:a16="http://schemas.microsoft.com/office/drawing/2014/main" id="{990F1E33-5EA6-47CB-B9DD-568B07EC8E8D}"/>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0D8602C-FC46-4482-A31D-29C8A56E4096}"/>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2BA411D6-6521-4243-91E0-EAF50D0BA3E4}" type="slidenum">
              <a:rPr lang="en-US"/>
              <a:pPr>
                <a:defRPr/>
              </a:pPr>
              <a:t>‹#›</a:t>
            </a:fld>
            <a:endParaRPr lang="en-US"/>
          </a:p>
        </p:txBody>
      </p:sp>
    </p:spTree>
    <p:extLst>
      <p:ext uri="{BB962C8B-B14F-4D97-AF65-F5344CB8AC3E}">
        <p14:creationId xmlns:p14="http://schemas.microsoft.com/office/powerpoint/2010/main" val="2120579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A50BF1A-D76A-4B64-BBCD-2EA84D067D23}"/>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39B9915F-B03B-4CEF-856B-942F07BBA539}" type="datetimeFigureOut">
              <a:rPr lang="en-US"/>
              <a:pPr>
                <a:defRPr/>
              </a:pPr>
              <a:t>5/13/2019</a:t>
            </a:fld>
            <a:endParaRPr lang="en-US"/>
          </a:p>
        </p:txBody>
      </p:sp>
      <p:sp>
        <p:nvSpPr>
          <p:cNvPr id="6" name="Footer Placeholder 5">
            <a:extLst>
              <a:ext uri="{FF2B5EF4-FFF2-40B4-BE49-F238E27FC236}">
                <a16:creationId xmlns:a16="http://schemas.microsoft.com/office/drawing/2014/main" id="{FB620D39-C949-45F6-88EE-08D6C01F28F2}"/>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8337C3F-56DE-420C-9B65-6D89BE89C23C}"/>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DD1F33E6-3C6D-4C1D-AAE4-BF0B31A07CEC}" type="slidenum">
              <a:rPr lang="en-US"/>
              <a:pPr>
                <a:defRPr/>
              </a:pPr>
              <a:t>‹#›</a:t>
            </a:fld>
            <a:endParaRPr lang="en-US"/>
          </a:p>
        </p:txBody>
      </p:sp>
    </p:spTree>
    <p:extLst>
      <p:ext uri="{BB962C8B-B14F-4D97-AF65-F5344CB8AC3E}">
        <p14:creationId xmlns:p14="http://schemas.microsoft.com/office/powerpoint/2010/main" val="4077264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61E9E-8BD4-4319-BBE9-E3C96CD885DB}"/>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494F6C9B-F3B7-4AF0-9AD0-E4205AF6B9A5}" type="datetimeFigureOut">
              <a:rPr lang="en-US"/>
              <a:pPr>
                <a:defRPr/>
              </a:pPr>
              <a:t>5/13/2019</a:t>
            </a:fld>
            <a:endParaRPr lang="en-US"/>
          </a:p>
        </p:txBody>
      </p:sp>
      <p:sp>
        <p:nvSpPr>
          <p:cNvPr id="5" name="Footer Placeholder 4">
            <a:extLst>
              <a:ext uri="{FF2B5EF4-FFF2-40B4-BE49-F238E27FC236}">
                <a16:creationId xmlns:a16="http://schemas.microsoft.com/office/drawing/2014/main" id="{1F16BB5C-40CC-49E1-A8AF-14B09E9E0571}"/>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E5ED536-FE00-4B96-B473-9A8C71AE1873}"/>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53004725-01D6-468F-951B-3B4E9A2C2B2D}" type="slidenum">
              <a:rPr lang="en-US"/>
              <a:pPr>
                <a:defRPr/>
              </a:pPr>
              <a:t>‹#›</a:t>
            </a:fld>
            <a:endParaRPr lang="en-US"/>
          </a:p>
        </p:txBody>
      </p:sp>
    </p:spTree>
    <p:extLst>
      <p:ext uri="{BB962C8B-B14F-4D97-AF65-F5344CB8AC3E}">
        <p14:creationId xmlns:p14="http://schemas.microsoft.com/office/powerpoint/2010/main" val="1105341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38ACB-0E8E-4991-B815-083AE216F924}"/>
              </a:ext>
            </a:extLst>
          </p:cNvPr>
          <p:cNvSpPr>
            <a:spLocks noGrp="1"/>
          </p:cNvSpPr>
          <p:nvPr>
            <p:ph type="dt" sz="half" idx="10"/>
          </p:nvPr>
        </p:nvSpPr>
        <p:spPr/>
        <p:txBody>
          <a:bodyPr/>
          <a:lstStyle>
            <a:lvl1pPr fontAlgn="base">
              <a:spcBef>
                <a:spcPct val="0"/>
              </a:spcBef>
              <a:spcAft>
                <a:spcPct val="0"/>
              </a:spcAft>
              <a:defRPr b="1">
                <a:latin typeface="Arial" charset="0"/>
                <a:cs typeface="Arial" charset="0"/>
              </a:defRPr>
            </a:lvl1pPr>
          </a:lstStyle>
          <a:p>
            <a:pPr>
              <a:defRPr/>
            </a:pPr>
            <a:fld id="{19766C28-ADF9-485F-A1DD-AF0D88F88CAA}" type="datetimeFigureOut">
              <a:rPr lang="en-US"/>
              <a:pPr>
                <a:defRPr/>
              </a:pPr>
              <a:t>5/13/2019</a:t>
            </a:fld>
            <a:endParaRPr lang="en-US"/>
          </a:p>
        </p:txBody>
      </p:sp>
      <p:sp>
        <p:nvSpPr>
          <p:cNvPr id="5" name="Footer Placeholder 4">
            <a:extLst>
              <a:ext uri="{FF2B5EF4-FFF2-40B4-BE49-F238E27FC236}">
                <a16:creationId xmlns:a16="http://schemas.microsoft.com/office/drawing/2014/main" id="{7DD12C1B-936F-4833-8A70-CE9C09E94191}"/>
              </a:ext>
            </a:extLst>
          </p:cNvPr>
          <p:cNvSpPr>
            <a:spLocks noGrp="1"/>
          </p:cNvSpPr>
          <p:nvPr>
            <p:ph type="ftr" sz="quarter" idx="11"/>
          </p:nvPr>
        </p:nvSpPr>
        <p:spPr/>
        <p:txBody>
          <a:bodyPr/>
          <a:lstStyle>
            <a:lvl1pPr fontAlgn="base">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55B2C52-FD3C-4AFE-9D7F-A6969613DE19}"/>
              </a:ext>
            </a:extLst>
          </p:cNvPr>
          <p:cNvSpPr>
            <a:spLocks noGrp="1"/>
          </p:cNvSpPr>
          <p:nvPr>
            <p:ph type="sldNum" sz="quarter" idx="12"/>
          </p:nvPr>
        </p:nvSpPr>
        <p:spPr/>
        <p:txBody>
          <a:bodyPr/>
          <a:lstStyle>
            <a:lvl1pPr>
              <a:defRPr b="1">
                <a:latin typeface="Arial" panose="020B0604020202020204" pitchFamily="34" charset="0"/>
              </a:defRPr>
            </a:lvl1pPr>
          </a:lstStyle>
          <a:p>
            <a:pPr>
              <a:defRPr/>
            </a:pPr>
            <a:fld id="{7F1F2037-030A-4123-AA81-311390DE5F21}" type="slidenum">
              <a:rPr lang="en-US"/>
              <a:pPr>
                <a:defRPr/>
              </a:pPr>
              <a:t>‹#›</a:t>
            </a:fld>
            <a:endParaRPr lang="en-US"/>
          </a:p>
        </p:txBody>
      </p:sp>
    </p:spTree>
    <p:extLst>
      <p:ext uri="{BB962C8B-B14F-4D97-AF65-F5344CB8AC3E}">
        <p14:creationId xmlns:p14="http://schemas.microsoft.com/office/powerpoint/2010/main" val="380223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0.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6.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theme" Target="../theme/theme17.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8.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theme" Target="../theme/theme19.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0.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3.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4.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theme" Target="../theme/theme25.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6.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6" Type="http://schemas.openxmlformats.org/officeDocument/2006/relationships/theme" Target="../theme/theme27.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theme" Target="../theme/theme28.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5" Type="http://schemas.openxmlformats.org/officeDocument/2006/relationships/slideLayout" Target="../slideLayouts/slideLayout350.xml"/><Relationship Id="rId10" Type="http://schemas.openxmlformats.org/officeDocument/2006/relationships/theme" Target="../theme/theme29.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0.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1.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2.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D699E-3343-45BF-8099-0A13FC7BB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0E9C2-A264-4526-B080-0E8418D8E9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5CB66-41A2-4552-AC8F-B1ED8C231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57608-36F7-4221-B9F0-86CCD174F6D7}" type="datetimeFigureOut">
              <a:rPr lang="en-US" smtClean="0"/>
              <a:t>5/13/2019</a:t>
            </a:fld>
            <a:endParaRPr lang="en-US"/>
          </a:p>
        </p:txBody>
      </p:sp>
      <p:sp>
        <p:nvSpPr>
          <p:cNvPr id="5" name="Footer Placeholder 4">
            <a:extLst>
              <a:ext uri="{FF2B5EF4-FFF2-40B4-BE49-F238E27FC236}">
                <a16:creationId xmlns:a16="http://schemas.microsoft.com/office/drawing/2014/main" id="{7F93A215-C970-48F9-B094-3E6964D1E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5D0668-C2AA-4306-BE82-1FB632F00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1E8FD-CF40-4F31-BCAD-F0F310A32863}" type="slidenum">
              <a:rPr lang="en-US" smtClean="0"/>
              <a:t>‹#›</a:t>
            </a:fld>
            <a:endParaRPr lang="en-US"/>
          </a:p>
        </p:txBody>
      </p:sp>
    </p:spTree>
    <p:extLst>
      <p:ext uri="{BB962C8B-B14F-4D97-AF65-F5344CB8AC3E}">
        <p14:creationId xmlns:p14="http://schemas.microsoft.com/office/powerpoint/2010/main" val="3674163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1266" name="Rectangle 15">
            <a:extLst>
              <a:ext uri="{FF2B5EF4-FFF2-40B4-BE49-F238E27FC236}">
                <a16:creationId xmlns:a16="http://schemas.microsoft.com/office/drawing/2014/main" id="{7C61B98C-C35D-4719-9D66-BD0973E8270E}"/>
              </a:ext>
            </a:extLst>
          </p:cNvPr>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267" name="Rectangle 16">
            <a:extLst>
              <a:ext uri="{FF2B5EF4-FFF2-40B4-BE49-F238E27FC236}">
                <a16:creationId xmlns:a16="http://schemas.microsoft.com/office/drawing/2014/main" id="{83DA2474-76D4-4647-BF26-101255DC1B64}"/>
              </a:ext>
            </a:extLst>
          </p:cNvPr>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a:extLst>
              <a:ext uri="{FF2B5EF4-FFF2-40B4-BE49-F238E27FC236}">
                <a16:creationId xmlns:a16="http://schemas.microsoft.com/office/drawing/2014/main" id="{C9466EA6-EA36-4355-8008-CBB1D88587EC}"/>
              </a:ext>
            </a:extLst>
          </p:cNvPr>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a:extLst>
              <a:ext uri="{FF2B5EF4-FFF2-40B4-BE49-F238E27FC236}">
                <a16:creationId xmlns:a16="http://schemas.microsoft.com/office/drawing/2014/main" id="{61CF75D3-7117-4C1E-A7AF-FB1CD71C4F41}"/>
              </a:ext>
            </a:extLst>
          </p:cNvPr>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a:extLst>
              <a:ext uri="{FF2B5EF4-FFF2-40B4-BE49-F238E27FC236}">
                <a16:creationId xmlns:a16="http://schemas.microsoft.com/office/drawing/2014/main" id="{845C5BB7-D480-4A1C-9490-B31BC237CD5B}"/>
              </a:ext>
            </a:extLst>
          </p:cNvPr>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a:defRPr/>
            </a:pPr>
            <a:fld id="{F62966AC-3B80-4A71-8965-00B4A3A77A0F}" type="slidenum">
              <a:rPr lang="en-US"/>
              <a:pPr>
                <a:defRPr/>
              </a:pPr>
              <a:t>‹#›</a:t>
            </a:fld>
            <a:endParaRPr lang="en-US"/>
          </a:p>
        </p:txBody>
      </p:sp>
    </p:spTree>
    <p:extLst>
      <p:ext uri="{BB962C8B-B14F-4D97-AF65-F5344CB8AC3E}">
        <p14:creationId xmlns:p14="http://schemas.microsoft.com/office/powerpoint/2010/main" val="15269486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D346BA8-3DD3-4088-B0D2-626D48E9C3D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C8787A31-3EA5-4A94-9242-FD10DDF9A50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023198A-D0C2-4A08-89FB-0E0F714B9A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86C7B899-CCC8-4D14-8B1E-CA371682FC7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640BB2CB-FC87-40C0-9757-2382EC64169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3ED3028-CAD3-41D4-99EF-953616E99834}" type="slidenum">
              <a:rPr lang="en-US"/>
              <a:pPr>
                <a:defRPr/>
              </a:pPr>
              <a:t>‹#›</a:t>
            </a:fld>
            <a:endParaRPr lang="en-US"/>
          </a:p>
        </p:txBody>
      </p:sp>
    </p:spTree>
    <p:extLst>
      <p:ext uri="{BB962C8B-B14F-4D97-AF65-F5344CB8AC3E}">
        <p14:creationId xmlns:p14="http://schemas.microsoft.com/office/powerpoint/2010/main" val="125387932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F137A7A6-C9C6-4EB3-8D34-3CCDD24561F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8FAAB36F-7674-4E6D-A7BD-750456C36E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9A0A9DD-E87A-4064-A3AD-2007EC5EABE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B402846-F342-4071-99F2-5C89605C1B1B}" type="datetimeFigureOut">
              <a:rPr lang="en-US"/>
              <a:pPr>
                <a:defRPr/>
              </a:pPr>
              <a:t>5/13/2019</a:t>
            </a:fld>
            <a:endParaRPr lang="en-US"/>
          </a:p>
        </p:txBody>
      </p:sp>
      <p:sp>
        <p:nvSpPr>
          <p:cNvPr id="5" name="Footer Placeholder 4">
            <a:extLst>
              <a:ext uri="{FF2B5EF4-FFF2-40B4-BE49-F238E27FC236}">
                <a16:creationId xmlns:a16="http://schemas.microsoft.com/office/drawing/2014/main" id="{8AF87628-3BF5-407F-9A8A-DAAB9DB8E74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8ED0634B-2208-4625-A9C3-F313CAEE870F}"/>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CA3FD50D-DA9C-4F4E-960E-953705660C06}" type="slidenum">
              <a:rPr lang="en-US"/>
              <a:pPr>
                <a:defRPr/>
              </a:pPr>
              <a:t>‹#›</a:t>
            </a:fld>
            <a:endParaRPr lang="en-US"/>
          </a:p>
        </p:txBody>
      </p:sp>
    </p:spTree>
    <p:extLst>
      <p:ext uri="{BB962C8B-B14F-4D97-AF65-F5344CB8AC3E}">
        <p14:creationId xmlns:p14="http://schemas.microsoft.com/office/powerpoint/2010/main" val="17870864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Placeholder 1">
            <a:extLst>
              <a:ext uri="{FF2B5EF4-FFF2-40B4-BE49-F238E27FC236}">
                <a16:creationId xmlns:a16="http://schemas.microsoft.com/office/drawing/2014/main" id="{E1F58934-CECA-449E-B444-C6357C95407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Text Placeholder 2">
            <a:extLst>
              <a:ext uri="{FF2B5EF4-FFF2-40B4-BE49-F238E27FC236}">
                <a16:creationId xmlns:a16="http://schemas.microsoft.com/office/drawing/2014/main" id="{62EB4A26-71B1-429E-A170-614FDE4C64B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38CFFA7-D1EE-4692-BA02-1EC2BA8006D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cs typeface="+mn-cs"/>
              </a:defRPr>
            </a:lvl1pPr>
          </a:lstStyle>
          <a:p>
            <a:pPr>
              <a:defRPr/>
            </a:pPr>
            <a:fld id="{13D3E438-5DB0-42AD-81E8-DA13CD2507BD}" type="datetimeFigureOut">
              <a:rPr lang="en-US"/>
              <a:pPr>
                <a:defRPr/>
              </a:pPr>
              <a:t>5/13/2019</a:t>
            </a:fld>
            <a:endParaRPr lang="en-US"/>
          </a:p>
        </p:txBody>
      </p:sp>
      <p:sp>
        <p:nvSpPr>
          <p:cNvPr id="5" name="Footer Placeholder 4">
            <a:extLst>
              <a:ext uri="{FF2B5EF4-FFF2-40B4-BE49-F238E27FC236}">
                <a16:creationId xmlns:a16="http://schemas.microsoft.com/office/drawing/2014/main" id="{BF3B1FB2-FCCC-443D-96F2-BCBF9EBA871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A335CD5D-D771-44D1-8199-9DDD3FECD57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30DB8119-65C8-47FB-8179-773854D86734}" type="slidenum">
              <a:rPr lang="en-US"/>
              <a:pPr>
                <a:defRPr/>
              </a:pPr>
              <a:t>‹#›</a:t>
            </a:fld>
            <a:endParaRPr lang="en-US"/>
          </a:p>
        </p:txBody>
      </p:sp>
    </p:spTree>
    <p:extLst>
      <p:ext uri="{BB962C8B-B14F-4D97-AF65-F5344CB8AC3E}">
        <p14:creationId xmlns:p14="http://schemas.microsoft.com/office/powerpoint/2010/main" val="99544936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Placeholder 1">
            <a:extLst>
              <a:ext uri="{FF2B5EF4-FFF2-40B4-BE49-F238E27FC236}">
                <a16:creationId xmlns:a16="http://schemas.microsoft.com/office/drawing/2014/main" id="{1DCC3117-EE8E-471F-BAAF-559C49A6457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Text Placeholder 2">
            <a:extLst>
              <a:ext uri="{FF2B5EF4-FFF2-40B4-BE49-F238E27FC236}">
                <a16:creationId xmlns:a16="http://schemas.microsoft.com/office/drawing/2014/main" id="{B984B82B-A616-4CB8-ADC9-4018D357E0E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EBB06D-8746-46FB-A53F-BD8E9FEEA7C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365CB8E-7CD1-4F48-A6AA-46472161FF45}" type="datetimeFigureOut">
              <a:rPr lang="en-US"/>
              <a:pPr>
                <a:defRPr/>
              </a:pPr>
              <a:t>5/13/2019</a:t>
            </a:fld>
            <a:endParaRPr lang="en-US"/>
          </a:p>
        </p:txBody>
      </p:sp>
      <p:sp>
        <p:nvSpPr>
          <p:cNvPr id="5" name="Footer Placeholder 4">
            <a:extLst>
              <a:ext uri="{FF2B5EF4-FFF2-40B4-BE49-F238E27FC236}">
                <a16:creationId xmlns:a16="http://schemas.microsoft.com/office/drawing/2014/main" id="{318B47A7-FF33-4AA4-8530-C69B1725732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758C78D-64C8-46B1-8161-9B0314768B6F}"/>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049B217-906B-4D3F-BB9C-1BF9601BF060}" type="slidenum">
              <a:rPr lang="en-US"/>
              <a:pPr>
                <a:defRPr/>
              </a:pPr>
              <a:t>‹#›</a:t>
            </a:fld>
            <a:endParaRPr lang="en-US"/>
          </a:p>
        </p:txBody>
      </p:sp>
    </p:spTree>
    <p:extLst>
      <p:ext uri="{BB962C8B-B14F-4D97-AF65-F5344CB8AC3E}">
        <p14:creationId xmlns:p14="http://schemas.microsoft.com/office/powerpoint/2010/main" val="3256894370"/>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a:extLst>
              <a:ext uri="{FF2B5EF4-FFF2-40B4-BE49-F238E27FC236}">
                <a16:creationId xmlns:a16="http://schemas.microsoft.com/office/drawing/2014/main" id="{F9C07741-5FC1-4C93-90F6-FD354C79DEE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a:extLst>
              <a:ext uri="{FF2B5EF4-FFF2-40B4-BE49-F238E27FC236}">
                <a16:creationId xmlns:a16="http://schemas.microsoft.com/office/drawing/2014/main" id="{A479BE03-54A8-4C9E-BDED-F1DD2074D48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2B6A42-7660-427C-B697-59DA91DBEFB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5217E53A-5FEC-417F-9B2B-DF8EADB72323}" type="datetimeFigureOut">
              <a:rPr lang="en-US"/>
              <a:pPr>
                <a:defRPr/>
              </a:pPr>
              <a:t>5/13/2019</a:t>
            </a:fld>
            <a:endParaRPr lang="en-US"/>
          </a:p>
        </p:txBody>
      </p:sp>
      <p:sp>
        <p:nvSpPr>
          <p:cNvPr id="5" name="Footer Placeholder 4">
            <a:extLst>
              <a:ext uri="{FF2B5EF4-FFF2-40B4-BE49-F238E27FC236}">
                <a16:creationId xmlns:a16="http://schemas.microsoft.com/office/drawing/2014/main" id="{837741FE-6909-4910-9EED-C449A7E2A3E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E5F47666-46E4-40AB-8150-691AD7D0E5CB}"/>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3DF11600-52B9-43A0-9B5C-9608263321F8}" type="slidenum">
              <a:rPr lang="en-US"/>
              <a:pPr>
                <a:defRPr/>
              </a:pPr>
              <a:t>‹#›</a:t>
            </a:fld>
            <a:endParaRPr lang="en-US"/>
          </a:p>
        </p:txBody>
      </p:sp>
    </p:spTree>
    <p:extLst>
      <p:ext uri="{BB962C8B-B14F-4D97-AF65-F5344CB8AC3E}">
        <p14:creationId xmlns:p14="http://schemas.microsoft.com/office/powerpoint/2010/main" val="185597200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06BA33C-54D2-4C7C-B7E6-C45DBFFBB5E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Rectangle 3">
            <a:extLst>
              <a:ext uri="{FF2B5EF4-FFF2-40B4-BE49-F238E27FC236}">
                <a16:creationId xmlns:a16="http://schemas.microsoft.com/office/drawing/2014/main" id="{7F9A2675-CE56-4927-9359-7A56C82856F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08746E8-9601-4338-A6D5-0E9F0509A0B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05BF5349-2226-4384-83AA-A8513395A00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F2335DDE-7E9F-4B96-826A-1EDBA00EB0D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A304D2-00AE-4605-B559-FCDD29A48C15}" type="slidenum">
              <a:rPr lang="en-US"/>
              <a:pPr>
                <a:defRPr/>
              </a:pPr>
              <a:t>‹#›</a:t>
            </a:fld>
            <a:endParaRPr lang="en-US"/>
          </a:p>
        </p:txBody>
      </p:sp>
    </p:spTree>
    <p:extLst>
      <p:ext uri="{BB962C8B-B14F-4D97-AF65-F5344CB8AC3E}">
        <p14:creationId xmlns:p14="http://schemas.microsoft.com/office/powerpoint/2010/main" val="129220517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8FBE309-C1A9-4B59-983E-EB86AF8358E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0972F455-3C28-4B64-B9E2-778B691B276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20BC6F-30BF-4C63-B7B5-C6816F2662E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04EE90B1-EA81-4051-88B8-1D4B48B72E5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3878AD4F-0A22-45DA-8A24-8DBEDADBA8B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070D87F-0F30-46B6-BAD3-F4D808B01906}" type="slidenum">
              <a:rPr lang="en-US"/>
              <a:pPr>
                <a:defRPr/>
              </a:pPr>
              <a:t>‹#›</a:t>
            </a:fld>
            <a:endParaRPr lang="en-US"/>
          </a:p>
        </p:txBody>
      </p:sp>
    </p:spTree>
    <p:extLst>
      <p:ext uri="{BB962C8B-B14F-4D97-AF65-F5344CB8AC3E}">
        <p14:creationId xmlns:p14="http://schemas.microsoft.com/office/powerpoint/2010/main" val="114076219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a:extLst>
              <a:ext uri="{FF2B5EF4-FFF2-40B4-BE49-F238E27FC236}">
                <a16:creationId xmlns:a16="http://schemas.microsoft.com/office/drawing/2014/main" id="{AD540A31-C66D-459F-818D-D94B79D3C3BC}"/>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a:extLst>
              <a:ext uri="{FF2B5EF4-FFF2-40B4-BE49-F238E27FC236}">
                <a16:creationId xmlns:a16="http://schemas.microsoft.com/office/drawing/2014/main" id="{1B5FCECD-332D-4488-ACC1-D05470D6EE9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127A90-68B3-4328-88BB-D9FB470AD94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DE4CB48-0A27-4BF6-93D8-A17EF7F47A78}" type="datetimeFigureOut">
              <a:rPr lang="en-US"/>
              <a:pPr>
                <a:defRPr/>
              </a:pPr>
              <a:t>5/13/2019</a:t>
            </a:fld>
            <a:endParaRPr lang="en-US"/>
          </a:p>
        </p:txBody>
      </p:sp>
      <p:sp>
        <p:nvSpPr>
          <p:cNvPr id="5" name="Footer Placeholder 4">
            <a:extLst>
              <a:ext uri="{FF2B5EF4-FFF2-40B4-BE49-F238E27FC236}">
                <a16:creationId xmlns:a16="http://schemas.microsoft.com/office/drawing/2014/main" id="{D61B14AD-9809-4D56-B69B-FBAD65B830B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4E99DC9-B51F-48A0-B4CE-CAAC6444008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69E49B4-3513-4987-ACA7-27D47E71FC49}" type="slidenum">
              <a:rPr lang="en-US"/>
              <a:pPr>
                <a:defRPr/>
              </a:pPr>
              <a:t>‹#›</a:t>
            </a:fld>
            <a:endParaRPr lang="en-US"/>
          </a:p>
        </p:txBody>
      </p:sp>
    </p:spTree>
    <p:extLst>
      <p:ext uri="{BB962C8B-B14F-4D97-AF65-F5344CB8AC3E}">
        <p14:creationId xmlns:p14="http://schemas.microsoft.com/office/powerpoint/2010/main" val="803264045"/>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545AAE9-0C28-4512-B648-DD09752AA52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94444C56-A35B-4BE6-A50E-09559A1DE88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901316-4C1E-4FF8-A099-F6A63223404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9158B6E6-3E76-408D-9053-90DAC748CB2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0BD8E91A-D6EE-495B-9C26-09FD56DF667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8440043-4DA0-48AA-977C-203D9A18BA9E}" type="slidenum">
              <a:rPr lang="en-US"/>
              <a:pPr>
                <a:defRPr/>
              </a:pPr>
              <a:t>‹#›</a:t>
            </a:fld>
            <a:endParaRPr lang="en-US"/>
          </a:p>
        </p:txBody>
      </p:sp>
    </p:spTree>
    <p:extLst>
      <p:ext uri="{BB962C8B-B14F-4D97-AF65-F5344CB8AC3E}">
        <p14:creationId xmlns:p14="http://schemas.microsoft.com/office/powerpoint/2010/main" val="2967677721"/>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CA40AE-5FA0-4E99-BEF9-E5474B1E158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43C12B0-298D-4A8B-A8D2-A7D64475114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B2CB2-61AD-4107-B7C1-308DCF011CB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5571CDB1-B7A6-46EC-97CD-6DE1F70D2DD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B2C861F-C0DB-4C49-8E31-1D12B74F11B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8A749E-88FA-4B15-B169-E159FDF57C38}" type="slidenum">
              <a:rPr lang="en-US"/>
              <a:pPr>
                <a:defRPr/>
              </a:pPr>
              <a:t>‹#›</a:t>
            </a:fld>
            <a:endParaRPr lang="en-US"/>
          </a:p>
        </p:txBody>
      </p:sp>
    </p:spTree>
    <p:extLst>
      <p:ext uri="{BB962C8B-B14F-4D97-AF65-F5344CB8AC3E}">
        <p14:creationId xmlns:p14="http://schemas.microsoft.com/office/powerpoint/2010/main" val="83248782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Placeholder 1">
            <a:extLst>
              <a:ext uri="{FF2B5EF4-FFF2-40B4-BE49-F238E27FC236}">
                <a16:creationId xmlns:a16="http://schemas.microsoft.com/office/drawing/2014/main" id="{7A9E799D-F1BE-48ED-BF2E-6C75E65EF5A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Text Placeholder 2">
            <a:extLst>
              <a:ext uri="{FF2B5EF4-FFF2-40B4-BE49-F238E27FC236}">
                <a16:creationId xmlns:a16="http://schemas.microsoft.com/office/drawing/2014/main" id="{20E162C2-5061-4FC8-9A44-1587999E1DE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9C36CE-4805-4A02-B48A-0FBE0DFB75B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376BAA74-5AE4-43D3-A39F-2C32E4C72124}" type="datetimeFigureOut">
              <a:rPr lang="en-US"/>
              <a:pPr>
                <a:defRPr/>
              </a:pPr>
              <a:t>5/13/2019</a:t>
            </a:fld>
            <a:endParaRPr lang="en-US"/>
          </a:p>
        </p:txBody>
      </p:sp>
      <p:sp>
        <p:nvSpPr>
          <p:cNvPr id="5" name="Footer Placeholder 4">
            <a:extLst>
              <a:ext uri="{FF2B5EF4-FFF2-40B4-BE49-F238E27FC236}">
                <a16:creationId xmlns:a16="http://schemas.microsoft.com/office/drawing/2014/main" id="{29F0D9B2-879B-46AB-AAD1-861CCD2EBDC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65857A0-C36C-4A38-8304-42636188F7E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820F0631-99A3-4107-B63A-0E9D7D609275}" type="slidenum">
              <a:rPr lang="en-US"/>
              <a:pPr>
                <a:defRPr/>
              </a:pPr>
              <a:t>‹#›</a:t>
            </a:fld>
            <a:endParaRPr lang="en-US"/>
          </a:p>
        </p:txBody>
      </p:sp>
    </p:spTree>
    <p:extLst>
      <p:ext uri="{BB962C8B-B14F-4D97-AF65-F5344CB8AC3E}">
        <p14:creationId xmlns:p14="http://schemas.microsoft.com/office/powerpoint/2010/main" val="356937344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anose="020F0502020204030204" pitchFamily="34" charset="0"/>
        </a:defRPr>
      </a:lvl2pPr>
      <a:lvl3pPr algn="ctr" defTabSz="514350" rtl="0" eaLnBrk="0" fontAlgn="base" hangingPunct="0">
        <a:spcBef>
          <a:spcPct val="0"/>
        </a:spcBef>
        <a:spcAft>
          <a:spcPct val="0"/>
        </a:spcAft>
        <a:defRPr sz="2400">
          <a:solidFill>
            <a:schemeClr val="tx1"/>
          </a:solidFill>
          <a:latin typeface="Calibri" panose="020F0502020204030204" pitchFamily="34" charset="0"/>
        </a:defRPr>
      </a:lvl3pPr>
      <a:lvl4pPr algn="ctr" defTabSz="514350" rtl="0" eaLnBrk="0" fontAlgn="base" hangingPunct="0">
        <a:spcBef>
          <a:spcPct val="0"/>
        </a:spcBef>
        <a:spcAft>
          <a:spcPct val="0"/>
        </a:spcAft>
        <a:defRPr sz="2400">
          <a:solidFill>
            <a:schemeClr val="tx1"/>
          </a:solidFill>
          <a:latin typeface="Calibri" panose="020F0502020204030204" pitchFamily="34" charset="0"/>
        </a:defRPr>
      </a:lvl4pPr>
      <a:lvl5pPr algn="ctr" defTabSz="514350" rtl="0" eaLnBrk="0" fontAlgn="base" hangingPunct="0">
        <a:spcBef>
          <a:spcPct val="0"/>
        </a:spcBef>
        <a:spcAft>
          <a:spcPct val="0"/>
        </a:spcAft>
        <a:defRPr sz="2400">
          <a:solidFill>
            <a:schemeClr val="tx1"/>
          </a:solidFill>
          <a:latin typeface="Calibri" panose="020F0502020204030204" pitchFamily="34" charset="0"/>
        </a:defRPr>
      </a:lvl5pPr>
      <a:lvl6pPr marL="342900" algn="ctr" defTabSz="514350" rtl="0" fontAlgn="base">
        <a:spcBef>
          <a:spcPct val="0"/>
        </a:spcBef>
        <a:spcAft>
          <a:spcPct val="0"/>
        </a:spcAft>
        <a:defRPr sz="2475">
          <a:solidFill>
            <a:schemeClr val="tx1"/>
          </a:solidFill>
          <a:latin typeface="Calibri" panose="020F0502020204030204" pitchFamily="34" charset="0"/>
        </a:defRPr>
      </a:lvl6pPr>
      <a:lvl7pPr marL="685800" algn="ctr" defTabSz="514350" rtl="0" fontAlgn="base">
        <a:spcBef>
          <a:spcPct val="0"/>
        </a:spcBef>
        <a:spcAft>
          <a:spcPct val="0"/>
        </a:spcAft>
        <a:defRPr sz="2475">
          <a:solidFill>
            <a:schemeClr val="tx1"/>
          </a:solidFill>
          <a:latin typeface="Calibri" panose="020F0502020204030204" pitchFamily="34" charset="0"/>
        </a:defRPr>
      </a:lvl7pPr>
      <a:lvl8pPr marL="1028700" algn="ctr" defTabSz="514350" rtl="0" fontAlgn="base">
        <a:spcBef>
          <a:spcPct val="0"/>
        </a:spcBef>
        <a:spcAft>
          <a:spcPct val="0"/>
        </a:spcAft>
        <a:defRPr sz="2475">
          <a:solidFill>
            <a:schemeClr val="tx1"/>
          </a:solidFill>
          <a:latin typeface="Calibri" panose="020F0502020204030204" pitchFamily="34" charset="0"/>
        </a:defRPr>
      </a:lvl8pPr>
      <a:lvl9pPr marL="1371600" algn="ctr" defTabSz="514350" rtl="0" fontAlgn="base">
        <a:spcBef>
          <a:spcPct val="0"/>
        </a:spcBef>
        <a:spcAft>
          <a:spcPct val="0"/>
        </a:spcAft>
        <a:defRPr sz="2475">
          <a:solidFill>
            <a:schemeClr val="tx1"/>
          </a:solidFill>
          <a:latin typeface="Calibri" panose="020F0502020204030204"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0BE21E47-99D8-429F-91D7-556693CC245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a:extLst>
              <a:ext uri="{FF2B5EF4-FFF2-40B4-BE49-F238E27FC236}">
                <a16:creationId xmlns:a16="http://schemas.microsoft.com/office/drawing/2014/main" id="{27C35576-0FE1-44D8-A830-E27DC3BB861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993CD57-F331-43DE-BC89-F28BDBAF13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2340AF2C-B26C-4810-A143-203774C53C34}" type="datetimeFigureOut">
              <a:rPr lang="en-US"/>
              <a:pPr>
                <a:defRPr/>
              </a:pPr>
              <a:t>5/13/2019</a:t>
            </a:fld>
            <a:endParaRPr lang="en-US"/>
          </a:p>
        </p:txBody>
      </p:sp>
      <p:sp>
        <p:nvSpPr>
          <p:cNvPr id="5" name="Footer Placeholder 4">
            <a:extLst>
              <a:ext uri="{FF2B5EF4-FFF2-40B4-BE49-F238E27FC236}">
                <a16:creationId xmlns:a16="http://schemas.microsoft.com/office/drawing/2014/main" id="{F4BA3591-95BD-4F54-9E8D-E577F2A37F1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1B979A7-FC53-4F8B-957D-7AE0664AA3CD}"/>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D3C4F362-C51A-42E7-BBC0-B21979DA902E}" type="slidenum">
              <a:rPr lang="en-US"/>
              <a:pPr>
                <a:defRPr/>
              </a:pPr>
              <a:t>‹#›</a:t>
            </a:fld>
            <a:endParaRPr lang="en-US"/>
          </a:p>
        </p:txBody>
      </p:sp>
    </p:spTree>
    <p:extLst>
      <p:ext uri="{BB962C8B-B14F-4D97-AF65-F5344CB8AC3E}">
        <p14:creationId xmlns:p14="http://schemas.microsoft.com/office/powerpoint/2010/main" val="3574016054"/>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5/13/2019</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7207252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itle Placeholder 1">
            <a:extLst>
              <a:ext uri="{FF2B5EF4-FFF2-40B4-BE49-F238E27FC236}">
                <a16:creationId xmlns:a16="http://schemas.microsoft.com/office/drawing/2014/main" id="{74DFEC8B-A1BF-4468-A77E-51448473A90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Text Placeholder 2">
            <a:extLst>
              <a:ext uri="{FF2B5EF4-FFF2-40B4-BE49-F238E27FC236}">
                <a16:creationId xmlns:a16="http://schemas.microsoft.com/office/drawing/2014/main" id="{C1387196-D15B-4896-98D0-589CDFC2419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CDBAE80-D262-4DEB-A958-7361B2BEB1B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S PGothic" panose="020B0600070205080204" pitchFamily="34" charset="-128"/>
                <a:cs typeface="Arial" pitchFamily="34" charset="0"/>
              </a:defRPr>
            </a:lvl1pPr>
          </a:lstStyle>
          <a:p>
            <a:pPr>
              <a:defRPr/>
            </a:pPr>
            <a:fld id="{C2E3245D-99DD-40CE-AD6F-473D7ADA8BE3}" type="datetimeFigureOut">
              <a:rPr lang="en-US"/>
              <a:pPr>
                <a:defRPr/>
              </a:pPr>
              <a:t>5/13/2019</a:t>
            </a:fld>
            <a:endParaRPr lang="en-US"/>
          </a:p>
        </p:txBody>
      </p:sp>
      <p:sp>
        <p:nvSpPr>
          <p:cNvPr id="5" name="Footer Placeholder 4">
            <a:extLst>
              <a:ext uri="{FF2B5EF4-FFF2-40B4-BE49-F238E27FC236}">
                <a16:creationId xmlns:a16="http://schemas.microsoft.com/office/drawing/2014/main" id="{5EDD33C1-74F0-4D4F-BCB3-EEAD4A7B707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S PGothic" panose="020B0600070205080204" pitchFamily="34" charset="-128"/>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7A519A1-8361-4059-B60E-AFC39DBCD0B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ea typeface="MS PGothic" panose="020B0600070205080204" pitchFamily="34" charset="-128"/>
                <a:cs typeface="Arial" panose="020B0604020202020204" pitchFamily="34" charset="0"/>
              </a:defRPr>
            </a:lvl1pPr>
          </a:lstStyle>
          <a:p>
            <a:pPr>
              <a:defRPr/>
            </a:pPr>
            <a:fld id="{345D9BFF-A80D-4822-A5F1-AE6A8FAAD14F}" type="slidenum">
              <a:rPr lang="en-US"/>
              <a:pPr>
                <a:defRPr/>
              </a:pPr>
              <a:t>‹#›</a:t>
            </a:fld>
            <a:endParaRPr lang="en-US"/>
          </a:p>
        </p:txBody>
      </p:sp>
    </p:spTree>
    <p:extLst>
      <p:ext uri="{BB962C8B-B14F-4D97-AF65-F5344CB8AC3E}">
        <p14:creationId xmlns:p14="http://schemas.microsoft.com/office/powerpoint/2010/main" val="2688562856"/>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Title Placeholder 1">
            <a:extLst>
              <a:ext uri="{FF2B5EF4-FFF2-40B4-BE49-F238E27FC236}">
                <a16:creationId xmlns:a16="http://schemas.microsoft.com/office/drawing/2014/main" id="{D0A243D6-5881-474C-BCAF-80E218BB7D9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147" name="Text Placeholder 2">
            <a:extLst>
              <a:ext uri="{FF2B5EF4-FFF2-40B4-BE49-F238E27FC236}">
                <a16:creationId xmlns:a16="http://schemas.microsoft.com/office/drawing/2014/main" id="{62231C8E-3295-4B27-857B-9DF453A415A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DCCE2D-B0C8-450E-9E34-0DFF26E7776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39DAAA1-38F9-4D10-9FAF-D38F61DEBCE6}" type="datetimeFigureOut">
              <a:rPr lang="en-US"/>
              <a:pPr>
                <a:defRPr/>
              </a:pPr>
              <a:t>5/13/2019</a:t>
            </a:fld>
            <a:endParaRPr lang="en-US"/>
          </a:p>
        </p:txBody>
      </p:sp>
      <p:sp>
        <p:nvSpPr>
          <p:cNvPr id="5" name="Footer Placeholder 4">
            <a:extLst>
              <a:ext uri="{FF2B5EF4-FFF2-40B4-BE49-F238E27FC236}">
                <a16:creationId xmlns:a16="http://schemas.microsoft.com/office/drawing/2014/main" id="{593E6FA1-9BD3-4854-9DCE-A256135FECE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4A3F51F-8965-4CE2-9342-35A43E3A6C7E}"/>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05AD847-2157-4506-B1ED-563DC2BC3491}" type="slidenum">
              <a:rPr lang="en-US"/>
              <a:pPr>
                <a:defRPr/>
              </a:pPr>
              <a:t>‹#›</a:t>
            </a:fld>
            <a:endParaRPr lang="en-US"/>
          </a:p>
        </p:txBody>
      </p:sp>
    </p:spTree>
    <p:extLst>
      <p:ext uri="{BB962C8B-B14F-4D97-AF65-F5344CB8AC3E}">
        <p14:creationId xmlns:p14="http://schemas.microsoft.com/office/powerpoint/2010/main" val="199649704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5013179-7D86-4999-8085-C376CE72F0D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04451" name="Rectangle 3">
            <a:extLst>
              <a:ext uri="{FF2B5EF4-FFF2-40B4-BE49-F238E27FC236}">
                <a16:creationId xmlns:a16="http://schemas.microsoft.com/office/drawing/2014/main" id="{9FE534D7-075F-4C26-BFF1-8081D83E141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CC118B-0289-43D9-A633-7E817C5764E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DD51927-41F1-454A-8E16-FDBD55CF4C7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4BDE0E4A-5B83-4DEF-B36E-6FAD9586AF1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latin typeface="Arial" charset="0"/>
                <a:ea typeface="+mn-ea"/>
                <a:cs typeface="+mn-cs"/>
              </a:defRPr>
            </a:lvl1pPr>
          </a:lstStyle>
          <a:p>
            <a:pPr>
              <a:defRPr/>
            </a:pPr>
            <a:fld id="{23F05473-C77C-4E70-97FC-E5E51957A762}" type="slidenum">
              <a:rPr lang="en-US"/>
              <a:pPr>
                <a:defRPr/>
              </a:pPr>
              <a:t>‹#›</a:t>
            </a:fld>
            <a:endParaRPr lang="en-US"/>
          </a:p>
        </p:txBody>
      </p:sp>
    </p:spTree>
    <p:extLst>
      <p:ext uri="{BB962C8B-B14F-4D97-AF65-F5344CB8AC3E}">
        <p14:creationId xmlns:p14="http://schemas.microsoft.com/office/powerpoint/2010/main" val="223502592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Title Placeholder 1">
            <a:extLst>
              <a:ext uri="{FF2B5EF4-FFF2-40B4-BE49-F238E27FC236}">
                <a16:creationId xmlns:a16="http://schemas.microsoft.com/office/drawing/2014/main" id="{30768A45-37D9-40B4-9F29-489F766F16B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Text Placeholder 2">
            <a:extLst>
              <a:ext uri="{FF2B5EF4-FFF2-40B4-BE49-F238E27FC236}">
                <a16:creationId xmlns:a16="http://schemas.microsoft.com/office/drawing/2014/main" id="{F7A7335B-58CA-4313-8D24-CE8116E1F98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C2CE90-E0F5-4735-80AD-E93A9390D1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itchFamily="34" charset="0"/>
              </a:defRPr>
            </a:lvl1pPr>
          </a:lstStyle>
          <a:p>
            <a:pPr>
              <a:defRPr/>
            </a:pPr>
            <a:fld id="{071F43A9-E3ED-420A-93E4-9E478B7E0725}" type="datetimeFigureOut">
              <a:rPr lang="en-US"/>
              <a:pPr>
                <a:defRPr/>
              </a:pPr>
              <a:t>5/13/2019</a:t>
            </a:fld>
            <a:endParaRPr lang="en-US"/>
          </a:p>
        </p:txBody>
      </p:sp>
      <p:sp>
        <p:nvSpPr>
          <p:cNvPr id="5" name="Footer Placeholder 4">
            <a:extLst>
              <a:ext uri="{FF2B5EF4-FFF2-40B4-BE49-F238E27FC236}">
                <a16:creationId xmlns:a16="http://schemas.microsoft.com/office/drawing/2014/main" id="{FB971078-051F-46F6-BF22-AA8B45F62ED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CA6BB3D-842C-41F9-AF06-C89846F5EF13}"/>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itchFamily="34" charset="0"/>
              </a:defRPr>
            </a:lvl1pPr>
          </a:lstStyle>
          <a:p>
            <a:pPr>
              <a:defRPr/>
            </a:pPr>
            <a:fld id="{F4B30A2F-0FDC-44FB-87CA-B7F4A6CD3343}" type="slidenum">
              <a:rPr lang="en-US"/>
              <a:pPr>
                <a:defRPr/>
              </a:pPr>
              <a:t>‹#›</a:t>
            </a:fld>
            <a:endParaRPr lang="en-US"/>
          </a:p>
        </p:txBody>
      </p:sp>
    </p:spTree>
    <p:extLst>
      <p:ext uri="{BB962C8B-B14F-4D97-AF65-F5344CB8AC3E}">
        <p14:creationId xmlns:p14="http://schemas.microsoft.com/office/powerpoint/2010/main" val="128445934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9A75D754-1363-4B19-8135-99B22EDEB19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15715" name="Rectangle 3">
            <a:extLst>
              <a:ext uri="{FF2B5EF4-FFF2-40B4-BE49-F238E27FC236}">
                <a16:creationId xmlns:a16="http://schemas.microsoft.com/office/drawing/2014/main" id="{AB36E4C6-FCD5-492E-8270-9643ECF64F7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2111243-DB99-44D7-888B-4CD327D20E4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5DD41EA0-5476-41F8-9DD2-29E102368C9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7822FE8-5139-483F-AECA-7CE7F4687CA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b="0">
                <a:solidFill>
                  <a:srgbClr val="000000"/>
                </a:solidFill>
                <a:latin typeface="Arial" charset="0"/>
                <a:ea typeface="+mn-ea"/>
                <a:cs typeface="+mn-cs"/>
              </a:defRPr>
            </a:lvl1pPr>
          </a:lstStyle>
          <a:p>
            <a:pPr>
              <a:defRPr/>
            </a:pPr>
            <a:fld id="{7801E02D-6AEB-4678-AA05-61C8DB85F1F1}" type="slidenum">
              <a:rPr lang="en-US"/>
              <a:pPr>
                <a:defRPr/>
              </a:pPr>
              <a:t>‹#›</a:t>
            </a:fld>
            <a:endParaRPr lang="en-US"/>
          </a:p>
        </p:txBody>
      </p:sp>
    </p:spTree>
    <p:extLst>
      <p:ext uri="{BB962C8B-B14F-4D97-AF65-F5344CB8AC3E}">
        <p14:creationId xmlns:p14="http://schemas.microsoft.com/office/powerpoint/2010/main" val="302055580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444C6DA-D149-41D7-ADFB-4FCDB40715E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16739" name="Rectangle 3">
            <a:extLst>
              <a:ext uri="{FF2B5EF4-FFF2-40B4-BE49-F238E27FC236}">
                <a16:creationId xmlns:a16="http://schemas.microsoft.com/office/drawing/2014/main" id="{12C76525-2914-4EA1-B040-165DCB282F6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F7C586-AD6F-4DD6-978E-CECAE634FF4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E8F8B06-2060-46DC-92F0-90103A490F9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14392A5-36EE-48D6-B728-E4F20C8681A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Arial" charset="0"/>
                <a:ea typeface="+mn-ea"/>
                <a:cs typeface="+mn-cs"/>
              </a:defRPr>
            </a:lvl1pPr>
          </a:lstStyle>
          <a:p>
            <a:pPr>
              <a:defRPr/>
            </a:pPr>
            <a:fld id="{6BD43A7B-3A9C-401C-A7BF-71AFFF342EAE}" type="slidenum">
              <a:rPr lang="en-US"/>
              <a:pPr>
                <a:defRPr/>
              </a:pPr>
              <a:t>‹#›</a:t>
            </a:fld>
            <a:endParaRPr lang="en-US"/>
          </a:p>
        </p:txBody>
      </p:sp>
    </p:spTree>
    <p:extLst>
      <p:ext uri="{BB962C8B-B14F-4D97-AF65-F5344CB8AC3E}">
        <p14:creationId xmlns:p14="http://schemas.microsoft.com/office/powerpoint/2010/main" val="2413710198"/>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189" y="846139"/>
            <a:ext cx="980574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549189" y="2119919"/>
            <a:ext cx="9069976"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9752675"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252375891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E7D19A61-5995-4434-B234-A5D65A183EC2}"/>
              </a:ext>
            </a:extLst>
          </p:cNvPr>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171" name="Rectangle 16">
            <a:extLst>
              <a:ext uri="{FF2B5EF4-FFF2-40B4-BE49-F238E27FC236}">
                <a16:creationId xmlns:a16="http://schemas.microsoft.com/office/drawing/2014/main" id="{7B03688F-0A13-4E7C-A89B-60DAF285099F}"/>
              </a:ext>
            </a:extLst>
          </p:cNvPr>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a:extLst>
              <a:ext uri="{FF2B5EF4-FFF2-40B4-BE49-F238E27FC236}">
                <a16:creationId xmlns:a16="http://schemas.microsoft.com/office/drawing/2014/main" id="{F7B7BDC1-005D-4C5C-9CA4-9BC50E4B540B}"/>
              </a:ext>
            </a:extLst>
          </p:cNvPr>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a:extLst>
              <a:ext uri="{FF2B5EF4-FFF2-40B4-BE49-F238E27FC236}">
                <a16:creationId xmlns:a16="http://schemas.microsoft.com/office/drawing/2014/main" id="{36796DA5-38E1-4743-B9D1-6FCD71A2CAE1}"/>
              </a:ext>
            </a:extLst>
          </p:cNvPr>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a:extLst>
              <a:ext uri="{FF2B5EF4-FFF2-40B4-BE49-F238E27FC236}">
                <a16:creationId xmlns:a16="http://schemas.microsoft.com/office/drawing/2014/main" id="{BA17495B-8161-4691-9E62-722637A17548}"/>
              </a:ext>
            </a:extLst>
          </p:cNvPr>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a:defRPr/>
            </a:pPr>
            <a:fld id="{62236C3B-6BBA-4F1A-AF1A-F3EF9131AF1B}" type="slidenum">
              <a:rPr lang="en-US"/>
              <a:pPr>
                <a:defRPr/>
              </a:pPr>
              <a:t>‹#›</a:t>
            </a:fld>
            <a:endParaRPr lang="en-US"/>
          </a:p>
        </p:txBody>
      </p:sp>
    </p:spTree>
    <p:extLst>
      <p:ext uri="{BB962C8B-B14F-4D97-AF65-F5344CB8AC3E}">
        <p14:creationId xmlns:p14="http://schemas.microsoft.com/office/powerpoint/2010/main" val="9493268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A628BFC3-119D-44FC-A656-2103DF61226E}"/>
              </a:ext>
            </a:extLst>
          </p:cNvPr>
          <p:cNvSpPr>
            <a:spLocks noGrp="1" noChangeArrowheads="1"/>
          </p:cNvSpPr>
          <p:nvPr>
            <p:ph type="title"/>
          </p:nvPr>
        </p:nvSpPr>
        <p:spPr bwMode="auto">
          <a:xfrm>
            <a:off x="1117600" y="38100"/>
            <a:ext cx="1036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2075" bIns="50800" numCol="1" anchor="ctr" anchorCtr="0" compatLnSpc="1">
            <a:prstTxWarp prst="textNoShape">
              <a:avLst/>
            </a:prstTxWarp>
          </a:bodyPr>
          <a:lstStyle/>
          <a:p>
            <a:pPr lvl="0"/>
            <a:r>
              <a:rPr lang="en-US" altLang="en-US">
                <a:sym typeface="Arial Bold" panose="020B0704020202020204" pitchFamily="34" charset="0"/>
              </a:rPr>
              <a:t>Click to edit Master title style</a:t>
            </a:r>
          </a:p>
        </p:txBody>
      </p:sp>
      <p:sp>
        <p:nvSpPr>
          <p:cNvPr id="3075" name="Rectangle 2">
            <a:extLst>
              <a:ext uri="{FF2B5EF4-FFF2-40B4-BE49-F238E27FC236}">
                <a16:creationId xmlns:a16="http://schemas.microsoft.com/office/drawing/2014/main" id="{4C0FD4C2-A052-4A64-BFDB-C688B4C41B37}"/>
              </a:ext>
            </a:extLst>
          </p:cNvPr>
          <p:cNvSpPr>
            <a:spLocks noGrp="1" noChangeArrowheads="1"/>
          </p:cNvSpPr>
          <p:nvPr>
            <p:ph type="body" idx="1"/>
          </p:nvPr>
        </p:nvSpPr>
        <p:spPr bwMode="auto">
          <a:xfrm>
            <a:off x="1117600" y="1752600"/>
            <a:ext cx="10363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2075" bIns="50800" numCol="1" anchor="t" anchorCtr="0" compatLnSpc="1">
            <a:prstTxWarp prst="textNoShape">
              <a:avLst/>
            </a:prstTxWarp>
          </a:bodyPr>
          <a:lstStyle/>
          <a:p>
            <a:pPr lvl="0"/>
            <a:r>
              <a:rPr lang="en-US" altLang="en-US">
                <a:sym typeface="Arial Bold" panose="020B0704020202020204" pitchFamily="34" charset="0"/>
              </a:rPr>
              <a:t>Click to edit Master text styles</a:t>
            </a:r>
          </a:p>
          <a:p>
            <a:pPr lvl="1"/>
            <a:r>
              <a:rPr lang="en-US" altLang="en-US">
                <a:sym typeface="Arial Bold" panose="020B0704020202020204" pitchFamily="34" charset="0"/>
              </a:rPr>
              <a:t>Second level</a:t>
            </a:r>
          </a:p>
          <a:p>
            <a:pPr lvl="2"/>
            <a:r>
              <a:rPr lang="en-US" altLang="en-US">
                <a:sym typeface="Arial Bold" panose="020B0704020202020204" pitchFamily="34" charset="0"/>
              </a:rPr>
              <a:t>Third level</a:t>
            </a:r>
          </a:p>
          <a:p>
            <a:pPr lvl="3"/>
            <a:r>
              <a:rPr lang="en-US" altLang="en-US">
                <a:sym typeface="Arial Bold" panose="020B0704020202020204" pitchFamily="34" charset="0"/>
              </a:rPr>
              <a:t>Fourth level</a:t>
            </a:r>
          </a:p>
          <a:p>
            <a:pPr lvl="4"/>
            <a:r>
              <a:rPr lang="en-US" altLang="en-US">
                <a:sym typeface="Arial Bold" panose="020B0704020202020204" pitchFamily="34" charset="0"/>
              </a:rPr>
              <a:t>Fifth level</a:t>
            </a:r>
          </a:p>
        </p:txBody>
      </p:sp>
      <p:sp>
        <p:nvSpPr>
          <p:cNvPr id="5123" name="Text Box 3">
            <a:extLst>
              <a:ext uri="{FF2B5EF4-FFF2-40B4-BE49-F238E27FC236}">
                <a16:creationId xmlns:a16="http://schemas.microsoft.com/office/drawing/2014/main" id="{97A0CC14-2F34-4768-AF10-68B1CB3F78C0}"/>
              </a:ext>
            </a:extLst>
          </p:cNvPr>
          <p:cNvSpPr txBox="1">
            <a:spLocks noGrp="1" noChangeArrowheads="1"/>
          </p:cNvSpPr>
          <p:nvPr>
            <p:ph type="sldNum" sz="quarter" idx="4"/>
          </p:nvPr>
        </p:nvSpPr>
        <p:spPr bwMode="auto">
          <a:xfrm>
            <a:off x="10219267" y="6405563"/>
            <a:ext cx="389467" cy="292100"/>
          </a:xfrm>
          <a:prstGeom prst="rect">
            <a:avLst/>
          </a:prstGeom>
          <a:noFill/>
          <a:ln>
            <a:noFill/>
          </a:ln>
          <a:effectLst/>
          <a:extLst/>
        </p:spPr>
        <p:txBody>
          <a:bodyPr vert="horz" wrap="none" lIns="91440" tIns="45720" rIns="91440" bIns="45720" numCol="1" anchor="ctr" anchorCtr="0" compatLnSpc="1">
            <a:prstTxWarp prst="textNoShape">
              <a:avLst/>
            </a:prstTxWarp>
          </a:bodyPr>
          <a:lstStyle>
            <a:lvl1pPr algn="ctr" eaLnBrk="1" hangingPunct="1">
              <a:defRPr sz="1400">
                <a:solidFill>
                  <a:schemeClr val="tx1"/>
                </a:solidFill>
                <a:latin typeface="Times New Roman" panose="02020603050405020304" pitchFamily="18" charset="0"/>
                <a:ea typeface="MS PGothic" panose="020B0600070205080204" pitchFamily="34" charset="-128"/>
                <a:sym typeface="Times New Roman" panose="02020603050405020304" pitchFamily="18" charset="0"/>
              </a:defRPr>
            </a:lvl1pPr>
          </a:lstStyle>
          <a:p>
            <a:pPr>
              <a:defRPr/>
            </a:pPr>
            <a:fld id="{50274121-0DA5-43BA-BC3E-5ACC1C720E25}" type="slidenum">
              <a:rPr lang="en-US" altLang="en-US"/>
              <a:pPr>
                <a:defRPr/>
              </a:pPr>
              <a:t>‹#›</a:t>
            </a:fld>
            <a:endParaRPr lang="en-US" altLang="en-US"/>
          </a:p>
        </p:txBody>
      </p:sp>
    </p:spTree>
    <p:extLst>
      <p:ext uri="{BB962C8B-B14F-4D97-AF65-F5344CB8AC3E}">
        <p14:creationId xmlns:p14="http://schemas.microsoft.com/office/powerpoint/2010/main" val="948338497"/>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ransition/>
  <p:hf hdr="0" ftr="0" dt="0"/>
  <p:txStyles>
    <p:titleStyle>
      <a:lvl1pPr marL="41275" indent="-41275" algn="ctr" rtl="0" eaLnBrk="0" fontAlgn="base" hangingPunct="0">
        <a:spcBef>
          <a:spcPct val="0"/>
        </a:spcBef>
        <a:spcAft>
          <a:spcPct val="0"/>
        </a:spcAft>
        <a:defRPr sz="2800">
          <a:solidFill>
            <a:schemeClr val="tx1"/>
          </a:solidFill>
          <a:latin typeface="+mj-lt"/>
          <a:ea typeface="+mj-ea"/>
          <a:cs typeface="+mj-cs"/>
          <a:sym typeface="Arial Bold" panose="020B0704020202020204" pitchFamily="34" charset="0"/>
        </a:defRPr>
      </a:lvl1pPr>
      <a:lvl2pPr marL="41275" indent="-41275" algn="ctr"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2pPr>
      <a:lvl3pPr marL="41275" indent="-41275" algn="ctr"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3pPr>
      <a:lvl4pPr marL="41275" indent="-41275" algn="ctr"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4pPr>
      <a:lvl5pPr marL="41275" indent="-41275" algn="ctr" rtl="0" eaLnBrk="0" fontAlgn="base" hangingPunct="0">
        <a:spcBef>
          <a:spcPct val="0"/>
        </a:spcBef>
        <a:spcAft>
          <a:spcPct val="0"/>
        </a:spcAft>
        <a:defRPr sz="2800">
          <a:solidFill>
            <a:schemeClr val="tx1"/>
          </a:solidFill>
          <a:latin typeface="Arial Bold" charset="0"/>
          <a:ea typeface="ヒラギノ角ゴ ProN W6" charset="0"/>
          <a:cs typeface="ヒラギノ角ゴ ProN W6" charset="0"/>
          <a:sym typeface="Arial Bold" panose="020B0704020202020204" pitchFamily="34" charset="0"/>
        </a:defRPr>
      </a:lvl5pPr>
      <a:lvl6pPr marL="498475" algn="ctr"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6pPr>
      <a:lvl7pPr marL="955675" algn="ctr"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7pPr>
      <a:lvl8pPr marL="1412875" algn="ctr"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8pPr>
      <a:lvl9pPr marL="1870075" algn="ctr" rtl="0" fontAlgn="base">
        <a:spcBef>
          <a:spcPct val="0"/>
        </a:spcBef>
        <a:spcAft>
          <a:spcPct val="0"/>
        </a:spcAft>
        <a:defRPr sz="2800">
          <a:solidFill>
            <a:schemeClr val="tx1"/>
          </a:solidFill>
          <a:latin typeface="Arial Bold" charset="0"/>
          <a:ea typeface="ヒラギノ角ゴ ProN W6" charset="0"/>
          <a:cs typeface="ヒラギノ角ゴ ProN W6" charset="0"/>
          <a:sym typeface="Arial Bold" charset="0"/>
        </a:defRPr>
      </a:lvl9pPr>
    </p:titleStyle>
    <p:bodyStyle>
      <a:lvl1pPr marL="384175" indent="-342900" algn="l" rtl="0" eaLnBrk="0" fontAlgn="base" hangingPunct="0">
        <a:spcBef>
          <a:spcPts val="600"/>
        </a:spcBef>
        <a:spcAft>
          <a:spcPct val="0"/>
        </a:spcAft>
        <a:buClr>
          <a:srgbClr val="000000"/>
        </a:buClr>
        <a:buSzPct val="75000"/>
        <a:buFont typeface="Wingdings" panose="05000000000000000000" pitchFamily="2" charset="2"/>
        <a:buChar char="n"/>
        <a:defRPr sz="2800">
          <a:solidFill>
            <a:schemeClr val="tx1"/>
          </a:solidFill>
          <a:latin typeface="+mn-lt"/>
          <a:ea typeface="+mn-ea"/>
          <a:cs typeface="+mn-cs"/>
          <a:sym typeface="Arial Bold" panose="020B0704020202020204" pitchFamily="34" charset="0"/>
        </a:defRPr>
      </a:lvl1pPr>
      <a:lvl2pPr marL="733425" indent="-285750" algn="l" rtl="0" eaLnBrk="0" fontAlgn="base" hangingPunct="0">
        <a:spcBef>
          <a:spcPts val="600"/>
        </a:spcBef>
        <a:spcAft>
          <a:spcPct val="0"/>
        </a:spcAft>
        <a:buClr>
          <a:srgbClr val="000000"/>
        </a:buClr>
        <a:buSzPct val="75000"/>
        <a:buFont typeface="Wingdings" panose="05000000000000000000" pitchFamily="2" charset="2"/>
        <a:buChar char="l"/>
        <a:defRPr sz="2400">
          <a:solidFill>
            <a:schemeClr val="tx1"/>
          </a:solidFill>
          <a:latin typeface="+mn-lt"/>
          <a:ea typeface="+mn-ea"/>
          <a:cs typeface="+mn-cs"/>
          <a:sym typeface="Arial Bold" panose="020B0704020202020204" pitchFamily="34" charset="0"/>
        </a:defRPr>
      </a:lvl2pPr>
      <a:lvl3pPr marL="1133475" indent="-228600" algn="l" rtl="0" eaLnBrk="0" fontAlgn="base" hangingPunct="0">
        <a:spcBef>
          <a:spcPts val="500"/>
        </a:spcBef>
        <a:spcAft>
          <a:spcPct val="0"/>
        </a:spcAft>
        <a:buClr>
          <a:srgbClr val="000000"/>
        </a:buClr>
        <a:buSzPct val="75000"/>
        <a:buFont typeface="Wingdings" panose="05000000000000000000" pitchFamily="2" charset="2"/>
        <a:buChar char="u"/>
        <a:defRPr sz="2000">
          <a:solidFill>
            <a:schemeClr val="tx1"/>
          </a:solidFill>
          <a:latin typeface="+mn-lt"/>
          <a:ea typeface="+mn-ea"/>
          <a:cs typeface="+mn-cs"/>
          <a:sym typeface="Arial Bold" panose="020B0704020202020204" pitchFamily="34" charset="0"/>
        </a:defRPr>
      </a:lvl3pPr>
      <a:lvl4pPr marL="1590675" indent="-228600" algn="l" rtl="0" eaLnBrk="0" fontAlgn="base" hangingPunct="0">
        <a:spcBef>
          <a:spcPts val="500"/>
        </a:spcBef>
        <a:spcAft>
          <a:spcPct val="0"/>
        </a:spcAft>
        <a:buClr>
          <a:srgbClr val="B2B2B2"/>
        </a:buClr>
        <a:buSzPct val="75000"/>
        <a:buFont typeface="Arial" panose="020B0604020202020204" pitchFamily="34" charset="0"/>
        <a:buChar char="–"/>
        <a:defRPr sz="2000">
          <a:solidFill>
            <a:schemeClr val="tx1"/>
          </a:solidFill>
          <a:latin typeface="+mn-lt"/>
          <a:ea typeface="+mn-ea"/>
          <a:cs typeface="+mn-cs"/>
          <a:sym typeface="Arial Bold" panose="020B0704020202020204" pitchFamily="34" charset="0"/>
        </a:defRPr>
      </a:lvl4pPr>
      <a:lvl5pPr marL="2047875" indent="-228600" algn="l" rtl="0" eaLnBrk="0" fontAlgn="base" hangingPunct="0">
        <a:spcBef>
          <a:spcPts val="500"/>
        </a:spcBef>
        <a:spcAft>
          <a:spcPct val="0"/>
        </a:spcAft>
        <a:buClr>
          <a:srgbClr val="B2B2B2"/>
        </a:buClr>
        <a:buSzPct val="75000"/>
        <a:buFont typeface="Arial" panose="020B0604020202020204" pitchFamily="34" charset="0"/>
        <a:buChar char="•"/>
        <a:defRPr sz="2000">
          <a:solidFill>
            <a:schemeClr val="tx1"/>
          </a:solidFill>
          <a:latin typeface="+mn-lt"/>
          <a:ea typeface="+mn-ea"/>
          <a:cs typeface="+mn-cs"/>
          <a:sym typeface="Arial Bold" panose="020B0704020202020204" pitchFamily="34" charset="0"/>
        </a:defRPr>
      </a:lvl5pPr>
      <a:lvl6pPr marL="2505075" indent="-228600" algn="l" rtl="0" fontAlgn="base">
        <a:spcBef>
          <a:spcPts val="500"/>
        </a:spcBef>
        <a:spcAft>
          <a:spcPct val="0"/>
        </a:spcAft>
        <a:buClr>
          <a:srgbClr val="B2B2B2"/>
        </a:buClr>
        <a:buSzPct val="75000"/>
        <a:buFont typeface="Arial" charset="0"/>
        <a:buChar char="•"/>
        <a:defRPr sz="2000">
          <a:solidFill>
            <a:schemeClr val="tx1"/>
          </a:solidFill>
          <a:latin typeface="+mn-lt"/>
          <a:ea typeface="+mn-ea"/>
          <a:cs typeface="+mn-cs"/>
          <a:sym typeface="Arial Bold" charset="0"/>
        </a:defRPr>
      </a:lvl6pPr>
      <a:lvl7pPr marL="2962275" indent="-228600" algn="l" rtl="0" fontAlgn="base">
        <a:spcBef>
          <a:spcPts val="500"/>
        </a:spcBef>
        <a:spcAft>
          <a:spcPct val="0"/>
        </a:spcAft>
        <a:buClr>
          <a:srgbClr val="B2B2B2"/>
        </a:buClr>
        <a:buSzPct val="75000"/>
        <a:buFont typeface="Arial" charset="0"/>
        <a:buChar char="•"/>
        <a:defRPr sz="2000">
          <a:solidFill>
            <a:schemeClr val="tx1"/>
          </a:solidFill>
          <a:latin typeface="+mn-lt"/>
          <a:ea typeface="+mn-ea"/>
          <a:cs typeface="+mn-cs"/>
          <a:sym typeface="Arial Bold" charset="0"/>
        </a:defRPr>
      </a:lvl7pPr>
      <a:lvl8pPr marL="3419475" indent="-228600" algn="l" rtl="0" fontAlgn="base">
        <a:spcBef>
          <a:spcPts val="500"/>
        </a:spcBef>
        <a:spcAft>
          <a:spcPct val="0"/>
        </a:spcAft>
        <a:buClr>
          <a:srgbClr val="B2B2B2"/>
        </a:buClr>
        <a:buSzPct val="75000"/>
        <a:buFont typeface="Arial" charset="0"/>
        <a:buChar char="•"/>
        <a:defRPr sz="2000">
          <a:solidFill>
            <a:schemeClr val="tx1"/>
          </a:solidFill>
          <a:latin typeface="+mn-lt"/>
          <a:ea typeface="+mn-ea"/>
          <a:cs typeface="+mn-cs"/>
          <a:sym typeface="Arial Bold" charset="0"/>
        </a:defRPr>
      </a:lvl8pPr>
      <a:lvl9pPr marL="3876675" indent="-228600" algn="l" rtl="0" fontAlgn="base">
        <a:spcBef>
          <a:spcPts val="500"/>
        </a:spcBef>
        <a:spcAft>
          <a:spcPct val="0"/>
        </a:spcAft>
        <a:buClr>
          <a:srgbClr val="B2B2B2"/>
        </a:buClr>
        <a:buSzPct val="75000"/>
        <a:buFont typeface="Arial" charset="0"/>
        <a:buChar char="•"/>
        <a:defRPr sz="2000">
          <a:solidFill>
            <a:schemeClr val="tx1"/>
          </a:solidFill>
          <a:latin typeface="+mn-lt"/>
          <a:ea typeface="+mn-ea"/>
          <a:cs typeface="+mn-cs"/>
          <a:sym typeface="Arial Bol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Title Placeholder 1">
            <a:extLst>
              <a:ext uri="{FF2B5EF4-FFF2-40B4-BE49-F238E27FC236}">
                <a16:creationId xmlns:a16="http://schemas.microsoft.com/office/drawing/2014/main" id="{04D09E73-4384-4D0A-A985-57A572E5BCB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Text Placeholder 2">
            <a:extLst>
              <a:ext uri="{FF2B5EF4-FFF2-40B4-BE49-F238E27FC236}">
                <a16:creationId xmlns:a16="http://schemas.microsoft.com/office/drawing/2014/main" id="{D631DC33-B050-42BC-BE4E-DB26641B56F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1923C5-A8A7-43EF-BBB3-BD45B02E89A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1511089-41A0-41AD-B832-6DB6D49A8D33}" type="datetimeFigureOut">
              <a:rPr lang="en-US"/>
              <a:pPr>
                <a:defRPr/>
              </a:pPr>
              <a:t>5/13/2019</a:t>
            </a:fld>
            <a:endParaRPr lang="en-US"/>
          </a:p>
        </p:txBody>
      </p:sp>
      <p:sp>
        <p:nvSpPr>
          <p:cNvPr id="5" name="Footer Placeholder 4">
            <a:extLst>
              <a:ext uri="{FF2B5EF4-FFF2-40B4-BE49-F238E27FC236}">
                <a16:creationId xmlns:a16="http://schemas.microsoft.com/office/drawing/2014/main" id="{A5D994A2-D2AF-4B27-8995-594D482671F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D17ECAD-3292-40D8-8E58-5E883281E7C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itchFamily="34" charset="0"/>
              </a:defRPr>
            </a:lvl1pPr>
          </a:lstStyle>
          <a:p>
            <a:pPr>
              <a:defRPr/>
            </a:pPr>
            <a:fld id="{B795647A-69C6-4ADD-B6FA-A74425A92824}" type="slidenum">
              <a:rPr lang="en-US"/>
              <a:pPr>
                <a:defRPr/>
              </a:pPr>
              <a:t>‹#›</a:t>
            </a:fld>
            <a:endParaRPr lang="en-US"/>
          </a:p>
        </p:txBody>
      </p:sp>
    </p:spTree>
    <p:extLst>
      <p:ext uri="{BB962C8B-B14F-4D97-AF65-F5344CB8AC3E}">
        <p14:creationId xmlns:p14="http://schemas.microsoft.com/office/powerpoint/2010/main" val="63594160"/>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Title Placeholder 1">
            <a:extLst>
              <a:ext uri="{FF2B5EF4-FFF2-40B4-BE49-F238E27FC236}">
                <a16:creationId xmlns:a16="http://schemas.microsoft.com/office/drawing/2014/main" id="{25F2D09E-6A56-4BF1-A7D1-004E2BB0EAE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0051" name="Text Placeholder 2">
            <a:extLst>
              <a:ext uri="{FF2B5EF4-FFF2-40B4-BE49-F238E27FC236}">
                <a16:creationId xmlns:a16="http://schemas.microsoft.com/office/drawing/2014/main" id="{5993333A-A9FB-4EA7-BF18-312A01C3ACC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56BF17-1A5D-4BED-97CA-1D59EF45338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6404B495-8C84-4E36-9AA9-2056807F0E18}" type="datetimeFigureOut">
              <a:rPr lang="en-US"/>
              <a:pPr>
                <a:defRPr/>
              </a:pPr>
              <a:t>5/13/2019</a:t>
            </a:fld>
            <a:endParaRPr lang="en-US"/>
          </a:p>
        </p:txBody>
      </p:sp>
      <p:sp>
        <p:nvSpPr>
          <p:cNvPr id="5" name="Footer Placeholder 4">
            <a:extLst>
              <a:ext uri="{FF2B5EF4-FFF2-40B4-BE49-F238E27FC236}">
                <a16:creationId xmlns:a16="http://schemas.microsoft.com/office/drawing/2014/main" id="{7ACF0E84-9FDC-4ACA-B47C-6B6DE22444B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E40AD1E-C7DD-46A3-9047-BBF2032D3066}"/>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36ED22C7-0236-43D7-A0B0-E5D81856DC18}" type="slidenum">
              <a:rPr lang="en-US"/>
              <a:pPr>
                <a:defRPr/>
              </a:pPr>
              <a:t>‹#›</a:t>
            </a:fld>
            <a:endParaRPr lang="en-US"/>
          </a:p>
        </p:txBody>
      </p:sp>
    </p:spTree>
    <p:extLst>
      <p:ext uri="{BB962C8B-B14F-4D97-AF65-F5344CB8AC3E}">
        <p14:creationId xmlns:p14="http://schemas.microsoft.com/office/powerpoint/2010/main" val="3136066374"/>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BE0E4BAF-6300-444E-B7B8-FDC4215984C6}"/>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1036CF46-50FD-4ECB-8040-B73987EBB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E5B35-300B-43FC-A64F-B80C0D9570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A5010E92-199A-45C4-B40C-D9ABCBB80C4A}" type="datetimeFigureOut">
              <a:rPr lang="en-US"/>
              <a:pPr>
                <a:defRPr/>
              </a:pPr>
              <a:t>5/13/2019</a:t>
            </a:fld>
            <a:endParaRPr lang="en-US"/>
          </a:p>
        </p:txBody>
      </p:sp>
      <p:sp>
        <p:nvSpPr>
          <p:cNvPr id="5" name="Footer Placeholder 4">
            <a:extLst>
              <a:ext uri="{FF2B5EF4-FFF2-40B4-BE49-F238E27FC236}">
                <a16:creationId xmlns:a16="http://schemas.microsoft.com/office/drawing/2014/main" id="{E8C6C7EE-D91F-49A5-9AFC-3BC9E95E469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C205E6A-8188-4E8A-AB8C-227761A00D9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1B3691F1-8130-467D-AD5C-612B788736EA}" type="slidenum">
              <a:rPr lang="en-US"/>
              <a:pPr>
                <a:defRPr/>
              </a:pPr>
              <a:t>‹#›</a:t>
            </a:fld>
            <a:endParaRPr lang="en-US"/>
          </a:p>
        </p:txBody>
      </p:sp>
    </p:spTree>
    <p:extLst>
      <p:ext uri="{BB962C8B-B14F-4D97-AF65-F5344CB8AC3E}">
        <p14:creationId xmlns:p14="http://schemas.microsoft.com/office/powerpoint/2010/main" val="35843078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741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a:t>Click to edit Master title style</a:t>
            </a:r>
          </a:p>
        </p:txBody>
      </p:sp>
      <p:sp>
        <p:nvSpPr>
          <p:cNvPr id="1741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eaLnBrk="0" fontAlgn="base" hangingPunct="0">
              <a:spcBef>
                <a:spcPct val="0"/>
              </a:spcBef>
              <a:spcAft>
                <a:spcPct val="0"/>
              </a:spcAft>
              <a:defRPr/>
            </a:pPr>
            <a:fld id="{FA08F9D3-DC5C-444A-BCA2-0CC777FF1E67}"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817548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5/13/2019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3263798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640703EA-3A52-4B2F-909C-B034965202D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92701359-6300-4AFD-B733-4B88EF4D79D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7C3E82-860B-4823-B5C2-CB4EEA9896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32885DC-404B-41E8-96C4-D35DCB74624C}" type="datetimeFigureOut">
              <a:rPr lang="en-US"/>
              <a:pPr>
                <a:defRPr/>
              </a:pPr>
              <a:t>5/13/2019</a:t>
            </a:fld>
            <a:endParaRPr lang="en-US"/>
          </a:p>
        </p:txBody>
      </p:sp>
      <p:sp>
        <p:nvSpPr>
          <p:cNvPr id="5" name="Footer Placeholder 4">
            <a:extLst>
              <a:ext uri="{FF2B5EF4-FFF2-40B4-BE49-F238E27FC236}">
                <a16:creationId xmlns:a16="http://schemas.microsoft.com/office/drawing/2014/main" id="{6BCB9E99-0F1B-454E-8781-7065A2A02B9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4FC149F-D54A-4E0A-B905-BE154E5271B4}"/>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B9A0FEB-3A84-46B0-809D-72046F043BEC}" type="slidenum">
              <a:rPr lang="en-US"/>
              <a:pPr>
                <a:defRPr/>
              </a:pPr>
              <a:t>‹#›</a:t>
            </a:fld>
            <a:endParaRPr lang="en-US"/>
          </a:p>
        </p:txBody>
      </p:sp>
    </p:spTree>
    <p:extLst>
      <p:ext uri="{BB962C8B-B14F-4D97-AF65-F5344CB8AC3E}">
        <p14:creationId xmlns:p14="http://schemas.microsoft.com/office/powerpoint/2010/main" val="66120622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F94A0DC5-22DF-4C53-A672-18F8365CFCB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B8796F44-F8DB-412E-B904-151B70EF284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A574F3-C62B-4A39-A160-920129C5F4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6FAA57B-2B82-4CCA-B5CD-CB89ED054CC4}" type="datetimeFigureOut">
              <a:rPr lang="en-US"/>
              <a:pPr>
                <a:defRPr/>
              </a:pPr>
              <a:t>5/13/2019</a:t>
            </a:fld>
            <a:endParaRPr lang="en-US"/>
          </a:p>
        </p:txBody>
      </p:sp>
      <p:sp>
        <p:nvSpPr>
          <p:cNvPr id="5" name="Footer Placeholder 4">
            <a:extLst>
              <a:ext uri="{FF2B5EF4-FFF2-40B4-BE49-F238E27FC236}">
                <a16:creationId xmlns:a16="http://schemas.microsoft.com/office/drawing/2014/main" id="{4B1623E1-1A06-4E7F-B2CE-5E11C4AEBB0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E87FA263-7FFE-4AE6-9E16-6C4BB1DE734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6DE78D51-4494-48CE-809D-7CD494D2600D}" type="slidenum">
              <a:rPr lang="en-US"/>
              <a:pPr>
                <a:defRPr/>
              </a:pPr>
              <a:t>‹#›</a:t>
            </a:fld>
            <a:endParaRPr lang="en-US"/>
          </a:p>
        </p:txBody>
      </p:sp>
    </p:spTree>
    <p:extLst>
      <p:ext uri="{BB962C8B-B14F-4D97-AF65-F5344CB8AC3E}">
        <p14:creationId xmlns:p14="http://schemas.microsoft.com/office/powerpoint/2010/main" val="46498511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0DF843D6-9648-40F1-85A2-490181B8540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842971E6-D6E4-4F1C-A925-FC0C5BB5E42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4E264F-BE30-48F1-B981-C4D2ACDFB59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706231F-9D43-4BC0-B6F9-9A2AD45FD153}" type="datetimeFigureOut">
              <a:rPr lang="en-US"/>
              <a:pPr>
                <a:defRPr/>
              </a:pPr>
              <a:t>5/13/2019</a:t>
            </a:fld>
            <a:endParaRPr lang="en-US"/>
          </a:p>
        </p:txBody>
      </p:sp>
      <p:sp>
        <p:nvSpPr>
          <p:cNvPr id="5" name="Footer Placeholder 4">
            <a:extLst>
              <a:ext uri="{FF2B5EF4-FFF2-40B4-BE49-F238E27FC236}">
                <a16:creationId xmlns:a16="http://schemas.microsoft.com/office/drawing/2014/main" id="{F9B7D8EE-70B6-43B6-B514-D39D3F4F8AB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5049B46A-0F5C-4715-83FA-B2C3DCD8199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DC072AC-DAB3-4C4A-8C4C-DEDB682DC44C}" type="slidenum">
              <a:rPr lang="en-US"/>
              <a:pPr>
                <a:defRPr/>
              </a:pPr>
              <a:t>‹#›</a:t>
            </a:fld>
            <a:endParaRPr lang="en-US"/>
          </a:p>
        </p:txBody>
      </p:sp>
    </p:spTree>
    <p:extLst>
      <p:ext uri="{BB962C8B-B14F-4D97-AF65-F5344CB8AC3E}">
        <p14:creationId xmlns:p14="http://schemas.microsoft.com/office/powerpoint/2010/main" val="385369276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hyperlink" Target="http://curtbonk.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news.mit.edu/2016/mooc-bootcamp-mit-0519"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nytimes.com/2012/11/30/us/80-year-old-graduate-of-wgu-texas-kept-his-promise.html?ref=education&amp;_r=0" TargetMode="External"/><Relationship Id="rId1" Type="http://schemas.openxmlformats.org/officeDocument/2006/relationships/slideLayout" Target="../slideLayouts/slideLayout337.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4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hyperlink" Target="https://techcrunch.com/2018/06/18/microsoft-acquires-social-learning-platform-flipgrid/" TargetMode="External"/><Relationship Id="rId1" Type="http://schemas.openxmlformats.org/officeDocument/2006/relationships/slideLayout" Target="../slideLayouts/slideLayout11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7.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4.xml"/><Relationship Id="rId5" Type="http://schemas.openxmlformats.org/officeDocument/2006/relationships/image" Target="../media/image65.pn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cnn.com/interactive/style/leonardo500/" TargetMode="External"/><Relationship Id="rId1" Type="http://schemas.openxmlformats.org/officeDocument/2006/relationships/slideLayout" Target="../slideLayouts/slideLayout68.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02.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phet.colorado.edu/en/simulation/energy-skate-park" TargetMode="External"/><Relationship Id="rId1" Type="http://schemas.openxmlformats.org/officeDocument/2006/relationships/slideLayout" Target="../slideLayouts/slideLayout155.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webp"/><Relationship Id="rId2" Type="http://schemas.openxmlformats.org/officeDocument/2006/relationships/image" Target="../media/image77.jpg"/><Relationship Id="rId1" Type="http://schemas.openxmlformats.org/officeDocument/2006/relationships/slideLayout" Target="../slideLayouts/slideLayout371.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348.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22.xml"/><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penguinscience.com/" TargetMode="External"/><Relationship Id="rId1" Type="http://schemas.openxmlformats.org/officeDocument/2006/relationships/slideLayout" Target="../slideLayouts/slideLayout382.xml"/><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348.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news.elearninginside.com/how-plato-changed-the-world-in-1960/" TargetMode="Externa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curtbonk.com/vr-medicine4b.html" TargetMode="External"/><Relationship Id="rId1" Type="http://schemas.openxmlformats.org/officeDocument/2006/relationships/slideLayout" Target="../slideLayouts/slideLayout24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7.xml"/><Relationship Id="rId5" Type="http://schemas.openxmlformats.org/officeDocument/2006/relationships/image" Target="../media/image100.jpe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meetingwords.com/" TargetMode="Externa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27.xml"/><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edition.cnn.com/2018/11/27/europe/siberian-unicorn-humans-scli-intl/index.html" TargetMode="External"/><Relationship Id="rId1" Type="http://schemas.openxmlformats.org/officeDocument/2006/relationships/slideLayout" Target="../slideLayouts/slideLayout6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huffpost.com/entry/co2-levels-hit-new-high_n_5cd9882ae4b0c388e584eb09" TargetMode="External"/><Relationship Id="rId1" Type="http://schemas.openxmlformats.org/officeDocument/2006/relationships/slideLayout" Target="../slideLayouts/slideLayout68.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chronicle.com/article/The-Magical-Power-of/242513" TargetMode="External"/><Relationship Id="rId1" Type="http://schemas.openxmlformats.org/officeDocument/2006/relationships/slideLayout" Target="../slideLayouts/slideLayout238.xml"/><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hyperlink" Target="https://www.bigquestionsonline.com/" TargetMode="External"/><Relationship Id="rId2" Type="http://schemas.openxmlformats.org/officeDocument/2006/relationships/hyperlink" Target="https://www.bigquestionsonline.com/2017/08/03/can-living-creature-big-galaxy/" TargetMode="External"/><Relationship Id="rId1" Type="http://schemas.openxmlformats.org/officeDocument/2006/relationships/slideLayout" Target="../slideLayouts/slideLayout188.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77.xml"/></Relationships>
</file>

<file path=ppt/slides/_rels/slide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2.xml"/></Relationships>
</file>

<file path=ppt/slides/_rels/slide46.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hyperlink" Target="http://www.agmoocs.in/" TargetMode="External"/><Relationship Id="rId1" Type="http://schemas.openxmlformats.org/officeDocument/2006/relationships/slideLayout" Target="../slideLayouts/slideLayout260.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41.jpg"/></Relationships>
</file>

<file path=ppt/slides/_rels/slide47.xml.rels><?xml version="1.0" encoding="UTF-8" standalone="yes"?>
<Relationships xmlns="http://schemas.openxmlformats.org/package/2006/relationships"><Relationship Id="rId3" Type="http://schemas.openxmlformats.org/officeDocument/2006/relationships/hyperlink" Target="http://psc.apl.washington.edu/switchyard/field_notes_04/images/ice_scoop_jpg.jpg" TargetMode="External"/><Relationship Id="rId2" Type="http://schemas.openxmlformats.org/officeDocument/2006/relationships/image" Target="../media/image142.png"/><Relationship Id="rId1" Type="http://schemas.openxmlformats.org/officeDocument/2006/relationships/slideLayout" Target="../slideLayouts/slideLayout297.xml"/><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chronicle.com/article/Open-Educations-Wide-World-of/131672/?sid=at&amp;utm_source=at&amp;utm_medium=en" TargetMode="External"/><Relationship Id="rId1" Type="http://schemas.openxmlformats.org/officeDocument/2006/relationships/slideLayout" Target="../slideLayouts/slideLayout307.xml"/></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0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8.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hyperlink" Target="http://tec-variety.com/TEC-VARIETY-Chinese.pdf" TargetMode="External"/><Relationship Id="rId2" Type="http://schemas.openxmlformats.org/officeDocument/2006/relationships/hyperlink" Target="http://tec-variety.com/" TargetMode="External"/><Relationship Id="rId1" Type="http://schemas.openxmlformats.org/officeDocument/2006/relationships/slideLayout" Target="../slideLayouts/slideLayout10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54.xml.rels><?xml version="1.0" encoding="UTF-8" standalone="yes"?>
<Relationships xmlns="http://schemas.openxmlformats.org/package/2006/relationships"><Relationship Id="rId3" Type="http://schemas.openxmlformats.org/officeDocument/2006/relationships/hyperlink" Target="mailto:cjbonk@Indiana.edu" TargetMode="External"/><Relationship Id="rId7" Type="http://schemas.openxmlformats.org/officeDocument/2006/relationships/image" Target="../media/image159.png"/><Relationship Id="rId2" Type="http://schemas.openxmlformats.org/officeDocument/2006/relationships/hyperlink" Target="http://tec-variety.com/" TargetMode="External"/><Relationship Id="rId1" Type="http://schemas.openxmlformats.org/officeDocument/2006/relationships/slideLayout" Target="../slideLayouts/slideLayout2.xml"/><Relationship Id="rId6" Type="http://schemas.openxmlformats.org/officeDocument/2006/relationships/image" Target="../media/image158.jpg"/><Relationship Id="rId5" Type="http://schemas.openxmlformats.org/officeDocument/2006/relationships/image" Target="../media/image154.jpeg"/><Relationship Id="rId4" Type="http://schemas.openxmlformats.org/officeDocument/2006/relationships/image" Target="../media/image15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56.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eb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hyperlink" Target="https://www.insidehighered.com/news/2017/12/19/more-faculty-members-are-using-oer-survey-finds" TargetMode="Externa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fox5atlanta.com/news/50990044-story" TargetMode="External"/><Relationship Id="rId1" Type="http://schemas.openxmlformats.org/officeDocument/2006/relationships/slideLayout" Target="../slideLayouts/slideLayout2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BF2AAE97-36FD-4FA2-99EE-1F68B21F19B8}"/>
              </a:ext>
            </a:extLst>
          </p:cNvPr>
          <p:cNvSpPr>
            <a:spLocks noGrp="1" noChangeArrowheads="1"/>
          </p:cNvSpPr>
          <p:nvPr>
            <p:ph type="ctrTitle"/>
          </p:nvPr>
        </p:nvSpPr>
        <p:spPr>
          <a:xfrm>
            <a:off x="1616075" y="458788"/>
            <a:ext cx="8781372" cy="1226174"/>
          </a:xfrm>
        </p:spPr>
        <p:txBody>
          <a:bodyPr/>
          <a:lstStyle/>
          <a:p>
            <a:pPr eaLnBrk="1" hangingPunct="1"/>
            <a:r>
              <a:rPr lang="en-US" altLang="en-US" sz="4000" b="1" dirty="0">
                <a:solidFill>
                  <a:srgbClr val="0070C0"/>
                </a:solidFill>
                <a:latin typeface="Tahoma" panose="020B0604030504040204" pitchFamily="34" charset="0"/>
              </a:rPr>
              <a:t>Myths and Magic Moments for Online Learning</a:t>
            </a:r>
            <a:endParaRPr lang="en-US" altLang="en-US" sz="3600" b="1" dirty="0">
              <a:solidFill>
                <a:srgbClr val="0070C0"/>
              </a:solidFill>
              <a:latin typeface="Tahoma" panose="020B0604030504040204" pitchFamily="34" charset="0"/>
              <a:cs typeface="Tahoma" panose="020B0604030504040204" pitchFamily="34" charset="0"/>
            </a:endParaRPr>
          </a:p>
        </p:txBody>
      </p:sp>
      <p:sp>
        <p:nvSpPr>
          <p:cNvPr id="389123" name="Rectangle 3">
            <a:extLst>
              <a:ext uri="{FF2B5EF4-FFF2-40B4-BE49-F238E27FC236}">
                <a16:creationId xmlns:a16="http://schemas.microsoft.com/office/drawing/2014/main" id="{A491CEC7-DAAC-4E36-A813-DF623C5308B8}"/>
              </a:ext>
            </a:extLst>
          </p:cNvPr>
          <p:cNvSpPr>
            <a:spLocks noGrp="1" noChangeArrowheads="1"/>
          </p:cNvSpPr>
          <p:nvPr>
            <p:ph type="subTitle" idx="1"/>
          </p:nvPr>
        </p:nvSpPr>
        <p:spPr>
          <a:xfrm>
            <a:off x="2476500" y="1849348"/>
            <a:ext cx="7376417" cy="1579652"/>
          </a:xfrm>
        </p:spPr>
        <p:txBody>
          <a:bodyPr/>
          <a:lstStyle/>
          <a:p>
            <a:pPr eaLnBrk="1" hangingPunct="1">
              <a:lnSpc>
                <a:spcPct val="90000"/>
              </a:lnSpc>
            </a:pPr>
            <a:r>
              <a:rPr lang="en-US" altLang="en-US" sz="2600" b="1" dirty="0">
                <a:latin typeface="Tahoma" panose="020B0604030504040204" pitchFamily="34" charset="0"/>
              </a:rPr>
              <a:t>Curt Bonk, Professor, Indiana University</a:t>
            </a:r>
          </a:p>
          <a:p>
            <a:pPr eaLnBrk="1" hangingPunct="1"/>
            <a:r>
              <a:rPr lang="en-US" altLang="en-US" sz="2800" b="1" dirty="0">
                <a:latin typeface="Tahoma" pitchFamily="34" charset="0"/>
                <a:hlinkClick r:id="rId3"/>
              </a:rPr>
              <a:t>cjbonk@indiana.edu</a:t>
            </a:r>
            <a:r>
              <a:rPr lang="en-US" altLang="en-US" sz="2800" b="1" dirty="0">
                <a:latin typeface="Tahoma" pitchFamily="34" charset="0"/>
              </a:rPr>
              <a:t> </a:t>
            </a:r>
          </a:p>
          <a:p>
            <a:pPr eaLnBrk="1" hangingPunct="1"/>
            <a:r>
              <a:rPr lang="en-US" altLang="en-US" sz="2800" b="1" dirty="0">
                <a:latin typeface="Tahoma" pitchFamily="34" charset="0"/>
                <a:hlinkClick r:id="rId4"/>
              </a:rPr>
              <a:t>http://curtbonk.com/</a:t>
            </a:r>
            <a:r>
              <a:rPr lang="en-US" altLang="en-US" sz="2800" b="1" dirty="0">
                <a:latin typeface="Tahoma" pitchFamily="34" charset="0"/>
              </a:rPr>
              <a:t> </a:t>
            </a:r>
          </a:p>
        </p:txBody>
      </p:sp>
      <p:pic>
        <p:nvPicPr>
          <p:cNvPr id="389125" name="Picture 1" descr="C:\Users\Curtis\Desktop\Curt's Documents\Curt's Pics\Curt\Keynote, best of, and funny pics\Best Pics to pick from March 2012\Cropped\Facebook\BONK MOOC Claws.JPG">
            <a:extLst>
              <a:ext uri="{FF2B5EF4-FFF2-40B4-BE49-F238E27FC236}">
                <a16:creationId xmlns:a16="http://schemas.microsoft.com/office/drawing/2014/main" id="{3859592B-43C8-48C0-BDFD-09DA27D2B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730" y="3429000"/>
            <a:ext cx="4242137" cy="33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51D1A-9A5C-40E3-8668-AF2E61374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024" y="3429000"/>
            <a:ext cx="5715000" cy="33051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9658350" cy="2590800"/>
          </a:xfrm>
        </p:spPr>
        <p:txBody>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#8: Online learning is too time-consuming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2514600" y="5943601"/>
            <a:ext cx="8001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Jima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Ngei</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87" y="3328988"/>
            <a:ext cx="5229225" cy="2614613"/>
          </a:xfrm>
          <a:prstGeom prst="rect">
            <a:avLst/>
          </a:prstGeom>
        </p:spPr>
      </p:pic>
    </p:spTree>
    <p:extLst>
      <p:ext uri="{BB962C8B-B14F-4D97-AF65-F5344CB8AC3E}">
        <p14:creationId xmlns:p14="http://schemas.microsoft.com/office/powerpoint/2010/main" val="3507230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231" y="343949"/>
            <a:ext cx="10096571" cy="2525489"/>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Myths #9: Credentials take too long</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Microcredentials</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and Nanodegrees</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edX Expands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 Programs With Data Science (“nanodegrees”)</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 name="Picture 2"/>
          <p:cNvPicPr>
            <a:picLocks noChangeAspect="1"/>
          </p:cNvPicPr>
          <p:nvPr/>
        </p:nvPicPr>
        <p:blipFill rotWithShape="1">
          <a:blip r:embed="rId2"/>
          <a:srcRect l="24551" t="17579" r="32393" b="6916"/>
          <a:stretch/>
        </p:blipFill>
        <p:spPr>
          <a:xfrm>
            <a:off x="673164" y="2768188"/>
            <a:ext cx="4038600" cy="4038600"/>
          </a:xfrm>
          <a:prstGeom prst="rect">
            <a:avLst/>
          </a:prstGeom>
        </p:spPr>
      </p:pic>
      <p:pic>
        <p:nvPicPr>
          <p:cNvPr id="5" name="Picture 4"/>
          <p:cNvPicPr>
            <a:picLocks noChangeAspect="1"/>
          </p:cNvPicPr>
          <p:nvPr/>
        </p:nvPicPr>
        <p:blipFill rotWithShape="1">
          <a:blip r:embed="rId3"/>
          <a:srcRect l="21321" t="25313" r="4769" b="181"/>
          <a:stretch/>
        </p:blipFill>
        <p:spPr>
          <a:xfrm>
            <a:off x="4817022" y="2911427"/>
            <a:ext cx="4099343" cy="3929604"/>
          </a:xfrm>
          <a:prstGeom prst="rect">
            <a:avLst/>
          </a:prstGeom>
        </p:spPr>
      </p:pic>
      <p:pic>
        <p:nvPicPr>
          <p:cNvPr id="6" name="Picture 5"/>
          <p:cNvPicPr>
            <a:picLocks noChangeAspect="1"/>
          </p:cNvPicPr>
          <p:nvPr/>
        </p:nvPicPr>
        <p:blipFill rotWithShape="1">
          <a:blip r:embed="rId4"/>
          <a:srcRect l="33790" t="20784" r="22332" b="933"/>
          <a:stretch/>
        </p:blipFill>
        <p:spPr>
          <a:xfrm>
            <a:off x="8158288" y="2885821"/>
            <a:ext cx="3507129" cy="3904584"/>
          </a:xfrm>
          <a:prstGeom prst="rect">
            <a:avLst/>
          </a:prstGeom>
        </p:spPr>
      </p:pic>
    </p:spTree>
    <p:extLst>
      <p:ext uri="{BB962C8B-B14F-4D97-AF65-F5344CB8AC3E}">
        <p14:creationId xmlns:p14="http://schemas.microsoft.com/office/powerpoint/2010/main" val="2911676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2475" y="328772"/>
            <a:ext cx="9686925" cy="2566827"/>
          </a:xfrm>
        </p:spPr>
        <p:txBody>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Myth #10: I’m too young to learn online</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From MOOC to bootcamp to MIT</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MIT</a:t>
            </a:r>
            <a:r>
              <a:rPr lang="en-US" sz="3200" b="1" dirty="0">
                <a:latin typeface="Tahoma" panose="020B0604030504040204" pitchFamily="34" charset="0"/>
                <a:ea typeface="Tahoma" panose="020B0604030504040204" pitchFamily="34" charset="0"/>
                <a:cs typeface="Tahoma" panose="020B0604030504040204" pitchFamily="34" charset="0"/>
              </a:rPr>
              <a:t> News, Office of Digital Learning</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(Jin Wu—from </a:t>
            </a:r>
            <a:r>
              <a:rPr lang="en-US" sz="2000" b="1" dirty="0" err="1">
                <a:latin typeface="Tahoma" panose="020B0604030504040204" pitchFamily="34" charset="0"/>
                <a:ea typeface="Tahoma" panose="020B0604030504040204" pitchFamily="34" charset="0"/>
                <a:cs typeface="Tahoma" panose="020B0604030504040204" pitchFamily="34" charset="0"/>
              </a:rPr>
              <a:t>MITx</a:t>
            </a:r>
            <a:r>
              <a:rPr lang="en-US" sz="2000" b="1" dirty="0">
                <a:latin typeface="Tahoma" panose="020B0604030504040204" pitchFamily="34" charset="0"/>
                <a:ea typeface="Tahoma" panose="020B0604030504040204" pitchFamily="34" charset="0"/>
                <a:cs typeface="Tahoma" panose="020B0604030504040204" pitchFamily="34" charset="0"/>
              </a:rPr>
              <a:t> to MIT Global Entrepreneurship Bootcamp to master’s student)</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http://news.mit.edu/2016/mooc-bootcamp-mit-0519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774" t="9437" r="6077" b="1860"/>
          <a:stretch/>
        </p:blipFill>
        <p:spPr>
          <a:xfrm>
            <a:off x="4646544" y="3093522"/>
            <a:ext cx="4669276" cy="3657600"/>
          </a:xfrm>
          <a:prstGeom prst="rect">
            <a:avLst/>
          </a:prstGeom>
        </p:spPr>
      </p:pic>
      <p:pic>
        <p:nvPicPr>
          <p:cNvPr id="6146" name="Picture 2" descr="Jakub Chudik (third from right) poses with his ConquerX team during the MIT Global Entrepreneurship Bootc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175" y="4929344"/>
            <a:ext cx="2916556" cy="18217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28A5F8-40A3-4EB5-834C-05450EBBB6BF}"/>
              </a:ext>
            </a:extLst>
          </p:cNvPr>
          <p:cNvPicPr>
            <a:picLocks noChangeAspect="1"/>
          </p:cNvPicPr>
          <p:nvPr/>
        </p:nvPicPr>
        <p:blipFill rotWithShape="1">
          <a:blip r:embed="rId5"/>
          <a:srcRect l="3220" t="13034" r="35594" b="18533"/>
          <a:stretch/>
        </p:blipFill>
        <p:spPr>
          <a:xfrm>
            <a:off x="21269" y="3056981"/>
            <a:ext cx="4553343" cy="3355094"/>
          </a:xfrm>
          <a:prstGeom prst="rect">
            <a:avLst/>
          </a:prstGeom>
        </p:spPr>
      </p:pic>
      <p:pic>
        <p:nvPicPr>
          <p:cNvPr id="15" name="Picture 14">
            <a:extLst>
              <a:ext uri="{FF2B5EF4-FFF2-40B4-BE49-F238E27FC236}">
                <a16:creationId xmlns:a16="http://schemas.microsoft.com/office/drawing/2014/main" id="{2ED6DB69-96FE-49D3-B6CB-FE6507BFF4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 y="4881136"/>
            <a:ext cx="2814386" cy="1874050"/>
          </a:xfrm>
          <a:prstGeom prst="rect">
            <a:avLst/>
          </a:prstGeom>
        </p:spPr>
      </p:pic>
    </p:spTree>
    <p:extLst>
      <p:ext uri="{BB962C8B-B14F-4D97-AF65-F5344CB8AC3E}">
        <p14:creationId xmlns:p14="http://schemas.microsoft.com/office/powerpoint/2010/main" val="29103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Title 1">
            <a:extLst>
              <a:ext uri="{FF2B5EF4-FFF2-40B4-BE49-F238E27FC236}">
                <a16:creationId xmlns:a16="http://schemas.microsoft.com/office/drawing/2014/main" id="{B448388F-0E17-41AD-9DBA-BA4A6E1DFA23}"/>
              </a:ext>
            </a:extLst>
          </p:cNvPr>
          <p:cNvSpPr>
            <a:spLocks noGrp="1" noChangeArrowheads="1"/>
          </p:cNvSpPr>
          <p:nvPr>
            <p:ph type="title"/>
          </p:nvPr>
        </p:nvSpPr>
        <p:spPr>
          <a:xfrm>
            <a:off x="1407559" y="342900"/>
            <a:ext cx="9102903" cy="2019300"/>
          </a:xfrm>
        </p:spPr>
        <p:txBody>
          <a:bodyPr/>
          <a:lstStyle/>
          <a:p>
            <a:r>
              <a:rPr lang="en-US" altLang="en-US" sz="3600" b="1" dirty="0">
                <a:solidFill>
                  <a:srgbClr val="FF0000"/>
                </a:solidFill>
                <a:latin typeface="Tahoma" panose="020B0604030504040204" pitchFamily="34" charset="0"/>
                <a:cs typeface="Tahoma" panose="020B0604030504040204" pitchFamily="34" charset="0"/>
              </a:rPr>
              <a:t>Myth #11: I’m too old to learn online</a:t>
            </a:r>
            <a:br>
              <a:rPr lang="en-US" altLang="en-US" sz="24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An 80-Year-Old Graduate With an Online Marketing Degree Kept His Promise, The Texas Tribune</a:t>
            </a:r>
            <a:br>
              <a:rPr lang="en-US" altLang="en-US" sz="800" b="1" dirty="0">
                <a:latin typeface="Tahoma" panose="020B0604030504040204" pitchFamily="34" charset="0"/>
                <a:cs typeface="Tahoma" panose="020B0604030504040204" pitchFamily="34" charset="0"/>
              </a:rPr>
            </a:br>
            <a:r>
              <a:rPr lang="en-US" altLang="en-US" sz="800" b="1" u="sng" dirty="0">
                <a:latin typeface="Tahoma" panose="020B0604030504040204" pitchFamily="34" charset="0"/>
                <a:cs typeface="Tahoma" panose="020B0604030504040204" pitchFamily="34" charset="0"/>
              </a:rPr>
              <a:t> </a:t>
            </a:r>
            <a:r>
              <a:rPr lang="en-US" altLang="en-US" sz="800" b="1" u="sng" dirty="0">
                <a:latin typeface="Tahoma" panose="020B0604030504040204" pitchFamily="34" charset="0"/>
                <a:cs typeface="Tahoma" panose="020B0604030504040204" pitchFamily="34" charset="0"/>
                <a:hlinkClick r:id="rId2"/>
              </a:rPr>
              <a:t>http://www.nytimes.com/2012/11/30/us/80-year-old-graduate-of-wgu-texas-kept-his-promise.html?ref=education&amp;_r=0</a:t>
            </a:r>
            <a:r>
              <a:rPr lang="en-US" altLang="en-US" sz="800" b="1" u="sng" dirty="0">
                <a:latin typeface="Tahoma" panose="020B0604030504040204" pitchFamily="34" charset="0"/>
                <a:cs typeface="Tahoma" panose="020B0604030504040204" pitchFamily="34" charset="0"/>
              </a:rPr>
              <a:t> </a:t>
            </a:r>
            <a:endParaRPr lang="en-US" altLang="en-US" sz="800" b="1" dirty="0">
              <a:latin typeface="Tahoma" panose="020B0604030504040204" pitchFamily="34" charset="0"/>
              <a:cs typeface="Tahoma" panose="020B0604030504040204" pitchFamily="34" charset="0"/>
            </a:endParaRPr>
          </a:p>
        </p:txBody>
      </p:sp>
      <p:pic>
        <p:nvPicPr>
          <p:cNvPr id="1015811" name="Picture 2">
            <a:extLst>
              <a:ext uri="{FF2B5EF4-FFF2-40B4-BE49-F238E27FC236}">
                <a16:creationId xmlns:a16="http://schemas.microsoft.com/office/drawing/2014/main" id="{407C76E3-CD38-47B7-B44E-5AB25227E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3" t="46274" r="40350" b="1961"/>
          <a:stretch>
            <a:fillRect/>
          </a:stretch>
        </p:blipFill>
        <p:spPr bwMode="auto">
          <a:xfrm>
            <a:off x="3200400" y="2362201"/>
            <a:ext cx="62484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5812" name="Picture 4" descr="http://graphics8.nytimes.com/images/2012/11/30/us/30tttoll/30tttoll-articleLarge.jpg">
            <a:extLst>
              <a:ext uri="{FF2B5EF4-FFF2-40B4-BE49-F238E27FC236}">
                <a16:creationId xmlns:a16="http://schemas.microsoft.com/office/drawing/2014/main" id="{0C0EF518-535C-4086-9F89-3F9EB449E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200400"/>
            <a:ext cx="66500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222736" y="2826312"/>
            <a:ext cx="11101753" cy="355746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sz="1600"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sz="16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sz="1600" dirty="0">
                <a:latin typeface="Tahoma" panose="020B0604030504040204" pitchFamily="34" charset="0"/>
                <a:ea typeface="Tahoma" panose="020B0604030504040204" pitchFamily="34" charset="0"/>
                <a:cs typeface="Tahoma" panose="020B0604030504040204" pitchFamily="34" charset="0"/>
              </a:rPr>
              <a:t>Discussion forum   Blog            </a:t>
            </a:r>
            <a:r>
              <a:rPr lang="en-US" sz="1600" dirty="0" err="1">
                <a:latin typeface="Tahoma" panose="020B0604030504040204" pitchFamily="34" charset="0"/>
                <a:ea typeface="Tahoma" panose="020B0604030504040204" pitchFamily="34" charset="0"/>
                <a:cs typeface="Tahoma" panose="020B0604030504040204" pitchFamily="34" charset="0"/>
              </a:rPr>
              <a:t>Slackbot</a:t>
            </a:r>
            <a:r>
              <a:rPr lang="en-US" sz="1600"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sz="1600"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480645" y="474219"/>
            <a:ext cx="764735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Interaction</a:t>
            </a:r>
          </a:p>
        </p:txBody>
      </p:sp>
      <p:sp>
        <p:nvSpPr>
          <p:cNvPr id="2" name="Slide Number Placeholder 1"/>
          <p:cNvSpPr>
            <a:spLocks noGrp="1"/>
          </p:cNvSpPr>
          <p:nvPr>
            <p:ph type="sldNum" sz="quarter" idx="4"/>
          </p:nvPr>
        </p:nvSpPr>
        <p:spPr>
          <a:xfrm>
            <a:off x="8872898" y="6452147"/>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5580" y="5454502"/>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09893" y="54528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318245" y="5492966"/>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524101" y="3759407"/>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20073" y="3757216"/>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438061" y="5492966"/>
            <a:ext cx="1388989" cy="745793"/>
          </a:xfrm>
          <a:prstGeom prst="rect">
            <a:avLst/>
          </a:prstGeom>
          <a:ln>
            <a:noFill/>
          </a:ln>
          <a:effectLst>
            <a:outerShdw blurRad="190500" algn="tl" rotWithShape="0">
              <a:srgbClr val="000000">
                <a:alpha val="70000"/>
              </a:srgbClr>
            </a:outerShdw>
          </a:effectLst>
        </p:spPr>
      </p:pic>
      <p:sp>
        <p:nvSpPr>
          <p:cNvPr id="11" name="Content Placeholder 2">
            <a:extLst>
              <a:ext uri="{FF2B5EF4-FFF2-40B4-BE49-F238E27FC236}">
                <a16:creationId xmlns:a16="http://schemas.microsoft.com/office/drawing/2014/main" id="{7FF370F3-624A-4BB6-9BE0-BBB5B052CDA5}"/>
              </a:ext>
            </a:extLst>
          </p:cNvPr>
          <p:cNvSpPr txBox="1">
            <a:spLocks/>
          </p:cNvSpPr>
          <p:nvPr/>
        </p:nvSpPr>
        <p:spPr>
          <a:xfrm>
            <a:off x="222737" y="1403147"/>
            <a:ext cx="11101753" cy="4340108"/>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
                <a:prstClr val="black">
                  <a:lumMod val="50000"/>
                  <a:lumOff val="50000"/>
                </a:prstClr>
              </a:buClr>
              <a:buSzPct val="100000"/>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Although you are not in a classroom physically, it doesn't mean you can't interact with fellow students and instructors: Phone, messengers, video chats, emails – they all make eLearning interactive. Some educators have online office hours and others have synchronous chats with experts.</a:t>
            </a:r>
          </a:p>
        </p:txBody>
      </p:sp>
      <p:pic>
        <p:nvPicPr>
          <p:cNvPr id="12" name="Picture 11">
            <a:extLst>
              <a:ext uri="{FF2B5EF4-FFF2-40B4-BE49-F238E27FC236}">
                <a16:creationId xmlns:a16="http://schemas.microsoft.com/office/drawing/2014/main" id="{C6EEBC9C-606D-40DB-BA3C-311285B5E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1642" y="3146757"/>
            <a:ext cx="4796372" cy="30920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777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itle 1">
            <a:extLst>
              <a:ext uri="{FF2B5EF4-FFF2-40B4-BE49-F238E27FC236}">
                <a16:creationId xmlns:a16="http://schemas.microsoft.com/office/drawing/2014/main" id="{ABB38A86-95EB-44C9-864A-B470F5046ECB}"/>
              </a:ext>
            </a:extLst>
          </p:cNvPr>
          <p:cNvSpPr>
            <a:spLocks noGrp="1" noChangeArrowheads="1"/>
          </p:cNvSpPr>
          <p:nvPr>
            <p:ph type="title"/>
          </p:nvPr>
        </p:nvSpPr>
        <p:spPr>
          <a:xfrm>
            <a:off x="885638" y="495301"/>
            <a:ext cx="10109573" cy="2368550"/>
          </a:xfrm>
        </p:spPr>
        <p:txBody>
          <a:bodyPr/>
          <a:lstStyle/>
          <a:p>
            <a:pPr>
              <a:defRPr/>
            </a:pPr>
            <a:r>
              <a:rPr lang="en-US" altLang="en-US" sz="3600" dirty="0">
                <a:solidFill>
                  <a:srgbClr val="FF0000"/>
                </a:solidFill>
                <a:latin typeface="Tahoma" panose="020B0604030504040204" pitchFamily="34" charset="0"/>
                <a:cs typeface="Tahoma" panose="020B0604030504040204" pitchFamily="34" charset="0"/>
              </a:rPr>
              <a:t>Myth #12. Online learning is lonely and not interactive</a:t>
            </a:r>
            <a:br>
              <a:rPr lang="en-US" altLang="en-US" sz="4000" dirty="0">
                <a:latin typeface="Tahoma" panose="020B0604030504040204" pitchFamily="34" charset="0"/>
                <a:cs typeface="Tahoma" panose="020B0604030504040204" pitchFamily="34" charset="0"/>
              </a:rPr>
            </a:br>
            <a:r>
              <a:rPr lang="en-US" altLang="en-US" sz="3200" dirty="0">
                <a:latin typeface="Tahoma" panose="020B0604030504040204" pitchFamily="34" charset="0"/>
                <a:cs typeface="Tahoma" panose="020B0604030504040204" pitchFamily="34" charset="0"/>
              </a:rPr>
              <a:t>(e.g., </a:t>
            </a:r>
            <a:r>
              <a:rPr lang="en-US" altLang="en-US" sz="3200" dirty="0" err="1">
                <a:latin typeface="Tahoma" panose="020B0604030504040204" pitchFamily="34" charset="0"/>
                <a:cs typeface="Tahoma" panose="020B0604030504040204" pitchFamily="34" charset="0"/>
              </a:rPr>
              <a:t>Flipgrid</a:t>
            </a:r>
            <a:r>
              <a:rPr lang="en-US" altLang="en-US" sz="3200" dirty="0">
                <a:latin typeface="Tahoma" panose="020B0604030504040204" pitchFamily="34" charset="0"/>
                <a:cs typeface="Tahoma" panose="020B0604030504040204" pitchFamily="34" charset="0"/>
              </a:rPr>
              <a:t>)</a:t>
            </a:r>
            <a:br>
              <a:rPr lang="en-US" altLang="en-US" sz="2400" dirty="0">
                <a:latin typeface="Tahoma" panose="020B0604030504040204" pitchFamily="34" charset="0"/>
                <a:cs typeface="Tahoma" panose="020B0604030504040204" pitchFamily="34" charset="0"/>
              </a:rPr>
            </a:br>
            <a:br>
              <a:rPr lang="en-US" sz="600" dirty="0">
                <a:latin typeface="Tahoma" panose="020B0604030504040204" pitchFamily="34" charset="0"/>
                <a:ea typeface="Tahoma" panose="020B0604030504040204" pitchFamily="34" charset="0"/>
                <a:cs typeface="Tahoma" panose="020B0604030504040204" pitchFamily="34" charset="0"/>
              </a:rPr>
            </a:br>
            <a:r>
              <a:rPr lang="en-US" sz="1050" u="sng" dirty="0">
                <a:latin typeface="Tahoma" panose="020B0604030504040204" pitchFamily="34" charset="0"/>
                <a:ea typeface="Tahoma" panose="020B0604030504040204" pitchFamily="34" charset="0"/>
                <a:cs typeface="Tahoma" panose="020B0604030504040204" pitchFamily="34" charset="0"/>
                <a:hlinkClick r:id="rId2"/>
              </a:rPr>
              <a:t>https://techcrunch.com/2018/06/18/microsoft-acquires-social-learning-platform-flipgrid/</a:t>
            </a:r>
            <a:endParaRPr lang="en-US" altLang="en-US" sz="1300" dirty="0">
              <a:latin typeface="Tahoma" panose="020B0604030504040204" pitchFamily="34" charset="0"/>
              <a:ea typeface="Tahoma" panose="020B0604030504040204" pitchFamily="34" charset="0"/>
              <a:cs typeface="Tahoma" panose="020B0604030504040204" pitchFamily="34" charset="0"/>
            </a:endParaRPr>
          </a:p>
        </p:txBody>
      </p:sp>
      <p:pic>
        <p:nvPicPr>
          <p:cNvPr id="566275" name="Picture 4">
            <a:extLst>
              <a:ext uri="{FF2B5EF4-FFF2-40B4-BE49-F238E27FC236}">
                <a16:creationId xmlns:a16="http://schemas.microsoft.com/office/drawing/2014/main" id="{CC1507FB-39FE-42AA-BE6F-79E1F6F35380}"/>
              </a:ext>
            </a:extLst>
          </p:cNvPr>
          <p:cNvPicPr>
            <a:picLocks noChangeAspect="1"/>
          </p:cNvPicPr>
          <p:nvPr/>
        </p:nvPicPr>
        <p:blipFill>
          <a:blip r:embed="rId3">
            <a:extLst>
              <a:ext uri="{28A0092B-C50C-407E-A947-70E740481C1C}">
                <a14:useLocalDpi xmlns:a14="http://schemas.microsoft.com/office/drawing/2010/main" val="0"/>
              </a:ext>
            </a:extLst>
          </a:blip>
          <a:srcRect l="542" t="19427" r="3229" b="4251"/>
          <a:stretch>
            <a:fillRect/>
          </a:stretch>
        </p:blipFill>
        <p:spPr bwMode="auto">
          <a:xfrm>
            <a:off x="1524000" y="2987675"/>
            <a:ext cx="32004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6" name="Picture 6">
            <a:extLst>
              <a:ext uri="{FF2B5EF4-FFF2-40B4-BE49-F238E27FC236}">
                <a16:creationId xmlns:a16="http://schemas.microsoft.com/office/drawing/2014/main" id="{D243F1D9-7CC2-42C1-99BC-FEBEF07F868D}"/>
              </a:ext>
            </a:extLst>
          </p:cNvPr>
          <p:cNvPicPr>
            <a:picLocks noChangeAspect="1"/>
          </p:cNvPicPr>
          <p:nvPr/>
        </p:nvPicPr>
        <p:blipFill>
          <a:blip r:embed="rId4">
            <a:extLst>
              <a:ext uri="{28A0092B-C50C-407E-A947-70E740481C1C}">
                <a14:useLocalDpi xmlns:a14="http://schemas.microsoft.com/office/drawing/2010/main" val="0"/>
              </a:ext>
            </a:extLst>
          </a:blip>
          <a:srcRect l="12537" t="46548" r="9998" b="13107"/>
          <a:stretch>
            <a:fillRect/>
          </a:stretch>
        </p:blipFill>
        <p:spPr bwMode="auto">
          <a:xfrm>
            <a:off x="6043613" y="3028950"/>
            <a:ext cx="4633912"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7" name="Picture 7">
            <a:extLst>
              <a:ext uri="{FF2B5EF4-FFF2-40B4-BE49-F238E27FC236}">
                <a16:creationId xmlns:a16="http://schemas.microsoft.com/office/drawing/2014/main" id="{5CB58043-C261-4B21-AE7D-0CF7057894AA}"/>
              </a:ext>
            </a:extLst>
          </p:cNvPr>
          <p:cNvPicPr>
            <a:picLocks noChangeAspect="1"/>
          </p:cNvPicPr>
          <p:nvPr/>
        </p:nvPicPr>
        <p:blipFill>
          <a:blip r:embed="rId5">
            <a:extLst>
              <a:ext uri="{28A0092B-C50C-407E-A947-70E740481C1C}">
                <a14:useLocalDpi xmlns:a14="http://schemas.microsoft.com/office/drawing/2010/main" val="0"/>
              </a:ext>
            </a:extLst>
          </a:blip>
          <a:srcRect t="10579" r="1225" b="4794"/>
          <a:stretch>
            <a:fillRect/>
          </a:stretch>
        </p:blipFill>
        <p:spPr bwMode="auto">
          <a:xfrm>
            <a:off x="1676401" y="4862513"/>
            <a:ext cx="28051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8" name="Picture 1">
            <a:extLst>
              <a:ext uri="{FF2B5EF4-FFF2-40B4-BE49-F238E27FC236}">
                <a16:creationId xmlns:a16="http://schemas.microsoft.com/office/drawing/2014/main" id="{92832C9E-8C58-4861-8511-4A1C5EA90E72}"/>
              </a:ext>
            </a:extLst>
          </p:cNvPr>
          <p:cNvPicPr>
            <a:picLocks noChangeAspect="1"/>
          </p:cNvPicPr>
          <p:nvPr/>
        </p:nvPicPr>
        <p:blipFill>
          <a:blip r:embed="rId6">
            <a:extLst>
              <a:ext uri="{28A0092B-C50C-407E-A947-70E740481C1C}">
                <a14:useLocalDpi xmlns:a14="http://schemas.microsoft.com/office/drawing/2010/main" val="0"/>
              </a:ext>
            </a:extLst>
          </a:blip>
          <a:srcRect l="890" t="12669" r="15309" b="5882"/>
          <a:stretch>
            <a:fillRect/>
          </a:stretch>
        </p:blipFill>
        <p:spPr bwMode="auto">
          <a:xfrm>
            <a:off x="1463676" y="4713288"/>
            <a:ext cx="37957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9" name="Picture 9">
            <a:extLst>
              <a:ext uri="{FF2B5EF4-FFF2-40B4-BE49-F238E27FC236}">
                <a16:creationId xmlns:a16="http://schemas.microsoft.com/office/drawing/2014/main" id="{9D8C0E20-7E0C-448E-A2F1-527A7C48774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52889" y="5257801"/>
            <a:ext cx="8667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0" name="Picture 8">
            <a:extLst>
              <a:ext uri="{FF2B5EF4-FFF2-40B4-BE49-F238E27FC236}">
                <a16:creationId xmlns:a16="http://schemas.microsoft.com/office/drawing/2014/main" id="{DFE1F621-DC4B-4D1D-8A9C-71F2217010AF}"/>
              </a:ext>
            </a:extLst>
          </p:cNvPr>
          <p:cNvPicPr>
            <a:picLocks noChangeAspect="1"/>
          </p:cNvPicPr>
          <p:nvPr/>
        </p:nvPicPr>
        <p:blipFill>
          <a:blip r:embed="rId8">
            <a:extLst>
              <a:ext uri="{28A0092B-C50C-407E-A947-70E740481C1C}">
                <a14:useLocalDpi xmlns:a14="http://schemas.microsoft.com/office/drawing/2010/main" val="0"/>
              </a:ext>
            </a:extLst>
          </a:blip>
          <a:srcRect l="35571" t="22183" r="33601" b="20573"/>
          <a:stretch>
            <a:fillRect/>
          </a:stretch>
        </p:blipFill>
        <p:spPr bwMode="auto">
          <a:xfrm>
            <a:off x="4918075" y="5062538"/>
            <a:ext cx="10223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1" name="Picture 13">
            <a:extLst>
              <a:ext uri="{FF2B5EF4-FFF2-40B4-BE49-F238E27FC236}">
                <a16:creationId xmlns:a16="http://schemas.microsoft.com/office/drawing/2014/main" id="{A843C289-058E-4F4B-9139-BFA15911A6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5502275"/>
            <a:ext cx="19446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2" name="Picture 14">
            <a:extLst>
              <a:ext uri="{FF2B5EF4-FFF2-40B4-BE49-F238E27FC236}">
                <a16:creationId xmlns:a16="http://schemas.microsoft.com/office/drawing/2014/main" id="{600340A8-2366-4AB3-BBBD-496F911C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4567" t="31184" r="15948" b="55444"/>
          <a:stretch>
            <a:fillRect/>
          </a:stretch>
        </p:blipFill>
        <p:spPr bwMode="auto">
          <a:xfrm>
            <a:off x="6057900" y="4713289"/>
            <a:ext cx="464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3" name="Picture 15">
            <a:extLst>
              <a:ext uri="{FF2B5EF4-FFF2-40B4-BE49-F238E27FC236}">
                <a16:creationId xmlns:a16="http://schemas.microsoft.com/office/drawing/2014/main" id="{C88604D2-1FE0-41CB-8416-A69F9858A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2043" t="19652" r="30701" b="68810"/>
          <a:stretch>
            <a:fillRect/>
          </a:stretch>
        </p:blipFill>
        <p:spPr bwMode="auto">
          <a:xfrm>
            <a:off x="6069013" y="5545138"/>
            <a:ext cx="15795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191803" y="708918"/>
            <a:ext cx="10078948" cy="1273994"/>
          </a:xfrm>
        </p:spPr>
        <p:txBody>
          <a:bodyPr rtlCol="0">
            <a:normAutofit/>
          </a:bodyPr>
          <a:lstStyle/>
          <a:p>
            <a:pPr algn="ctr" fontAlgn="auto">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#13: Online courses do not provide for social presence and caring</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5E4FF38-2400-4812-976E-491FE7709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9038"/>
            <a:ext cx="7964183" cy="426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024">
            <a:extLst>
              <a:ext uri="{FF2B5EF4-FFF2-40B4-BE49-F238E27FC236}">
                <a16:creationId xmlns:a16="http://schemas.microsoft.com/office/drawing/2014/main" id="{5B50B86E-E128-4A48-BBA4-16C66E9B5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36" y="2652567"/>
            <a:ext cx="5848564" cy="41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73D7A2F1-0EE2-4743-8D77-D8CD20CD91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2486767"/>
            <a:ext cx="7531099" cy="42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0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Title 6">
            <a:extLst>
              <a:ext uri="{FF2B5EF4-FFF2-40B4-BE49-F238E27FC236}">
                <a16:creationId xmlns:a16="http://schemas.microsoft.com/office/drawing/2014/main" id="{AE7EEF44-5C93-4744-B917-A1C2DEFE4EC7}"/>
              </a:ext>
            </a:extLst>
          </p:cNvPr>
          <p:cNvSpPr>
            <a:spLocks noGrp="1" noChangeArrowheads="1"/>
          </p:cNvSpPr>
          <p:nvPr>
            <p:ph type="title"/>
          </p:nvPr>
        </p:nvSpPr>
        <p:spPr>
          <a:xfrm>
            <a:off x="881775" y="990600"/>
            <a:ext cx="10409524" cy="807378"/>
          </a:xfrm>
        </p:spPr>
        <p:txBody>
          <a:bodyPr/>
          <a:lstStyle/>
          <a:p>
            <a:pPr algn="ctr" eaLnBrk="1" hangingPunct="1"/>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Myth #14: Students will be bored and sleepy online</a:t>
            </a:r>
            <a:endParaRPr lang="en-US" altLang="en-US" sz="3600" b="1" dirty="0">
              <a:solidFill>
                <a:srgbClr val="0070C0"/>
              </a:solidFill>
              <a:latin typeface="Tahoma" panose="020B0604030504040204" pitchFamily="34" charset="0"/>
              <a:cs typeface="Tahoma" panose="020B0604030504040204" pitchFamily="34" charset="0"/>
            </a:endParaRPr>
          </a:p>
        </p:txBody>
      </p:sp>
      <p:pic>
        <p:nvPicPr>
          <p:cNvPr id="5" name="86E73906.WAV">
            <a:hlinkClick r:id="" action="ppaction://media"/>
            <a:extLst>
              <a:ext uri="{FF2B5EF4-FFF2-40B4-BE49-F238E27FC236}">
                <a16:creationId xmlns:a16="http://schemas.microsoft.com/office/drawing/2014/main" id="{BE36D014-A79D-4BA0-83FE-1FB256D522E6}"/>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2306300" y="2343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92B6EE1-057F-4F72-8032-DE6415CECB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5865" y="2921994"/>
            <a:ext cx="5895744" cy="391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3" name="Picture 3">
            <a:extLst>
              <a:ext uri="{FF2B5EF4-FFF2-40B4-BE49-F238E27FC236}">
                <a16:creationId xmlns:a16="http://schemas.microsoft.com/office/drawing/2014/main" id="{2FE329A9-05F6-4BD1-A06B-718F694F3B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774927"/>
            <a:ext cx="6096000" cy="405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 presetClass="mediacall" presetSubtype="0" fill="hold" nodeType="withEffect">
                                  <p:stCondLst>
                                    <p:cond delay="0"/>
                                  </p:stCondLst>
                                  <p:childTnLst>
                                    <p:cmd type="call" cmd="playFrom(0.0)">
                                      <p:cBhvr>
                                        <p:cTn id="9" dur="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D5DDA84F-8F63-4550-A2EA-C0408D4D83AA}"/>
              </a:ext>
            </a:extLst>
          </p:cNvPr>
          <p:cNvSpPr>
            <a:spLocks noGrp="1"/>
          </p:cNvSpPr>
          <p:nvPr>
            <p:ph type="title"/>
          </p:nvPr>
        </p:nvSpPr>
        <p:spPr>
          <a:xfrm>
            <a:off x="1376737" y="381001"/>
            <a:ext cx="10150867" cy="2697163"/>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Myth #15. Online learning is lonely</a:t>
            </a:r>
            <a:br>
              <a:rPr lang="en-US" altLang="en-US" sz="4000" b="1" dirty="0">
                <a:latin typeface="Tahoma" panose="020B0604030504040204" pitchFamily="34" charset="0"/>
                <a:cs typeface="Tahoma" panose="020B0604030504040204" pitchFamily="34" charset="0"/>
              </a:rPr>
            </a:br>
            <a:r>
              <a:rPr lang="en-US" altLang="en-US" sz="3100" b="1" dirty="0">
                <a:latin typeface="Tahoma" panose="020B0604030504040204" pitchFamily="34" charset="0"/>
                <a:cs typeface="Tahoma" panose="020B0604030504040204" pitchFamily="34" charset="0"/>
              </a:rPr>
              <a:t>(e.g., Poll Everywhere, </a:t>
            </a:r>
            <a:r>
              <a:rPr lang="en-US" altLang="en-US" sz="3100" b="1" dirty="0" err="1">
                <a:latin typeface="Tahoma" panose="020B0604030504040204" pitchFamily="34" charset="0"/>
                <a:cs typeface="Tahoma" panose="020B0604030504040204" pitchFamily="34" charset="0"/>
              </a:rPr>
              <a:t>BlogPolls</a:t>
            </a:r>
            <a:r>
              <a:rPr lang="en-US" altLang="en-US" sz="3100" b="1" dirty="0">
                <a:latin typeface="Tahoma" panose="020B0604030504040204" pitchFamily="34" charset="0"/>
                <a:cs typeface="Tahoma" panose="020B0604030504040204" pitchFamily="34" charset="0"/>
              </a:rPr>
              <a:t>, </a:t>
            </a:r>
            <a:r>
              <a:rPr lang="en-US" altLang="en-US" sz="3100" b="1" dirty="0" err="1">
                <a:latin typeface="Tahoma" panose="020B0604030504040204" pitchFamily="34" charset="0"/>
                <a:cs typeface="Tahoma" panose="020B0604030504040204" pitchFamily="34" charset="0"/>
              </a:rPr>
              <a:t>BlogPoll</a:t>
            </a:r>
            <a:r>
              <a:rPr lang="en-US" altLang="en-US" sz="3100" b="1" dirty="0">
                <a:latin typeface="Tahoma" panose="020B0604030504040204" pitchFamily="34" charset="0"/>
                <a:cs typeface="Tahoma" panose="020B0604030504040204" pitchFamily="34" charset="0"/>
              </a:rPr>
              <a:t>, </a:t>
            </a:r>
            <a:r>
              <a:rPr lang="en-US" altLang="en-US" sz="3100" b="1" dirty="0" err="1">
                <a:latin typeface="Tahoma" panose="020B0604030504040204" pitchFamily="34" charset="0"/>
                <a:cs typeface="Tahoma" panose="020B0604030504040204" pitchFamily="34" charset="0"/>
              </a:rPr>
              <a:t>MicroPoll</a:t>
            </a:r>
            <a:r>
              <a:rPr lang="en-US" altLang="en-US" sz="3100" b="1" dirty="0">
                <a:latin typeface="Tahoma" panose="020B0604030504040204" pitchFamily="34" charset="0"/>
                <a:cs typeface="Tahoma" panose="020B0604030504040204" pitchFamily="34" charset="0"/>
              </a:rPr>
              <a:t>)</a:t>
            </a:r>
            <a:endParaRPr lang="en-US" altLang="en-US" sz="2000" b="1" dirty="0">
              <a:latin typeface="Tahoma" panose="020B0604030504040204" pitchFamily="34" charset="0"/>
              <a:cs typeface="Tahoma" panose="020B0604030504040204" pitchFamily="34" charset="0"/>
            </a:endParaRPr>
          </a:p>
        </p:txBody>
      </p:sp>
      <p:pic>
        <p:nvPicPr>
          <p:cNvPr id="221187" name="Picture 2">
            <a:extLst>
              <a:ext uri="{FF2B5EF4-FFF2-40B4-BE49-F238E27FC236}">
                <a16:creationId xmlns:a16="http://schemas.microsoft.com/office/drawing/2014/main" id="{6E251911-7CA4-4696-8AF7-73C5255B7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81" t="18823" r="16190" b="2745"/>
          <a:stretch>
            <a:fillRect/>
          </a:stretch>
        </p:blipFill>
        <p:spPr bwMode="auto">
          <a:xfrm>
            <a:off x="1524000" y="31242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3">
            <a:extLst>
              <a:ext uri="{FF2B5EF4-FFF2-40B4-BE49-F238E27FC236}">
                <a16:creationId xmlns:a16="http://schemas.microsoft.com/office/drawing/2014/main" id="{8DA23B1A-261A-4088-BB72-3096F2B85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823" r="19048" b="6863"/>
          <a:stretch>
            <a:fillRect/>
          </a:stretch>
        </p:blipFill>
        <p:spPr bwMode="auto">
          <a:xfrm>
            <a:off x="6750050" y="3117851"/>
            <a:ext cx="391795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7" descr="Yingluck Shinawatra Yingluck Shinawatra, opposition Puea Thai party candidate and sister of fugitive Thai ex-prime minister Thaksin Shinawatra casts a ballot during voting at polling station on July 3, 2011 in Bangkok, Thailand. The vote pits Prime Minister Abhisit Vejjajiva's Democrat's against Thaksin's younger sister, Yingluck Shinawatra, who has the full support of the red shirt followers of fugitive former premier Thaksin Shinawatra, ousted in a 2006 coup.">
            <a:extLst>
              <a:ext uri="{FF2B5EF4-FFF2-40B4-BE49-F238E27FC236}">
                <a16:creationId xmlns:a16="http://schemas.microsoft.com/office/drawing/2014/main" id="{D5C2D216-99F9-4832-851D-4C945E35B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0" y="4953000"/>
            <a:ext cx="127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9" descr="http://theblackcommenter.files.wordpress.com/2010/08/voting_booth.gif">
            <a:extLst>
              <a:ext uri="{FF2B5EF4-FFF2-40B4-BE49-F238E27FC236}">
                <a16:creationId xmlns:a16="http://schemas.microsoft.com/office/drawing/2014/main" id="{F721B0E7-47B4-4A87-BD2F-B7E9CD8A3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7339" y="5029200"/>
            <a:ext cx="1489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058238" y="381003"/>
            <a:ext cx="10664575" cy="2438388"/>
          </a:xfrm>
        </p:spPr>
        <p:txBody>
          <a:bodyPr vert="horz" lIns="91440" tIns="45720" rIns="91440" bIns="45720" rtlCol="0" anchor="ctr">
            <a:normAutofit/>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 2019</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#16: The content is not interactive</a:t>
            </a:r>
            <a:br>
              <a:rPr lang="en-US" sz="1800" b="1" dirty="0">
                <a:latin typeface="Tahoma" panose="020B0604030504040204" pitchFamily="34" charset="0"/>
                <a:ea typeface="Tahoma" panose="020B0604030504040204" pitchFamily="34" charset="0"/>
                <a:cs typeface="Tahoma" panose="020B0604030504040204" pitchFamily="34" charset="0"/>
              </a:rPr>
            </a:br>
            <a:r>
              <a:rPr lang="en-US" b="1" dirty="0"/>
              <a:t>What was Leonardo da Vinci doing at your age?, CNN</a:t>
            </a:r>
            <a:br>
              <a:rPr lang="en-US" b="1" dirty="0"/>
            </a:br>
            <a:r>
              <a:rPr lang="en-US" sz="1300" b="1" dirty="0">
                <a:hlinkClick r:id="rId2"/>
              </a:rPr>
              <a:t>https://www.cnn.com/interactive/style/leonardo500/</a:t>
            </a:r>
            <a:r>
              <a:rPr lang="en-US" sz="1300" b="1" dirty="0"/>
              <a:t> </a:t>
            </a:r>
            <a:endParaRPr lang="en-US" sz="1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6DA37E5-E697-4DF2-9870-17C3DD8C3EF6}"/>
              </a:ext>
            </a:extLst>
          </p:cNvPr>
          <p:cNvPicPr>
            <a:picLocks noChangeAspect="1"/>
          </p:cNvPicPr>
          <p:nvPr/>
        </p:nvPicPr>
        <p:blipFill rotWithShape="1">
          <a:blip r:embed="rId3"/>
          <a:srcRect l="25833" t="30229" r="26667" b="18062"/>
          <a:stretch/>
        </p:blipFill>
        <p:spPr>
          <a:xfrm>
            <a:off x="1524000" y="3133385"/>
            <a:ext cx="6172200" cy="3681648"/>
          </a:xfrm>
          <a:prstGeom prst="rect">
            <a:avLst/>
          </a:prstGeom>
        </p:spPr>
      </p:pic>
      <p:pic>
        <p:nvPicPr>
          <p:cNvPr id="5" name="Picture 4">
            <a:extLst>
              <a:ext uri="{FF2B5EF4-FFF2-40B4-BE49-F238E27FC236}">
                <a16:creationId xmlns:a16="http://schemas.microsoft.com/office/drawing/2014/main" id="{46313028-D45F-4526-9617-676B66A52552}"/>
              </a:ext>
            </a:extLst>
          </p:cNvPr>
          <p:cNvPicPr>
            <a:picLocks noChangeAspect="1"/>
          </p:cNvPicPr>
          <p:nvPr/>
        </p:nvPicPr>
        <p:blipFill rotWithShape="1">
          <a:blip r:embed="rId4"/>
          <a:srcRect l="18333" t="30229" r="15834" b="5896"/>
          <a:stretch/>
        </p:blipFill>
        <p:spPr>
          <a:xfrm>
            <a:off x="7010400" y="4870486"/>
            <a:ext cx="3657600" cy="1944547"/>
          </a:xfrm>
          <a:prstGeom prst="rect">
            <a:avLst/>
          </a:prstGeom>
        </p:spPr>
      </p:pic>
      <p:pic>
        <p:nvPicPr>
          <p:cNvPr id="7" name="Picture 6">
            <a:extLst>
              <a:ext uri="{FF2B5EF4-FFF2-40B4-BE49-F238E27FC236}">
                <a16:creationId xmlns:a16="http://schemas.microsoft.com/office/drawing/2014/main" id="{BFE7D292-37DA-4878-9AFB-18CE7D8E7097}"/>
              </a:ext>
            </a:extLst>
          </p:cNvPr>
          <p:cNvPicPr>
            <a:picLocks noChangeAspect="1"/>
          </p:cNvPicPr>
          <p:nvPr/>
        </p:nvPicPr>
        <p:blipFill rotWithShape="1">
          <a:blip r:embed="rId5"/>
          <a:srcRect t="13815"/>
          <a:stretch/>
        </p:blipFill>
        <p:spPr>
          <a:xfrm>
            <a:off x="6934200" y="2892155"/>
            <a:ext cx="3657600" cy="1727261"/>
          </a:xfrm>
          <a:prstGeom prst="rect">
            <a:avLst/>
          </a:prstGeom>
        </p:spPr>
      </p:pic>
    </p:spTree>
    <p:extLst>
      <p:ext uri="{BB962C8B-B14F-4D97-AF65-F5344CB8AC3E}">
        <p14:creationId xmlns:p14="http://schemas.microsoft.com/office/powerpoint/2010/main" val="328256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17C8FF-BD3F-41EC-B6C5-222C885AB303}"/>
              </a:ext>
            </a:extLst>
          </p:cNvPr>
          <p:cNvSpPr>
            <a:spLocks noGrp="1"/>
          </p:cNvSpPr>
          <p:nvPr>
            <p:ph type="title"/>
          </p:nvPr>
        </p:nvSpPr>
        <p:spPr>
          <a:xfrm>
            <a:off x="609600" y="572349"/>
            <a:ext cx="109728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Not a Myth: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 used to be fun…now I am serious</a:t>
            </a:r>
          </a:p>
        </p:txBody>
      </p:sp>
      <p:pic>
        <p:nvPicPr>
          <p:cNvPr id="6" name="Picture 5">
            <a:extLst>
              <a:ext uri="{FF2B5EF4-FFF2-40B4-BE49-F238E27FC236}">
                <a16:creationId xmlns:a16="http://schemas.microsoft.com/office/drawing/2014/main" id="{86D6CDAA-14BD-4991-940A-C2467DDB2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11" y="2041875"/>
            <a:ext cx="2628529" cy="2610339"/>
          </a:xfrm>
          <a:prstGeom prst="rect">
            <a:avLst/>
          </a:prstGeom>
        </p:spPr>
      </p:pic>
      <p:pic>
        <p:nvPicPr>
          <p:cNvPr id="8" name="Picture 7">
            <a:extLst>
              <a:ext uri="{FF2B5EF4-FFF2-40B4-BE49-F238E27FC236}">
                <a16:creationId xmlns:a16="http://schemas.microsoft.com/office/drawing/2014/main" id="{28AB755C-284D-43C0-A972-69CACF5F3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976" y="2041875"/>
            <a:ext cx="3542862" cy="2320575"/>
          </a:xfrm>
          <a:prstGeom prst="rect">
            <a:avLst/>
          </a:prstGeom>
        </p:spPr>
      </p:pic>
      <p:pic>
        <p:nvPicPr>
          <p:cNvPr id="10" name="Picture 9">
            <a:extLst>
              <a:ext uri="{FF2B5EF4-FFF2-40B4-BE49-F238E27FC236}">
                <a16:creationId xmlns:a16="http://schemas.microsoft.com/office/drawing/2014/main" id="{53219398-359D-4EE3-893D-1F36FB76D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488" y="2073348"/>
            <a:ext cx="3269512" cy="4359349"/>
          </a:xfrm>
          <a:prstGeom prst="rect">
            <a:avLst/>
          </a:prstGeom>
        </p:spPr>
      </p:pic>
      <p:pic>
        <p:nvPicPr>
          <p:cNvPr id="12" name="Picture 11">
            <a:extLst>
              <a:ext uri="{FF2B5EF4-FFF2-40B4-BE49-F238E27FC236}">
                <a16:creationId xmlns:a16="http://schemas.microsoft.com/office/drawing/2014/main" id="{CBA5D20E-29DA-41CA-93DC-9CDF33CDA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617" y="4418190"/>
            <a:ext cx="3445843" cy="2439810"/>
          </a:xfrm>
          <a:prstGeom prst="rect">
            <a:avLst/>
          </a:prstGeom>
        </p:spPr>
      </p:pic>
      <p:pic>
        <p:nvPicPr>
          <p:cNvPr id="14" name="Picture 13">
            <a:extLst>
              <a:ext uri="{FF2B5EF4-FFF2-40B4-BE49-F238E27FC236}">
                <a16:creationId xmlns:a16="http://schemas.microsoft.com/office/drawing/2014/main" id="{E692ED08-3CBE-461D-8EA2-5F8C9DED5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11" y="4697782"/>
            <a:ext cx="2752229" cy="2064171"/>
          </a:xfrm>
          <a:prstGeom prst="rect">
            <a:avLst/>
          </a:prstGeom>
        </p:spPr>
      </p:pic>
    </p:spTree>
    <p:extLst>
      <p:ext uri="{BB962C8B-B14F-4D97-AF65-F5344CB8AC3E}">
        <p14:creationId xmlns:p14="http://schemas.microsoft.com/office/powerpoint/2010/main" val="3747006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0FF8C908-D045-4A0E-86D8-A6F742F969EF}"/>
              </a:ext>
            </a:extLst>
          </p:cNvPr>
          <p:cNvSpPr>
            <a:spLocks noGrp="1"/>
          </p:cNvSpPr>
          <p:nvPr>
            <p:ph type="title"/>
          </p:nvPr>
        </p:nvSpPr>
        <p:spPr>
          <a:xfrm>
            <a:off x="595901" y="762000"/>
            <a:ext cx="11116638" cy="2014538"/>
          </a:xfrm>
        </p:spPr>
        <p:txBody>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#17: Online learning is too complicated </a:t>
            </a:r>
            <a:br>
              <a:rPr lang="en-US" altLang="en-US" sz="2800" b="1" dirty="0">
                <a:solidFill>
                  <a:srgbClr val="FF0000"/>
                </a:solidFill>
                <a:latin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I</a:t>
            </a:r>
            <a:r>
              <a:rPr lang="en-US" altLang="en-US" sz="2800" b="1" dirty="0">
                <a:latin typeface="Tahoma" panose="020B0604030504040204" pitchFamily="34" charset="0"/>
                <a:ea typeface="Tahoma" panose="020B0604030504040204" pitchFamily="34" charset="0"/>
                <a:cs typeface="Tahoma" panose="020B0604030504040204" pitchFamily="34" charset="0"/>
              </a:rPr>
              <a:t>nterpreting Interactive Graphs and Infographics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altLang="en-US" sz="2400" b="1" dirty="0">
                <a:latin typeface="Tahoma" panose="020B0604030504040204" pitchFamily="34" charset="0"/>
                <a:ea typeface="Tahoma" panose="020B0604030504040204" pitchFamily="34" charset="0"/>
                <a:cs typeface="Tahoma" panose="020B0604030504040204" pitchFamily="34" charset="0"/>
              </a:rPr>
              <a:t>How much rainforest in that chocolate bar?</a:t>
            </a:r>
            <a:br>
              <a:rPr lang="en-US" altLang="en-US" sz="2000" b="1" dirty="0">
                <a:latin typeface="Tahoma" panose="020B0604030504040204" pitchFamily="34" charset="0"/>
                <a:ea typeface="Tahoma" panose="020B0604030504040204" pitchFamily="34" charset="0"/>
                <a:cs typeface="Tahoma" panose="020B0604030504040204" pitchFamily="34" charset="0"/>
              </a:rPr>
            </a:br>
            <a:endParaRPr lang="en-US" altLang="en-US" sz="788" b="1" dirty="0">
              <a:latin typeface="Tahoma" panose="020B0604030504040204" pitchFamily="34" charset="0"/>
              <a:ea typeface="Tahoma" panose="020B0604030504040204" pitchFamily="34" charset="0"/>
              <a:cs typeface="Tahoma" panose="020B0604030504040204" pitchFamily="34" charset="0"/>
            </a:endParaRPr>
          </a:p>
        </p:txBody>
      </p:sp>
      <p:pic>
        <p:nvPicPr>
          <p:cNvPr id="632835" name="Picture 2">
            <a:extLst>
              <a:ext uri="{FF2B5EF4-FFF2-40B4-BE49-F238E27FC236}">
                <a16:creationId xmlns:a16="http://schemas.microsoft.com/office/drawing/2014/main" id="{08B9772B-40E0-491F-A594-A83CC8B859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721" y="2918807"/>
            <a:ext cx="6842612" cy="342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36" name="Picture 1">
            <a:extLst>
              <a:ext uri="{FF2B5EF4-FFF2-40B4-BE49-F238E27FC236}">
                <a16:creationId xmlns:a16="http://schemas.microsoft.com/office/drawing/2014/main" id="{28B0378E-2EA4-4118-AB07-CFBED6A6FDCA}"/>
              </a:ext>
            </a:extLst>
          </p:cNvPr>
          <p:cNvPicPr>
            <a:picLocks noChangeAspect="1"/>
          </p:cNvPicPr>
          <p:nvPr/>
        </p:nvPicPr>
        <p:blipFill>
          <a:blip r:embed="rId3">
            <a:extLst>
              <a:ext uri="{28A0092B-C50C-407E-A947-70E740481C1C}">
                <a14:useLocalDpi xmlns:a14="http://schemas.microsoft.com/office/drawing/2010/main" val="0"/>
              </a:ext>
            </a:extLst>
          </a:blip>
          <a:srcRect l="28954" t="25826" r="30331" b="23724"/>
          <a:stretch>
            <a:fillRect/>
          </a:stretch>
        </p:blipFill>
        <p:spPr bwMode="auto">
          <a:xfrm>
            <a:off x="8055564" y="3049587"/>
            <a:ext cx="32639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37" name="Picture 4">
            <a:extLst>
              <a:ext uri="{FF2B5EF4-FFF2-40B4-BE49-F238E27FC236}">
                <a16:creationId xmlns:a16="http://schemas.microsoft.com/office/drawing/2014/main" id="{9CE82E02-C0FC-4906-AF09-A4F18FEA62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73252" y="5773738"/>
            <a:ext cx="1446212"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Title 1">
            <a:extLst>
              <a:ext uri="{FF2B5EF4-FFF2-40B4-BE49-F238E27FC236}">
                <a16:creationId xmlns:a16="http://schemas.microsoft.com/office/drawing/2014/main" id="{E26B52AB-575B-410F-A356-07B1C294EC81}"/>
              </a:ext>
            </a:extLst>
          </p:cNvPr>
          <p:cNvSpPr>
            <a:spLocks noGrp="1"/>
          </p:cNvSpPr>
          <p:nvPr>
            <p:ph type="title"/>
          </p:nvPr>
        </p:nvSpPr>
        <p:spPr>
          <a:xfrm>
            <a:off x="763712" y="688368"/>
            <a:ext cx="10664576" cy="1371600"/>
          </a:xfrm>
        </p:spPr>
        <p:txBody>
          <a:bodyPr/>
          <a:lstStyle/>
          <a:p>
            <a:pPr eaLnBrk="1" hangingPunct="1">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#18: Online learning is too passive</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zh-CN" sz="2400" b="1" dirty="0">
                <a:solidFill>
                  <a:srgbClr val="0070C0"/>
                </a:solidFill>
                <a:latin typeface="Tahoma" panose="020B0604030504040204" pitchFamily="34" charset="0"/>
                <a:cs typeface="Tahoma" panose="020B0604030504040204" pitchFamily="34" charset="0"/>
              </a:rPr>
              <a:t>(Student created documentaries, videos, projects, designs, podcast shows, books, mobile apps, etc.)</a:t>
            </a:r>
            <a:endParaRPr lang="en-US" altLang="en-US" sz="1800" b="1" dirty="0">
              <a:latin typeface="Tahoma" panose="020B0604030504040204" pitchFamily="34" charset="0"/>
              <a:ea typeface="SimSun" panose="02010600030101010101" pitchFamily="2" charset="-122"/>
              <a:cs typeface="Tahoma" panose="020B0604030504040204" pitchFamily="34" charset="0"/>
            </a:endParaRPr>
          </a:p>
        </p:txBody>
      </p:sp>
      <p:pic>
        <p:nvPicPr>
          <p:cNvPr id="194563" name="Picture 3">
            <a:extLst>
              <a:ext uri="{FF2B5EF4-FFF2-40B4-BE49-F238E27FC236}">
                <a16:creationId xmlns:a16="http://schemas.microsoft.com/office/drawing/2014/main" id="{29C9E0D9-88B0-459B-B836-6F9EC8D69E65}"/>
              </a:ext>
            </a:extLst>
          </p:cNvPr>
          <p:cNvPicPr>
            <a:picLocks noChangeAspect="1"/>
          </p:cNvPicPr>
          <p:nvPr/>
        </p:nvPicPr>
        <p:blipFill>
          <a:blip r:embed="rId2">
            <a:extLst>
              <a:ext uri="{28A0092B-C50C-407E-A947-70E740481C1C}">
                <a14:useLocalDpi xmlns:a14="http://schemas.microsoft.com/office/drawing/2010/main" val="0"/>
              </a:ext>
            </a:extLst>
          </a:blip>
          <a:srcRect l="1036" t="12962" r="33733" b="1852"/>
          <a:stretch>
            <a:fillRect/>
          </a:stretch>
        </p:blipFill>
        <p:spPr bwMode="auto">
          <a:xfrm>
            <a:off x="6421348" y="2645314"/>
            <a:ext cx="5770652" cy="421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4">
            <a:extLst>
              <a:ext uri="{FF2B5EF4-FFF2-40B4-BE49-F238E27FC236}">
                <a16:creationId xmlns:a16="http://schemas.microsoft.com/office/drawing/2014/main" id="{9672EBA5-75A8-4744-AB26-BE75FDBB9A67}"/>
              </a:ext>
            </a:extLst>
          </p:cNvPr>
          <p:cNvPicPr>
            <a:picLocks noChangeAspect="1"/>
          </p:cNvPicPr>
          <p:nvPr/>
        </p:nvPicPr>
        <p:blipFill>
          <a:blip r:embed="rId3">
            <a:extLst>
              <a:ext uri="{28A0092B-C50C-407E-A947-70E740481C1C}">
                <a14:useLocalDpi xmlns:a14="http://schemas.microsoft.com/office/drawing/2010/main" val="0"/>
              </a:ext>
            </a:extLst>
          </a:blip>
          <a:srcRect t="12766" r="34569" b="2129"/>
          <a:stretch>
            <a:fillRect/>
          </a:stretch>
        </p:blipFill>
        <p:spPr bwMode="auto">
          <a:xfrm>
            <a:off x="131057" y="2514667"/>
            <a:ext cx="5964943" cy="433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a:extLst>
              <a:ext uri="{FF2B5EF4-FFF2-40B4-BE49-F238E27FC236}">
                <a16:creationId xmlns:a16="http://schemas.microsoft.com/office/drawing/2014/main" id="{79A233E2-655B-4022-8703-D8170AEBAFC8}"/>
              </a:ext>
            </a:extLst>
          </p:cNvPr>
          <p:cNvSpPr>
            <a:spLocks noGrp="1"/>
          </p:cNvSpPr>
          <p:nvPr>
            <p:ph type="title"/>
          </p:nvPr>
        </p:nvSpPr>
        <p:spPr>
          <a:xfrm>
            <a:off x="1538289" y="563081"/>
            <a:ext cx="9129711" cy="1428750"/>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Myth #19. Online courses will not be as rigorous as on campus courses</a:t>
            </a:r>
            <a:br>
              <a:rPr lang="en-US" altLang="zh-CN" sz="2000" b="1" dirty="0">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ea typeface="SimSun" panose="02010600030101010101" pitchFamily="2" charset="-122"/>
                <a:cs typeface="Tahoma" panose="020B0604030504040204" pitchFamily="34" charset="0"/>
              </a:rPr>
              <a:t>Interactive Labs and Simulations</a:t>
            </a:r>
            <a:br>
              <a:rPr lang="en-US" altLang="en-US" sz="1200" b="1" dirty="0">
                <a:latin typeface="Tahoma" panose="020B0604030504040204" pitchFamily="34" charset="0"/>
                <a:ea typeface="SimSun" panose="02010600030101010101" pitchFamily="2" charset="-122"/>
                <a:cs typeface="Tahoma" panose="020B0604030504040204" pitchFamily="34" charset="0"/>
              </a:rPr>
            </a:br>
            <a:r>
              <a:rPr lang="en-US" altLang="en-US" sz="1200" b="1" dirty="0">
                <a:latin typeface="Tahoma" panose="020B0604030504040204" pitchFamily="34" charset="0"/>
                <a:ea typeface="SimSun" panose="02010600030101010101" pitchFamily="2" charset="-122"/>
                <a:cs typeface="Tahoma" panose="020B0604030504040204" pitchFamily="34" charset="0"/>
                <a:hlinkClick r:id="rId2"/>
              </a:rPr>
              <a:t>http://phet.colorado.edu/en/simulation/energy-skate-park</a:t>
            </a:r>
            <a:r>
              <a:rPr lang="en-US" altLang="en-US" sz="1200" b="1" dirty="0">
                <a:latin typeface="Tahoma" panose="020B0604030504040204" pitchFamily="34" charset="0"/>
                <a:ea typeface="SimSun" panose="02010600030101010101" pitchFamily="2" charset="-122"/>
                <a:cs typeface="Tahoma" panose="020B0604030504040204" pitchFamily="34" charset="0"/>
              </a:rPr>
              <a:t> </a:t>
            </a:r>
            <a:endParaRPr lang="en-US" altLang="en-US" sz="1200" dirty="0">
              <a:latin typeface="Tahoma" panose="020B0604030504040204" pitchFamily="34" charset="0"/>
              <a:ea typeface="SimSun" panose="02010600030101010101" pitchFamily="2" charset="-122"/>
              <a:cs typeface="Tahoma" panose="020B0604030504040204" pitchFamily="34" charset="0"/>
            </a:endParaRPr>
          </a:p>
        </p:txBody>
      </p:sp>
      <p:pic>
        <p:nvPicPr>
          <p:cNvPr id="594947" name="Picture 2">
            <a:extLst>
              <a:ext uri="{FF2B5EF4-FFF2-40B4-BE49-F238E27FC236}">
                <a16:creationId xmlns:a16="http://schemas.microsoft.com/office/drawing/2014/main" id="{35107687-CA24-4415-849E-273E42E39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48" t="18823" r="39523" b="24706"/>
          <a:stretch>
            <a:fillRect/>
          </a:stretch>
        </p:blipFill>
        <p:spPr bwMode="auto">
          <a:xfrm>
            <a:off x="1538289" y="2312988"/>
            <a:ext cx="5214937"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48" name="Picture 2">
            <a:extLst>
              <a:ext uri="{FF2B5EF4-FFF2-40B4-BE49-F238E27FC236}">
                <a16:creationId xmlns:a16="http://schemas.microsoft.com/office/drawing/2014/main" id="{B81A6386-93DE-4FC2-BDE7-B4B880D2D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76" t="21960" r="32381" b="20000"/>
          <a:stretch>
            <a:fillRect/>
          </a:stretch>
        </p:blipFill>
        <p:spPr bwMode="auto">
          <a:xfrm>
            <a:off x="7686676" y="4597401"/>
            <a:ext cx="29813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49" name="Picture 2">
            <a:extLst>
              <a:ext uri="{FF2B5EF4-FFF2-40B4-BE49-F238E27FC236}">
                <a16:creationId xmlns:a16="http://schemas.microsoft.com/office/drawing/2014/main" id="{A56E740B-CB20-44F1-AAD6-D73FB7D0D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857" t="30588" r="39047" b="11372"/>
          <a:stretch>
            <a:fillRect/>
          </a:stretch>
        </p:blipFill>
        <p:spPr bwMode="auto">
          <a:xfrm>
            <a:off x="7620000" y="2308226"/>
            <a:ext cx="3048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Title 8">
            <a:extLst>
              <a:ext uri="{FF2B5EF4-FFF2-40B4-BE49-F238E27FC236}">
                <a16:creationId xmlns:a16="http://schemas.microsoft.com/office/drawing/2014/main" id="{15B8E923-C913-439E-98FD-47DBB6A2DBF4}"/>
              </a:ext>
            </a:extLst>
          </p:cNvPr>
          <p:cNvSpPr>
            <a:spLocks noGrp="1"/>
          </p:cNvSpPr>
          <p:nvPr>
            <p:ph type="title"/>
          </p:nvPr>
        </p:nvSpPr>
        <p:spPr>
          <a:xfrm>
            <a:off x="493159" y="554804"/>
            <a:ext cx="10941977" cy="2035996"/>
          </a:xfrm>
        </p:spPr>
        <p:txBody>
          <a:bodyPr/>
          <a:lstStyle/>
          <a:p>
            <a:r>
              <a:rPr lang="en-US" altLang="en-US" sz="3600" b="1" dirty="0">
                <a:solidFill>
                  <a:srgbClr val="FF0000"/>
                </a:solidFill>
                <a:latin typeface="Tahoma" panose="020B0604030504040204" pitchFamily="34" charset="0"/>
                <a:cs typeface="Tahoma" panose="020B0604030504040204" pitchFamily="34" charset="0"/>
              </a:rPr>
              <a:t>Myth #20: You will never meet your peers </a:t>
            </a:r>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(Well…there can be meetups!)</a:t>
            </a:r>
            <a:endParaRPr lang="en-US" altLang="en-US" sz="1100" b="1" dirty="0">
              <a:latin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76235F35-1482-4882-B323-101593100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49" y="2590800"/>
            <a:ext cx="6419245" cy="3606800"/>
          </a:xfrm>
          <a:prstGeom prst="rect">
            <a:avLst/>
          </a:prstGeom>
        </p:spPr>
      </p:pic>
      <p:pic>
        <p:nvPicPr>
          <p:cNvPr id="5" name="Picture 4">
            <a:extLst>
              <a:ext uri="{FF2B5EF4-FFF2-40B4-BE49-F238E27FC236}">
                <a16:creationId xmlns:a16="http://schemas.microsoft.com/office/drawing/2014/main" id="{7FBCB791-6E6D-4E7B-9463-10F7BC0C2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2768600"/>
            <a:ext cx="5143500" cy="3429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78DC23-627B-4AE9-8D16-4E66CE9B29ED}"/>
              </a:ext>
            </a:extLst>
          </p:cNvPr>
          <p:cNvSpPr txBox="1">
            <a:spLocks/>
          </p:cNvSpPr>
          <p:nvPr/>
        </p:nvSpPr>
        <p:spPr>
          <a:xfrm>
            <a:off x="926123" y="495990"/>
            <a:ext cx="6915668"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Quality</a:t>
            </a:r>
          </a:p>
        </p:txBody>
      </p:sp>
      <p:sp>
        <p:nvSpPr>
          <p:cNvPr id="2" name="Slide Number Placeholder 1"/>
          <p:cNvSpPr>
            <a:spLocks noGrp="1"/>
          </p:cNvSpPr>
          <p:nvPr>
            <p:ph type="sldNum" sz="quarter" idx="4"/>
          </p:nvPr>
        </p:nvSpPr>
        <p:spPr>
          <a:xfrm>
            <a:off x="8767397" y="6406209"/>
            <a:ext cx="2057400" cy="40585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txBox="1">
            <a:spLocks/>
          </p:cNvSpPr>
          <p:nvPr/>
        </p:nvSpPr>
        <p:spPr>
          <a:xfrm>
            <a:off x="550986" y="1231744"/>
            <a:ext cx="9870828" cy="3846225"/>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Educational institutions are strict and serious when it comes to online courses, and they run all courses through a rigorous certification process. Plus, online courses might be even better than traditional ones: They make teachers communicate differently, thinking about engagement and effectiveness of their work.</a:t>
            </a:r>
          </a:p>
        </p:txBody>
      </p:sp>
      <p:pic>
        <p:nvPicPr>
          <p:cNvPr id="1026" name="Picture 2" descr="Image result for 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12" y="3559663"/>
            <a:ext cx="4071083" cy="1334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784B47-3CD9-4DB9-957A-45D3981CD711}"/>
              </a:ext>
            </a:extLst>
          </p:cNvPr>
          <p:cNvPicPr>
            <a:picLocks noChangeAspect="1"/>
          </p:cNvPicPr>
          <p:nvPr/>
        </p:nvPicPr>
        <p:blipFill>
          <a:blip r:embed="rId4"/>
          <a:stretch>
            <a:fillRect/>
          </a:stretch>
        </p:blipFill>
        <p:spPr>
          <a:xfrm>
            <a:off x="5440945" y="3729801"/>
            <a:ext cx="6652904" cy="2328517"/>
          </a:xfrm>
          <a:prstGeom prst="rect">
            <a:avLst/>
          </a:prstGeom>
        </p:spPr>
      </p:pic>
    </p:spTree>
    <p:extLst>
      <p:ext uri="{BB962C8B-B14F-4D97-AF65-F5344CB8AC3E}">
        <p14:creationId xmlns:p14="http://schemas.microsoft.com/office/powerpoint/2010/main" val="349076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1665571E-572A-4837-BDE8-75E7301E17B2}"/>
              </a:ext>
            </a:extLst>
          </p:cNvPr>
          <p:cNvPicPr>
            <a:picLocks noChangeAspect="1" noChangeArrowheads="1"/>
          </p:cNvPicPr>
          <p:nvPr/>
        </p:nvPicPr>
        <p:blipFill>
          <a:blip r:embed="rId2"/>
          <a:srcRect l="19375" t="27013" r="20000" b="6494"/>
          <a:stretch>
            <a:fillRect/>
          </a:stretch>
        </p:blipFill>
        <p:spPr bwMode="auto">
          <a:xfrm>
            <a:off x="328933" y="2881895"/>
            <a:ext cx="5866383" cy="387088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57443" name="Title 5">
            <a:extLst>
              <a:ext uri="{FF2B5EF4-FFF2-40B4-BE49-F238E27FC236}">
                <a16:creationId xmlns:a16="http://schemas.microsoft.com/office/drawing/2014/main" id="{F44BC695-2713-4A6C-8728-03D9949559BE}"/>
              </a:ext>
            </a:extLst>
          </p:cNvPr>
          <p:cNvSpPr>
            <a:spLocks noGrp="1"/>
          </p:cNvSpPr>
          <p:nvPr>
            <p:ph type="title"/>
          </p:nvPr>
        </p:nvSpPr>
        <p:spPr>
          <a:xfrm>
            <a:off x="1981200" y="762000"/>
            <a:ext cx="8382000" cy="1143000"/>
          </a:xfrm>
        </p:spPr>
        <p:txBody>
          <a:bodyPr/>
          <a:lstStyle/>
          <a:p>
            <a:r>
              <a:rPr lang="en-US" altLang="en-US" sz="3600" b="1" dirty="0">
                <a:solidFill>
                  <a:srgbClr val="FF0000"/>
                </a:solidFill>
                <a:latin typeface="Tahoma" panose="020B0604030504040204" pitchFamily="34" charset="0"/>
                <a:cs typeface="Tahoma" panose="020B0604030504040204" pitchFamily="34" charset="0"/>
              </a:rPr>
              <a:t>Myth #21: The quality of education is not good enough</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Human Embryology Animations </a:t>
            </a:r>
            <a:br>
              <a:rPr lang="en-US" altLang="en-US" sz="24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(Valerie O’Loughlin, Indiana University)</a:t>
            </a:r>
          </a:p>
        </p:txBody>
      </p:sp>
      <p:pic>
        <p:nvPicPr>
          <p:cNvPr id="163846" name="Picture 6">
            <a:extLst>
              <a:ext uri="{FF2B5EF4-FFF2-40B4-BE49-F238E27FC236}">
                <a16:creationId xmlns:a16="http://schemas.microsoft.com/office/drawing/2014/main" id="{13B445CF-132A-4162-B349-F43D9D5D2F84}"/>
              </a:ext>
            </a:extLst>
          </p:cNvPr>
          <p:cNvPicPr>
            <a:picLocks noChangeAspect="1" noChangeArrowheads="1"/>
          </p:cNvPicPr>
          <p:nvPr/>
        </p:nvPicPr>
        <p:blipFill>
          <a:blip r:embed="rId3"/>
          <a:srcRect l="25000" t="32208" r="26250" b="6493"/>
          <a:stretch>
            <a:fillRect/>
          </a:stretch>
        </p:blipFill>
        <p:spPr bwMode="auto">
          <a:xfrm>
            <a:off x="6411074" y="2857698"/>
            <a:ext cx="5119955" cy="3871966"/>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Title 3">
            <a:extLst>
              <a:ext uri="{FF2B5EF4-FFF2-40B4-BE49-F238E27FC236}">
                <a16:creationId xmlns:a16="http://schemas.microsoft.com/office/drawing/2014/main" id="{104F7E6B-50A1-435E-BB8D-2C34D9521C63}"/>
              </a:ext>
            </a:extLst>
          </p:cNvPr>
          <p:cNvSpPr>
            <a:spLocks noGrp="1" noChangeArrowheads="1"/>
          </p:cNvSpPr>
          <p:nvPr>
            <p:ph type="title"/>
          </p:nvPr>
        </p:nvSpPr>
        <p:spPr>
          <a:xfrm>
            <a:off x="1981200" y="533400"/>
            <a:ext cx="8305800" cy="1371600"/>
          </a:xfrm>
        </p:spPr>
        <p:txBody>
          <a:bodyPr/>
          <a:lstStyle/>
          <a:p>
            <a:r>
              <a:rPr lang="en-US" altLang="en-US" sz="3600" b="1" dirty="0">
                <a:solidFill>
                  <a:srgbClr val="FF0000"/>
                </a:solidFill>
                <a:latin typeface="Tahoma" panose="020B0604030504040204" pitchFamily="34" charset="0"/>
              </a:rPr>
              <a:t>Myth #22: If it is not in a textbook, it cannot be high quality</a:t>
            </a:r>
            <a:br>
              <a:rPr lang="en-US" altLang="en-US" sz="3600" b="1" dirty="0">
                <a:solidFill>
                  <a:srgbClr val="FF0000"/>
                </a:solidFill>
                <a:latin typeface="Tahoma" panose="020B0604030504040204" pitchFamily="34" charset="0"/>
              </a:rPr>
            </a:br>
            <a:r>
              <a:rPr lang="en-US" altLang="en-US" sz="2200" b="1" dirty="0">
                <a:solidFill>
                  <a:schemeClr val="tx1"/>
                </a:solidFill>
                <a:latin typeface="Tahoma" panose="020B0604030504040204" pitchFamily="34" charset="0"/>
                <a:cs typeface="Tahoma" panose="020B0604030504040204" pitchFamily="34" charset="0"/>
              </a:rPr>
              <a:t>(Nautilus </a:t>
            </a:r>
            <a:r>
              <a:rPr lang="en-US" altLang="en-US" sz="2200" b="1" dirty="0">
                <a:latin typeface="Tahoma" panose="020B0604030504040204" pitchFamily="34" charset="0"/>
                <a:cs typeface="Tahoma" panose="020B0604030504040204" pitchFamily="34" charset="0"/>
              </a:rPr>
              <a:t>Live allows people to watch expeditions live &amp; listen to scientists in control rooms a discoveries made)</a:t>
            </a:r>
            <a:endParaRPr lang="en-US" altLang="en-US" sz="1400" b="1" dirty="0"/>
          </a:p>
        </p:txBody>
      </p:sp>
      <p:pic>
        <p:nvPicPr>
          <p:cNvPr id="1011715" name="Picture 4" descr="Researchers and students can see what Ballard sees through the new Nautilus Live web site. ">
            <a:extLst>
              <a:ext uri="{FF2B5EF4-FFF2-40B4-BE49-F238E27FC236}">
                <a16:creationId xmlns:a16="http://schemas.microsoft.com/office/drawing/2014/main" id="{2AF526DD-2BD6-4096-B795-957E4F90A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715" y="2640458"/>
            <a:ext cx="2152079" cy="21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716" name="Picture 2" descr="http://www.foxnews.com/images/367267/1_21_squid_colossal_thaw.jpg">
            <a:extLst>
              <a:ext uri="{FF2B5EF4-FFF2-40B4-BE49-F238E27FC236}">
                <a16:creationId xmlns:a16="http://schemas.microsoft.com/office/drawing/2014/main" id="{76C2A72A-864F-4E05-8FCE-2E65B6391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367214"/>
            <a:ext cx="32004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717" name="Picture 2" descr="Steve O'Shea examining the colossal squid">
            <a:extLst>
              <a:ext uri="{FF2B5EF4-FFF2-40B4-BE49-F238E27FC236}">
                <a16:creationId xmlns:a16="http://schemas.microsoft.com/office/drawing/2014/main" id="{E693D38A-B01A-40F2-BC46-B275451F8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46650"/>
            <a:ext cx="2895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718" name="Picture 2" descr="Giant Colossal Squid Revealed in First In-Depth Look">
            <a:extLst>
              <a:ext uri="{FF2B5EF4-FFF2-40B4-BE49-F238E27FC236}">
                <a16:creationId xmlns:a16="http://schemas.microsoft.com/office/drawing/2014/main" id="{541DEFAD-4C76-4A45-8733-DB7208CDA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2101" y="2433859"/>
            <a:ext cx="2743200" cy="193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Title 1">
            <a:extLst>
              <a:ext uri="{FF2B5EF4-FFF2-40B4-BE49-F238E27FC236}">
                <a16:creationId xmlns:a16="http://schemas.microsoft.com/office/drawing/2014/main" id="{7B8CA051-4BD2-4C5D-93C4-018864C1ACC5}"/>
              </a:ext>
            </a:extLst>
          </p:cNvPr>
          <p:cNvSpPr>
            <a:spLocks noGrp="1"/>
          </p:cNvSpPr>
          <p:nvPr>
            <p:ph type="title"/>
          </p:nvPr>
        </p:nvSpPr>
        <p:spPr>
          <a:xfrm>
            <a:off x="339047" y="417513"/>
            <a:ext cx="11065268" cy="2057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Myth #24: The instructor is in a cramped and small little office</a:t>
            </a:r>
            <a:br>
              <a:rPr lang="en-US" altLang="en-US" sz="28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Penguin Science (Penguin Cam), Jean Pennycook</a:t>
            </a:r>
            <a:br>
              <a:rPr lang="en-US" altLang="en-US" sz="24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http://www.penguinscience.com/</a:t>
            </a:r>
            <a:endParaRPr lang="en-US" altLang="en-US" sz="1800" b="1" dirty="0">
              <a:latin typeface="Tahoma" panose="020B0604030504040204" pitchFamily="34" charset="0"/>
              <a:cs typeface="Tahoma" panose="020B0604030504040204" pitchFamily="34" charset="0"/>
            </a:endParaRPr>
          </a:p>
        </p:txBody>
      </p:sp>
      <p:pic>
        <p:nvPicPr>
          <p:cNvPr id="987139" name="Picture 2">
            <a:extLst>
              <a:ext uri="{FF2B5EF4-FFF2-40B4-BE49-F238E27FC236}">
                <a16:creationId xmlns:a16="http://schemas.microsoft.com/office/drawing/2014/main" id="{6470A493-B206-4AFA-BD3C-83CD3EC65DAC}"/>
              </a:ext>
            </a:extLst>
          </p:cNvPr>
          <p:cNvPicPr>
            <a:picLocks noChangeAspect="1"/>
          </p:cNvPicPr>
          <p:nvPr/>
        </p:nvPicPr>
        <p:blipFill>
          <a:blip r:embed="rId3">
            <a:extLst>
              <a:ext uri="{28A0092B-C50C-407E-A947-70E740481C1C}">
                <a14:useLocalDpi xmlns:a14="http://schemas.microsoft.com/office/drawing/2010/main" val="0"/>
              </a:ext>
            </a:extLst>
          </a:blip>
          <a:srcRect l="534" t="14966" r="56058" b="43993"/>
          <a:stretch>
            <a:fillRect/>
          </a:stretch>
        </p:blipFill>
        <p:spPr bwMode="auto">
          <a:xfrm>
            <a:off x="1600201" y="2474913"/>
            <a:ext cx="47974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7140" name="Picture 3">
            <a:extLst>
              <a:ext uri="{FF2B5EF4-FFF2-40B4-BE49-F238E27FC236}">
                <a16:creationId xmlns:a16="http://schemas.microsoft.com/office/drawing/2014/main" id="{E22E14B4-87B7-442C-9750-C4FAE459D0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474913"/>
            <a:ext cx="4114800"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7141" name="Picture 1">
            <a:extLst>
              <a:ext uri="{FF2B5EF4-FFF2-40B4-BE49-F238E27FC236}">
                <a16:creationId xmlns:a16="http://schemas.microsoft.com/office/drawing/2014/main" id="{F2E8F394-0263-48C6-BA7B-A7003916A9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259264"/>
            <a:ext cx="48736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4294967295"/>
          </p:nvPr>
        </p:nvSpPr>
        <p:spPr>
          <a:xfrm>
            <a:off x="445478" y="1592494"/>
            <a:ext cx="6427933" cy="4284324"/>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Since interactions are not face-to-face in eLearning, they are planned in ways to engage learners in a dialogue. It's impossible to remain anonymous and "quiet" if you want to succeed and make the most out of your online course.</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808893" y="495990"/>
            <a:ext cx="7032898"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Personalization</a:t>
            </a:r>
          </a:p>
        </p:txBody>
      </p:sp>
      <p:sp>
        <p:nvSpPr>
          <p:cNvPr id="2" name="Slide Number Placeholder 1"/>
          <p:cNvSpPr>
            <a:spLocks noGrp="1"/>
          </p:cNvSpPr>
          <p:nvPr>
            <p:ph type="sldNum" sz="quarter" idx="4"/>
          </p:nvPr>
        </p:nvSpPr>
        <p:spPr>
          <a:xfrm>
            <a:off x="8790839" y="642870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A100420-64A0-4208-A72F-FD257FC3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021" y="1513458"/>
            <a:ext cx="5107979" cy="4081646"/>
          </a:xfrm>
          <a:prstGeom prst="rect">
            <a:avLst/>
          </a:prstGeom>
        </p:spPr>
      </p:pic>
    </p:spTree>
    <p:extLst>
      <p:ext uri="{BB962C8B-B14F-4D97-AF65-F5344CB8AC3E}">
        <p14:creationId xmlns:p14="http://schemas.microsoft.com/office/powerpoint/2010/main" val="1823228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770562" y="708918"/>
            <a:ext cx="10500189" cy="1273994"/>
          </a:xfrm>
        </p:spPr>
        <p:txBody>
          <a:bodyPr rtlCol="0">
            <a:normAutofit/>
          </a:bodyPr>
          <a:lstStyle/>
          <a:p>
            <a:pPr algn="ctr" fontAlgn="auto">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#25: Online courses are impersonal</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41C2052-0661-4177-BFDF-9A51F5978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74" y="2233759"/>
            <a:ext cx="7143750" cy="4029075"/>
          </a:xfrm>
          <a:prstGeom prst="rect">
            <a:avLst/>
          </a:prstGeom>
        </p:spPr>
      </p:pic>
      <p:pic>
        <p:nvPicPr>
          <p:cNvPr id="8" name="Picture 7">
            <a:extLst>
              <a:ext uri="{FF2B5EF4-FFF2-40B4-BE49-F238E27FC236}">
                <a16:creationId xmlns:a16="http://schemas.microsoft.com/office/drawing/2014/main" id="{8570A09A-D628-496A-B649-D664D10CD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677" y="2779669"/>
            <a:ext cx="4934323" cy="2732131"/>
          </a:xfrm>
          <a:prstGeom prst="rect">
            <a:avLst/>
          </a:prstGeom>
        </p:spPr>
      </p:pic>
    </p:spTree>
    <p:extLst>
      <p:ext uri="{BB962C8B-B14F-4D97-AF65-F5344CB8AC3E}">
        <p14:creationId xmlns:p14="http://schemas.microsoft.com/office/powerpoint/2010/main" val="3538630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996593" y="210074"/>
            <a:ext cx="10078949" cy="2790824"/>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#1: Learning Online is too new!</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PLATO changed the World…in 1960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Cait</a:t>
            </a:r>
            <a:r>
              <a:rPr lang="en-US" sz="2000" b="1" dirty="0">
                <a:latin typeface="Tahoma" panose="020B0604030504040204" pitchFamily="34" charset="0"/>
                <a:ea typeface="Tahoma" panose="020B0604030504040204" pitchFamily="34" charset="0"/>
                <a:cs typeface="Tahoma" panose="020B0604030504040204" pitchFamily="34" charset="0"/>
              </a:rPr>
              <a:t> Etherington, </a:t>
            </a:r>
            <a:r>
              <a:rPr lang="en-US" sz="2000" b="1" dirty="0" err="1">
                <a:latin typeface="Tahoma" panose="020B0604030504040204" pitchFamily="34" charset="0"/>
                <a:ea typeface="Tahoma" panose="020B0604030504040204" pitchFamily="34" charset="0"/>
                <a:cs typeface="Tahoma" panose="020B0604030504040204" pitchFamily="34" charset="0"/>
              </a:rPr>
              <a:t>ElearningInside</a:t>
            </a:r>
            <a:r>
              <a:rPr lang="en-US" sz="2000" b="1" dirty="0">
                <a:latin typeface="Tahoma" panose="020B0604030504040204" pitchFamily="34" charset="0"/>
                <a:ea typeface="Tahoma" panose="020B0604030504040204" pitchFamily="34" charset="0"/>
                <a:cs typeface="Tahoma" panose="020B0604030504040204" pitchFamily="34" charset="0"/>
              </a:rPr>
              <a:t> News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https://news.elearninginside.com/how-plato-changed-the-world-in-1960/</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72F354-EE25-49E0-885A-77AB980C1B63}"/>
              </a:ext>
            </a:extLst>
          </p:cNvPr>
          <p:cNvPicPr>
            <a:picLocks noChangeAspect="1"/>
          </p:cNvPicPr>
          <p:nvPr/>
        </p:nvPicPr>
        <p:blipFill rotWithShape="1">
          <a:blip r:embed="rId3"/>
          <a:srcRect l="17500" t="11946" r="39167" b="11259"/>
          <a:stretch/>
        </p:blipFill>
        <p:spPr>
          <a:xfrm>
            <a:off x="3657600" y="3105150"/>
            <a:ext cx="3962400" cy="3429000"/>
          </a:xfrm>
          <a:prstGeom prst="rect">
            <a:avLst/>
          </a:prstGeom>
        </p:spPr>
      </p:pic>
      <p:pic>
        <p:nvPicPr>
          <p:cNvPr id="6" name="Picture 5">
            <a:extLst>
              <a:ext uri="{FF2B5EF4-FFF2-40B4-BE49-F238E27FC236}">
                <a16:creationId xmlns:a16="http://schemas.microsoft.com/office/drawing/2014/main" id="{23EF4369-D94F-4A67-A377-F60D32D8F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124744"/>
            <a:ext cx="4572000" cy="3409406"/>
          </a:xfrm>
          <a:prstGeom prst="rect">
            <a:avLst/>
          </a:prstGeom>
        </p:spPr>
      </p:pic>
      <p:pic>
        <p:nvPicPr>
          <p:cNvPr id="9" name="Picture 8">
            <a:extLst>
              <a:ext uri="{FF2B5EF4-FFF2-40B4-BE49-F238E27FC236}">
                <a16:creationId xmlns:a16="http://schemas.microsoft.com/office/drawing/2014/main" id="{5B4DD9E8-A3CD-4524-892D-BDF361656973}"/>
              </a:ext>
            </a:extLst>
          </p:cNvPr>
          <p:cNvPicPr>
            <a:picLocks noChangeAspect="1"/>
          </p:cNvPicPr>
          <p:nvPr/>
        </p:nvPicPr>
        <p:blipFill rotWithShape="1">
          <a:blip r:embed="rId5"/>
          <a:srcRect l="22500" t="19922" r="28333" b="8642"/>
          <a:stretch/>
        </p:blipFill>
        <p:spPr>
          <a:xfrm>
            <a:off x="2735900" y="4829447"/>
            <a:ext cx="1610951" cy="1556343"/>
          </a:xfrm>
          <a:prstGeom prst="rect">
            <a:avLst/>
          </a:prstGeom>
        </p:spPr>
      </p:pic>
      <p:pic>
        <p:nvPicPr>
          <p:cNvPr id="12" name="Picture 11">
            <a:extLst>
              <a:ext uri="{FF2B5EF4-FFF2-40B4-BE49-F238E27FC236}">
                <a16:creationId xmlns:a16="http://schemas.microsoft.com/office/drawing/2014/main" id="{59F59037-F6D2-4CD1-A506-6166779FC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72290"/>
            <a:ext cx="2414427" cy="3585710"/>
          </a:xfrm>
          <a:prstGeom prst="rect">
            <a:avLst/>
          </a:prstGeom>
        </p:spPr>
      </p:pic>
    </p:spTree>
    <p:extLst>
      <p:ext uri="{BB962C8B-B14F-4D97-AF65-F5344CB8AC3E}">
        <p14:creationId xmlns:p14="http://schemas.microsoft.com/office/powerpoint/2010/main" val="1523774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32FDA-E971-4964-9D34-32020194BDA4}"/>
              </a:ext>
            </a:extLst>
          </p:cNvPr>
          <p:cNvSpPr>
            <a:spLocks noGrp="1"/>
          </p:cNvSpPr>
          <p:nvPr>
            <p:ph type="title"/>
          </p:nvPr>
        </p:nvSpPr>
        <p:spPr>
          <a:xfrm>
            <a:off x="2362200" y="595314"/>
            <a:ext cx="7467600" cy="3082925"/>
          </a:xfrm>
        </p:spPr>
        <p:txBody>
          <a:bodyPr>
            <a:normAutofit/>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#26: Online Learning is Not Authentic Enough</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Modern medicine breathes new life into virtual training</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rPr>
              <a:t>2:34 (entire video): </a:t>
            </a:r>
            <a:r>
              <a:rPr lang="en-US" sz="1350" b="1" dirty="0">
                <a:latin typeface="Tahoma" panose="020B0604030504040204" pitchFamily="34" charset="0"/>
                <a:ea typeface="Tahoma" panose="020B0604030504040204" pitchFamily="34" charset="0"/>
                <a:cs typeface="Tahoma" panose="020B0604030504040204" pitchFamily="34" charset="0"/>
                <a:hlinkClick r:id="rId2"/>
              </a:rPr>
              <a:t>http://curtbonk.com/vr-medicine4b.html</a:t>
            </a:r>
            <a:r>
              <a:rPr lang="en-US" sz="1350" b="1" dirty="0">
                <a:latin typeface="Tahoma" panose="020B0604030504040204" pitchFamily="34" charset="0"/>
                <a:ea typeface="Tahoma" panose="020B0604030504040204" pitchFamily="34" charset="0"/>
                <a:cs typeface="Tahoma" panose="020B0604030504040204" pitchFamily="34" charset="0"/>
              </a:rPr>
              <a:t> </a:t>
            </a:r>
            <a:endParaRPr lang="en-US" sz="975" b="1" dirty="0">
              <a:latin typeface="Tahoma" panose="020B0604030504040204" pitchFamily="34" charset="0"/>
              <a:ea typeface="Tahoma" panose="020B0604030504040204" pitchFamily="34" charset="0"/>
              <a:cs typeface="Tahoma" panose="020B0604030504040204" pitchFamily="34" charset="0"/>
            </a:endParaRPr>
          </a:p>
        </p:txBody>
      </p:sp>
      <p:pic>
        <p:nvPicPr>
          <p:cNvPr id="599043" name="Picture 9">
            <a:extLst>
              <a:ext uri="{FF2B5EF4-FFF2-40B4-BE49-F238E27FC236}">
                <a16:creationId xmlns:a16="http://schemas.microsoft.com/office/drawing/2014/main" id="{9C038BE4-C7C8-422B-9D20-13B317E7D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99" t="21822" r="14166" b="17978"/>
          <a:stretch>
            <a:fillRect/>
          </a:stretch>
        </p:blipFill>
        <p:spPr bwMode="auto">
          <a:xfrm>
            <a:off x="1524000" y="3810000"/>
            <a:ext cx="4344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044" name="Picture 4">
            <a:extLst>
              <a:ext uri="{FF2B5EF4-FFF2-40B4-BE49-F238E27FC236}">
                <a16:creationId xmlns:a16="http://schemas.microsoft.com/office/drawing/2014/main" id="{2E0DDDEB-61AC-41A3-9095-2EB8F3DED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138" y="3840163"/>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B7C732-6157-4A3A-A378-8F72EB93E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526" y="3998913"/>
            <a:ext cx="43354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F412512-A55D-40CA-9119-54B7ECF7B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014" y="3852863"/>
            <a:ext cx="485298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Title 3">
            <a:extLst>
              <a:ext uri="{FF2B5EF4-FFF2-40B4-BE49-F238E27FC236}">
                <a16:creationId xmlns:a16="http://schemas.microsoft.com/office/drawing/2014/main" id="{7FB4558C-19BF-46B9-AFFE-E7898FD18B21}"/>
              </a:ext>
            </a:extLst>
          </p:cNvPr>
          <p:cNvSpPr>
            <a:spLocks noGrp="1"/>
          </p:cNvSpPr>
          <p:nvPr>
            <p:ph type="title"/>
          </p:nvPr>
        </p:nvSpPr>
        <p:spPr>
          <a:xfrm>
            <a:off x="2203449" y="630237"/>
            <a:ext cx="7926869" cy="1897205"/>
          </a:xfrm>
        </p:spPr>
        <p:txBody>
          <a:bodyPr/>
          <a:lstStyle/>
          <a:p>
            <a:r>
              <a:rPr lang="en-US" altLang="zh-CN" sz="3600" b="1" dirty="0">
                <a:solidFill>
                  <a:srgbClr val="FF0000"/>
                </a:solidFill>
                <a:latin typeface="Tahoma" panose="020B0604030504040204" pitchFamily="34" charset="0"/>
                <a:cs typeface="Tahoma" panose="020B0604030504040204" pitchFamily="34" charset="0"/>
              </a:rPr>
              <a:t>Myth #27: Employers will not take online degrees seriously</a:t>
            </a:r>
            <a:endParaRPr lang="en-US" altLang="en-US" sz="2000" b="1" dirty="0">
              <a:latin typeface="Tahoma" panose="020B0604030504040204" pitchFamily="34" charset="0"/>
              <a:ea typeface="SimSun" panose="02010600030101010101" pitchFamily="2" charset="-122"/>
              <a:cs typeface="Tahoma" panose="020B0604030504040204" pitchFamily="34" charset="0"/>
            </a:endParaRPr>
          </a:p>
        </p:txBody>
      </p:sp>
      <p:pic>
        <p:nvPicPr>
          <p:cNvPr id="5" name="Picture 9">
            <a:extLst>
              <a:ext uri="{FF2B5EF4-FFF2-40B4-BE49-F238E27FC236}">
                <a16:creationId xmlns:a16="http://schemas.microsoft.com/office/drawing/2014/main" id="{4B42A738-E31B-4CA7-AF22-CC991194E659}"/>
              </a:ext>
            </a:extLst>
          </p:cNvPr>
          <p:cNvPicPr>
            <a:picLocks noChangeAspect="1"/>
          </p:cNvPicPr>
          <p:nvPr/>
        </p:nvPicPr>
        <p:blipFill>
          <a:blip r:embed="rId2">
            <a:extLst>
              <a:ext uri="{28A0092B-C50C-407E-A947-70E740481C1C}">
                <a14:useLocalDpi xmlns:a14="http://schemas.microsoft.com/office/drawing/2010/main" val="0"/>
              </a:ext>
            </a:extLst>
          </a:blip>
          <a:srcRect l="22972" t="17831" r="22813" b="10504"/>
          <a:stretch>
            <a:fillRect/>
          </a:stretch>
        </p:blipFill>
        <p:spPr bwMode="auto">
          <a:xfrm>
            <a:off x="2850854" y="2917403"/>
            <a:ext cx="4127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1C50CBDD-D6BF-480B-9618-C05304A0C17B}"/>
              </a:ext>
            </a:extLst>
          </p:cNvPr>
          <p:cNvPicPr>
            <a:picLocks noChangeAspect="1"/>
          </p:cNvPicPr>
          <p:nvPr/>
        </p:nvPicPr>
        <p:blipFill>
          <a:blip r:embed="rId3">
            <a:extLst>
              <a:ext uri="{28A0092B-C50C-407E-A947-70E740481C1C}">
                <a14:useLocalDpi xmlns:a14="http://schemas.microsoft.com/office/drawing/2010/main" val="0"/>
              </a:ext>
            </a:extLst>
          </a:blip>
          <a:srcRect l="5067" t="14651" r="35384" b="3296"/>
          <a:stretch>
            <a:fillRect/>
          </a:stretch>
        </p:blipFill>
        <p:spPr bwMode="auto">
          <a:xfrm>
            <a:off x="88604" y="3419475"/>
            <a:ext cx="27622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53E33402-D5BD-493C-B137-AF91BC38AA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5572" y="3026800"/>
            <a:ext cx="4946428" cy="331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011AFBDE-5157-4F11-B7E3-40DEFE6FE1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851" y="4792823"/>
            <a:ext cx="1777721" cy="14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2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3"/>
          <p:cNvSpPr>
            <a:spLocks noGrp="1"/>
          </p:cNvSpPr>
          <p:nvPr>
            <p:ph type="title"/>
          </p:nvPr>
        </p:nvSpPr>
        <p:spPr>
          <a:xfrm>
            <a:off x="801384" y="561975"/>
            <a:ext cx="9914562" cy="1943098"/>
          </a:xfrm>
        </p:spPr>
        <p:txBody>
          <a:bodyPr>
            <a:normAutofit/>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#28: Creating effective online learning environments is too hard!</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Paul Kim, Stanford University</a:t>
            </a:r>
            <a:endParaRPr lang="en-US" altLang="en-US" sz="1200"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4110"/>
            <a:ext cx="6456738" cy="3631915"/>
          </a:xfrm>
          <a:prstGeom prst="rect">
            <a:avLst/>
          </a:prstGeom>
        </p:spPr>
      </p:pic>
      <p:pic>
        <p:nvPicPr>
          <p:cNvPr id="4" name="Picture 3">
            <a:extLst>
              <a:ext uri="{FF2B5EF4-FFF2-40B4-BE49-F238E27FC236}">
                <a16:creationId xmlns:a16="http://schemas.microsoft.com/office/drawing/2014/main" id="{5EBE827D-C301-4AC3-ABBD-B479E1881A6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66631" y="2664110"/>
            <a:ext cx="4127664" cy="4099323"/>
          </a:xfrm>
          <a:prstGeom prst="rect">
            <a:avLst/>
          </a:prstGeom>
          <a:noFill/>
          <a:ln>
            <a:solidFill>
              <a:schemeClr val="accent1"/>
            </a:solidFill>
          </a:ln>
        </p:spPr>
      </p:pic>
      <p:pic>
        <p:nvPicPr>
          <p:cNvPr id="5" name="Picture 4">
            <a:extLst>
              <a:ext uri="{FF2B5EF4-FFF2-40B4-BE49-F238E27FC236}">
                <a16:creationId xmlns:a16="http://schemas.microsoft.com/office/drawing/2014/main" id="{EEE2E715-D10E-445F-9C20-06E969B98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952" y="4173274"/>
            <a:ext cx="2793987" cy="2648635"/>
          </a:xfrm>
          <a:prstGeom prst="rect">
            <a:avLst/>
          </a:prstGeom>
        </p:spPr>
      </p:pic>
    </p:spTree>
    <p:extLst>
      <p:ext uri="{BB962C8B-B14F-4D97-AF65-F5344CB8AC3E}">
        <p14:creationId xmlns:p14="http://schemas.microsoft.com/office/powerpoint/2010/main" val="2580153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Title 1">
            <a:extLst>
              <a:ext uri="{FF2B5EF4-FFF2-40B4-BE49-F238E27FC236}">
                <a16:creationId xmlns:a16="http://schemas.microsoft.com/office/drawing/2014/main" id="{99F64707-65A4-428B-8E96-340E934EBA40}"/>
              </a:ext>
            </a:extLst>
          </p:cNvPr>
          <p:cNvSpPr>
            <a:spLocks noGrp="1" noChangeArrowheads="1"/>
          </p:cNvSpPr>
          <p:nvPr>
            <p:ph type="title"/>
          </p:nvPr>
        </p:nvSpPr>
        <p:spPr>
          <a:xfrm>
            <a:off x="647272" y="664323"/>
            <a:ext cx="9811821" cy="1659028"/>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#29: Online learners do not collaborate</a:t>
            </a:r>
            <a:br>
              <a:rPr lang="en-US" altLang="en-US" sz="36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(e.g., </a:t>
            </a:r>
            <a:r>
              <a:rPr lang="en-US" altLang="en-US" sz="2400" b="1" dirty="0" err="1">
                <a:latin typeface="Tahoma" panose="020B0604030504040204" pitchFamily="34" charset="0"/>
                <a:cs typeface="Tahoma" panose="020B0604030504040204" pitchFamily="34" charset="0"/>
              </a:rPr>
              <a:t>PiratePad</a:t>
            </a:r>
            <a:r>
              <a:rPr lang="en-US" altLang="en-US" sz="2400" b="1" dirty="0">
                <a:latin typeface="Tahoma" panose="020B0604030504040204" pitchFamily="34" charset="0"/>
                <a:cs typeface="Tahoma" panose="020B0604030504040204" pitchFamily="34" charset="0"/>
              </a:rPr>
              <a:t>: </a:t>
            </a:r>
            <a:r>
              <a:rPr lang="en-US" altLang="en-US" sz="2400" b="1" dirty="0">
                <a:latin typeface="Tahoma" panose="020B0604030504040204" pitchFamily="34" charset="0"/>
                <a:cs typeface="Tahoma" panose="020B0604030504040204" pitchFamily="34" charset="0"/>
                <a:hlinkClick r:id="rId2"/>
              </a:rPr>
              <a:t>http://meetingwords.com/</a:t>
            </a:r>
            <a:r>
              <a:rPr lang="en-US" altLang="en-US" sz="2400" b="1" dirty="0">
                <a:latin typeface="Tahoma" panose="020B0604030504040204" pitchFamily="34" charset="0"/>
                <a:cs typeface="Tahoma" panose="020B0604030504040204" pitchFamily="34" charset="0"/>
              </a:rPr>
              <a:t>)</a:t>
            </a:r>
            <a:br>
              <a:rPr lang="en-US" altLang="en-US" sz="12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MeetingWords</a:t>
            </a:r>
            <a:r>
              <a:rPr lang="en-US" altLang="en-US" sz="2000" b="1" dirty="0">
                <a:latin typeface="Tahoma" panose="020B0604030504040204" pitchFamily="34" charset="0"/>
                <a:cs typeface="Tahoma" panose="020B0604030504040204" pitchFamily="34" charset="0"/>
              </a:rPr>
              <a:t>, Google Docs, </a:t>
            </a:r>
            <a:r>
              <a:rPr lang="en-US" altLang="en-US" sz="2000" b="1" dirty="0" err="1">
                <a:latin typeface="Tahoma" panose="020B0604030504040204" pitchFamily="34" charset="0"/>
                <a:cs typeface="Tahoma" panose="020B0604030504040204" pitchFamily="34" charset="0"/>
              </a:rPr>
              <a:t>NowComment</a:t>
            </a:r>
            <a:r>
              <a:rPr lang="en-US" altLang="en-US" sz="2000" b="1" dirty="0">
                <a:latin typeface="Tahoma" panose="020B0604030504040204" pitchFamily="34" charset="0"/>
                <a:cs typeface="Tahoma" panose="020B0604030504040204" pitchFamily="34" charset="0"/>
              </a:rPr>
              <a:t>, </a:t>
            </a:r>
            <a:r>
              <a:rPr lang="en-US" altLang="en-US" sz="2000" b="1" dirty="0" err="1">
                <a:latin typeface="Tahoma" panose="020B0604030504040204" pitchFamily="34" charset="0"/>
                <a:cs typeface="Tahoma" panose="020B0604030504040204" pitchFamily="34" charset="0"/>
              </a:rPr>
              <a:t>MixedInk</a:t>
            </a:r>
            <a:endParaRPr lang="en-US" altLang="en-US" sz="2000" b="1" dirty="0"/>
          </a:p>
        </p:txBody>
      </p:sp>
      <p:pic>
        <p:nvPicPr>
          <p:cNvPr id="874499" name="Picture 2">
            <a:extLst>
              <a:ext uri="{FF2B5EF4-FFF2-40B4-BE49-F238E27FC236}">
                <a16:creationId xmlns:a16="http://schemas.microsoft.com/office/drawing/2014/main" id="{0AB62B64-A6A3-4D0F-ADD8-0A4F034EE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37" t="22745" r="16190" b="17647"/>
          <a:stretch>
            <a:fillRect/>
          </a:stretch>
        </p:blipFill>
        <p:spPr bwMode="auto">
          <a:xfrm>
            <a:off x="1676400" y="5072063"/>
            <a:ext cx="33528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500" name="Picture 2">
            <a:extLst>
              <a:ext uri="{FF2B5EF4-FFF2-40B4-BE49-F238E27FC236}">
                <a16:creationId xmlns:a16="http://schemas.microsoft.com/office/drawing/2014/main" id="{C7E37DF2-FD15-404B-A244-E507557E86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667000"/>
            <a:ext cx="330041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501" name="Picture 5">
            <a:extLst>
              <a:ext uri="{FF2B5EF4-FFF2-40B4-BE49-F238E27FC236}">
                <a16:creationId xmlns:a16="http://schemas.microsoft.com/office/drawing/2014/main" id="{8564F962-856E-460D-B91E-CB69A72DC0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9800" y="2593975"/>
            <a:ext cx="591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502" name="Picture 6">
            <a:extLst>
              <a:ext uri="{FF2B5EF4-FFF2-40B4-BE49-F238E27FC236}">
                <a16:creationId xmlns:a16="http://schemas.microsoft.com/office/drawing/2014/main" id="{D064952A-27DC-47B7-812F-78A3C1952B4A}"/>
              </a:ext>
            </a:extLst>
          </p:cNvPr>
          <p:cNvPicPr>
            <a:picLocks noChangeAspect="1"/>
          </p:cNvPicPr>
          <p:nvPr/>
        </p:nvPicPr>
        <p:blipFill>
          <a:blip r:embed="rId6">
            <a:extLst>
              <a:ext uri="{28A0092B-C50C-407E-A947-70E740481C1C}">
                <a14:useLocalDpi xmlns:a14="http://schemas.microsoft.com/office/drawing/2010/main" val="0"/>
              </a:ext>
            </a:extLst>
          </a:blip>
          <a:srcRect l="28838" t="22607" r="29982" b="26959"/>
          <a:stretch>
            <a:fillRect/>
          </a:stretch>
        </p:blipFill>
        <p:spPr bwMode="auto">
          <a:xfrm>
            <a:off x="4902200" y="4794251"/>
            <a:ext cx="22113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1">
            <a:extLst>
              <a:ext uri="{FF2B5EF4-FFF2-40B4-BE49-F238E27FC236}">
                <a16:creationId xmlns:a16="http://schemas.microsoft.com/office/drawing/2014/main" id="{00A39313-9096-417A-AA82-6C391672A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235" t="29791" r="20926" b="26256"/>
          <a:stretch>
            <a:fillRect/>
          </a:stretch>
        </p:blipFill>
        <p:spPr bwMode="auto">
          <a:xfrm>
            <a:off x="1695416" y="3429000"/>
            <a:ext cx="38639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191803" y="708918"/>
            <a:ext cx="10089222" cy="1940836"/>
          </a:xfrm>
        </p:spPr>
        <p:txBody>
          <a:bodyPr rtlCol="0">
            <a:normAutofit/>
          </a:bodyPr>
          <a:lstStyle/>
          <a:p>
            <a:pPr algn="ct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Myth #30: Highly ranked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universities do not believe in online learning</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2700" b="1" dirty="0">
                <a:solidFill>
                  <a:srgbClr val="0070C0"/>
                </a:solidFill>
                <a:latin typeface="Tahoma" panose="020B0604030504040204" pitchFamily="34" charset="0"/>
                <a:cs typeface="Tahoma" panose="020B0604030504040204" pitchFamily="34" charset="0"/>
              </a:rPr>
              <a:t>Learning is More Online (Access)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Indiana University, Office of Online Education</a:t>
            </a:r>
          </a:p>
        </p:txBody>
      </p:sp>
      <p:pic>
        <p:nvPicPr>
          <p:cNvPr id="447492" name="Picture 1">
            <a:extLst>
              <a:ext uri="{FF2B5EF4-FFF2-40B4-BE49-F238E27FC236}">
                <a16:creationId xmlns:a16="http://schemas.microsoft.com/office/drawing/2014/main" id="{B23D707E-0D2C-4B1A-85DC-609A1F808F40}"/>
              </a:ext>
            </a:extLst>
          </p:cNvPr>
          <p:cNvPicPr>
            <a:picLocks noChangeAspect="1"/>
          </p:cNvPicPr>
          <p:nvPr/>
        </p:nvPicPr>
        <p:blipFill>
          <a:blip r:embed="rId3">
            <a:extLst>
              <a:ext uri="{28A0092B-C50C-407E-A947-70E740481C1C}">
                <a14:useLocalDpi xmlns:a14="http://schemas.microsoft.com/office/drawing/2010/main" val="0"/>
              </a:ext>
            </a:extLst>
          </a:blip>
          <a:srcRect l="24745" t="50732" r="36310" b="12846"/>
          <a:stretch>
            <a:fillRect/>
          </a:stretch>
        </p:blipFill>
        <p:spPr bwMode="auto">
          <a:xfrm>
            <a:off x="6440487" y="3253555"/>
            <a:ext cx="5405615" cy="360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C:\Users\Curtis\Pictures\2011-10-01 Gen X\Gen X 001.jpg">
            <a:extLst>
              <a:ext uri="{FF2B5EF4-FFF2-40B4-BE49-F238E27FC236}">
                <a16:creationId xmlns:a16="http://schemas.microsoft.com/office/drawing/2014/main" id="{39570055-CEDD-4829-B70C-226FF37C1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04" t="89" b="49295"/>
          <a:stretch>
            <a:fillRect/>
          </a:stretch>
        </p:blipFill>
        <p:spPr bwMode="auto">
          <a:xfrm>
            <a:off x="2895600" y="2332234"/>
            <a:ext cx="5793454" cy="447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27" name="Title 2">
            <a:extLst>
              <a:ext uri="{FF2B5EF4-FFF2-40B4-BE49-F238E27FC236}">
                <a16:creationId xmlns:a16="http://schemas.microsoft.com/office/drawing/2014/main" id="{E2D2C648-9036-460C-8F24-08E8C496AB52}"/>
              </a:ext>
            </a:extLst>
          </p:cNvPr>
          <p:cNvSpPr>
            <a:spLocks noGrp="1" noChangeArrowheads="1"/>
          </p:cNvSpPr>
          <p:nvPr>
            <p:ph type="title"/>
          </p:nvPr>
        </p:nvSpPr>
        <p:spPr>
          <a:xfrm>
            <a:off x="1981200" y="749157"/>
            <a:ext cx="8229600" cy="1143000"/>
          </a:xfrm>
        </p:spPr>
        <p:txBody>
          <a:bodyPr/>
          <a:lstStyle/>
          <a:p>
            <a:r>
              <a:rPr lang="en-US" altLang="en-US" b="1" dirty="0">
                <a:solidFill>
                  <a:srgbClr val="FF0000"/>
                </a:solidFill>
                <a:latin typeface="Tahoma" panose="020B0604030504040204" pitchFamily="34" charset="0"/>
              </a:rPr>
              <a:t>Myth #31. Online learning limits creativity</a:t>
            </a:r>
            <a:endParaRPr lang="en-US" altLang="en-US" b="1" dirty="0">
              <a:solidFill>
                <a:srgbClr val="FF0000"/>
              </a:solidFill>
              <a:latin typeface="Tahoma" panose="020B0604030504040204" pitchFamily="34" charset="0"/>
              <a:cs typeface="Tahoma" panose="020B0604030504040204" pitchFamily="34" charset="0"/>
            </a:endParaRPr>
          </a:p>
        </p:txBody>
      </p:sp>
      <p:pic>
        <p:nvPicPr>
          <p:cNvPr id="4" name="Picture 2" descr="Photo: Brock Davis">
            <a:extLst>
              <a:ext uri="{FF2B5EF4-FFF2-40B4-BE49-F238E27FC236}">
                <a16:creationId xmlns:a16="http://schemas.microsoft.com/office/drawing/2014/main" id="{00D1A8D3-9C6E-4775-B106-DFEBEBB97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96" y="2572424"/>
            <a:ext cx="2900880" cy="36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hoto: Brock Davis">
            <a:extLst>
              <a:ext uri="{FF2B5EF4-FFF2-40B4-BE49-F238E27FC236}">
                <a16:creationId xmlns:a16="http://schemas.microsoft.com/office/drawing/2014/main" id="{64FF50E6-FD5B-4259-BEAE-B88AB68B2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212" y="2332233"/>
            <a:ext cx="2727788" cy="36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222625" y="674984"/>
            <a:ext cx="10572108" cy="265418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#32: Online learning contents are old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28, 2018</a:t>
            </a:r>
            <a:br>
              <a:rPr lang="en-US" sz="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'Siberian unicorn' once walked among early humans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Tara John, CNN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https://edition.cnn.com/2018/11/27/europe/siberian-unicorn-humans-scli-intl/index.html</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DA877E1-3DF8-4DB6-8A5B-9C15CC807EA9}"/>
              </a:ext>
            </a:extLst>
          </p:cNvPr>
          <p:cNvPicPr>
            <a:picLocks noChangeAspect="1"/>
          </p:cNvPicPr>
          <p:nvPr/>
        </p:nvPicPr>
        <p:blipFill rotWithShape="1">
          <a:blip r:embed="rId3"/>
          <a:srcRect l="15412" t="16264" r="18783" b="175"/>
          <a:stretch/>
        </p:blipFill>
        <p:spPr>
          <a:xfrm>
            <a:off x="519498" y="3900865"/>
            <a:ext cx="4530080" cy="3055989"/>
          </a:xfrm>
          <a:prstGeom prst="rect">
            <a:avLst/>
          </a:prstGeom>
        </p:spPr>
      </p:pic>
      <p:pic>
        <p:nvPicPr>
          <p:cNvPr id="10" name="Picture 9">
            <a:extLst>
              <a:ext uri="{FF2B5EF4-FFF2-40B4-BE49-F238E27FC236}">
                <a16:creationId xmlns:a16="http://schemas.microsoft.com/office/drawing/2014/main" id="{0C7E30FE-2258-4AD0-A4FD-62C156097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283" y="4648119"/>
            <a:ext cx="4048125" cy="2273178"/>
          </a:xfrm>
          <a:prstGeom prst="rect">
            <a:avLst/>
          </a:prstGeom>
        </p:spPr>
      </p:pic>
      <p:pic>
        <p:nvPicPr>
          <p:cNvPr id="7" name="Picture 6">
            <a:extLst>
              <a:ext uri="{FF2B5EF4-FFF2-40B4-BE49-F238E27FC236}">
                <a16:creationId xmlns:a16="http://schemas.microsoft.com/office/drawing/2014/main" id="{A88A587B-04A7-438A-9BE0-0EE259F688D2}"/>
              </a:ext>
            </a:extLst>
          </p:cNvPr>
          <p:cNvPicPr>
            <a:picLocks noChangeAspect="1"/>
          </p:cNvPicPr>
          <p:nvPr/>
        </p:nvPicPr>
        <p:blipFill rotWithShape="1">
          <a:blip r:embed="rId5"/>
          <a:srcRect l="31667" t="24954" r="21667" b="5275"/>
          <a:stretch/>
        </p:blipFill>
        <p:spPr>
          <a:xfrm>
            <a:off x="5967861" y="3496425"/>
            <a:ext cx="4826877" cy="3361575"/>
          </a:xfrm>
          <a:prstGeom prst="rect">
            <a:avLst/>
          </a:prstGeom>
        </p:spPr>
      </p:pic>
      <p:pic>
        <p:nvPicPr>
          <p:cNvPr id="8" name="Picture 7">
            <a:extLst>
              <a:ext uri="{FF2B5EF4-FFF2-40B4-BE49-F238E27FC236}">
                <a16:creationId xmlns:a16="http://schemas.microsoft.com/office/drawing/2014/main" id="{E9C5153F-1C28-420A-A723-34333D4B7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31" y="4200995"/>
            <a:ext cx="2850635" cy="2634801"/>
          </a:xfrm>
          <a:prstGeom prst="rect">
            <a:avLst/>
          </a:prstGeom>
        </p:spPr>
      </p:pic>
    </p:spTree>
    <p:extLst>
      <p:ext uri="{BB962C8B-B14F-4D97-AF65-F5344CB8AC3E}">
        <p14:creationId xmlns:p14="http://schemas.microsoft.com/office/powerpoint/2010/main" val="3512615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1200" y="381009"/>
            <a:ext cx="8382000" cy="2389143"/>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13, 2019</a:t>
            </a:r>
            <a:b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Carbon Dioxide Levels In The Atmosphere Hit Highest Mark In Human History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Nina </a:t>
            </a:r>
            <a:r>
              <a:rPr lang="en-US" sz="2000" b="1" dirty="0" err="1">
                <a:latin typeface="Tahoma" panose="020B0604030504040204" pitchFamily="34" charset="0"/>
                <a:ea typeface="Tahoma" panose="020B0604030504040204" pitchFamily="34" charset="0"/>
                <a:cs typeface="Tahoma" panose="020B0604030504040204" pitchFamily="34" charset="0"/>
              </a:rPr>
              <a:t>Golkowski</a:t>
            </a:r>
            <a:r>
              <a:rPr lang="en-US" sz="2000" b="1" dirty="0">
                <a:latin typeface="Tahoma" panose="020B0604030504040204" pitchFamily="34" charset="0"/>
                <a:ea typeface="Tahoma" panose="020B0604030504040204" pitchFamily="34" charset="0"/>
                <a:cs typeface="Tahoma" panose="020B0604030504040204" pitchFamily="34" charset="0"/>
              </a:rPr>
              <a:t>, The Huffington Post</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https://www.huffpost.com/entry/co2-levels-hit-new-high_n_5cd9882ae4b0c388e584eb09</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EC1E9D2-D019-4C3D-96C0-F333FF0B9440}"/>
              </a:ext>
            </a:extLst>
          </p:cNvPr>
          <p:cNvPicPr>
            <a:picLocks noChangeAspect="1"/>
          </p:cNvPicPr>
          <p:nvPr/>
        </p:nvPicPr>
        <p:blipFill rotWithShape="1">
          <a:blip r:embed="rId3"/>
          <a:srcRect l="20000" t="22954" r="25833" b="17592"/>
          <a:stretch/>
        </p:blipFill>
        <p:spPr>
          <a:xfrm>
            <a:off x="1756881" y="2770151"/>
            <a:ext cx="5877674" cy="3776787"/>
          </a:xfrm>
          <a:prstGeom prst="rect">
            <a:avLst/>
          </a:prstGeom>
        </p:spPr>
      </p:pic>
      <p:pic>
        <p:nvPicPr>
          <p:cNvPr id="6" name="Picture 5">
            <a:extLst>
              <a:ext uri="{FF2B5EF4-FFF2-40B4-BE49-F238E27FC236}">
                <a16:creationId xmlns:a16="http://schemas.microsoft.com/office/drawing/2014/main" id="{E17C7980-0E1B-4B70-8E1B-BA68B2AE9322}"/>
              </a:ext>
            </a:extLst>
          </p:cNvPr>
          <p:cNvPicPr>
            <a:picLocks noChangeAspect="1"/>
          </p:cNvPicPr>
          <p:nvPr/>
        </p:nvPicPr>
        <p:blipFill rotWithShape="1">
          <a:blip r:embed="rId4">
            <a:extLst>
              <a:ext uri="{28A0092B-C50C-407E-A947-70E740481C1C}">
                <a14:useLocalDpi xmlns:a14="http://schemas.microsoft.com/office/drawing/2010/main" val="0"/>
              </a:ext>
            </a:extLst>
          </a:blip>
          <a:srcRect l="988" t="15194" r="4631" b="4913"/>
          <a:stretch/>
        </p:blipFill>
        <p:spPr>
          <a:xfrm>
            <a:off x="6096000" y="3410449"/>
            <a:ext cx="5274067" cy="3447551"/>
          </a:xfrm>
          <a:prstGeom prst="rect">
            <a:avLst/>
          </a:prstGeom>
        </p:spPr>
      </p:pic>
    </p:spTree>
    <p:extLst>
      <p:ext uri="{BB962C8B-B14F-4D97-AF65-F5344CB8AC3E}">
        <p14:creationId xmlns:p14="http://schemas.microsoft.com/office/powerpoint/2010/main" val="2684169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058238" y="160338"/>
            <a:ext cx="9729627" cy="2506664"/>
          </a:xfrm>
        </p:spPr>
        <p:txBody>
          <a:bodyPr rtlCol="0">
            <a:normAutofit fontScale="90000"/>
          </a:bodyPr>
          <a:lstStyle/>
          <a:p>
            <a:pPr eaLnBrk="1" fontAlgn="auto" hangingPunct="1">
              <a:spcAft>
                <a:spcPts val="0"/>
              </a:spcAft>
              <a:defRPr/>
            </a:pP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Myth #33. Resources are much better on campus than online</a:t>
            </a:r>
            <a:br>
              <a:rPr lang="en-US" altLang="en-US" sz="3200" b="1" dirty="0">
                <a:solidFill>
                  <a:srgbClr val="0070C0"/>
                </a:solidFill>
                <a:latin typeface="Tahoma" panose="020B0604030504040204" pitchFamily="34" charset="0"/>
              </a:rPr>
            </a:br>
            <a:r>
              <a:rPr lang="en-US" altLang="en-US" sz="3200" b="1" dirty="0">
                <a:latin typeface="Tahoma" panose="020B0604030504040204" pitchFamily="34" charset="0"/>
              </a:rPr>
              <a:t>Online </a:t>
            </a:r>
            <a:r>
              <a:rPr lang="en-US" altLang="en-US" sz="3200" b="1" dirty="0" err="1">
                <a:latin typeface="Tahoma" panose="020B0604030504040204" pitchFamily="34" charset="0"/>
              </a:rPr>
              <a:t>Referenceware</a:t>
            </a:r>
            <a:r>
              <a:rPr lang="en-US" altLang="en-US" sz="3200" b="1" dirty="0">
                <a:latin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The Magical Power of Dictionaries</a:t>
            </a:r>
            <a:br>
              <a:rPr lang="en-US" sz="7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https://www.chronicle.com/article/The-Magical-Power-of/242513</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98F254F-BDE9-4B07-B104-33F228F6BE2D}"/>
              </a:ext>
            </a:extLst>
          </p:cNvPr>
          <p:cNvSpPr txBox="1"/>
          <p:nvPr/>
        </p:nvSpPr>
        <p:spPr>
          <a:xfrm>
            <a:off x="3581401" y="5372100"/>
            <a:ext cx="34925" cy="300038"/>
          </a:xfrm>
          <a:prstGeom prst="rect">
            <a:avLst/>
          </a:prstGeom>
          <a:noFill/>
        </p:spPr>
        <p:txBody>
          <a:bodyPr>
            <a:spAutoFit/>
          </a:bodyPr>
          <a:lstStyle/>
          <a:p>
            <a:pPr defTabSz="685800">
              <a:defRPr/>
            </a:pPr>
            <a:r>
              <a:rPr lang="en-US" sz="1350" dirty="0">
                <a:solidFill>
                  <a:prstClr val="black"/>
                </a:solidFill>
                <a:latin typeface="Calibri"/>
                <a:cs typeface="Arial" panose="020B0604020202020204" pitchFamily="34" charset="0"/>
              </a:rPr>
              <a:t>   </a:t>
            </a:r>
          </a:p>
        </p:txBody>
      </p:sp>
      <p:pic>
        <p:nvPicPr>
          <p:cNvPr id="620548" name="Picture 3">
            <a:extLst>
              <a:ext uri="{FF2B5EF4-FFF2-40B4-BE49-F238E27FC236}">
                <a16:creationId xmlns:a16="http://schemas.microsoft.com/office/drawing/2014/main" id="{80AAB861-7E6C-4FE5-B4F1-5D6612D2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1" t="24213" r="36667" b="17487"/>
          <a:stretch>
            <a:fillRect/>
          </a:stretch>
        </p:blipFill>
        <p:spPr bwMode="auto">
          <a:xfrm>
            <a:off x="1633592" y="3214519"/>
            <a:ext cx="4289460" cy="348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49" name="Picture 1">
            <a:extLst>
              <a:ext uri="{FF2B5EF4-FFF2-40B4-BE49-F238E27FC236}">
                <a16:creationId xmlns:a16="http://schemas.microsoft.com/office/drawing/2014/main" id="{7559ADE5-FEB8-409F-851A-D44CA53D7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67" t="11513" r="11667" b="1892"/>
          <a:stretch>
            <a:fillRect/>
          </a:stretch>
        </p:blipFill>
        <p:spPr bwMode="auto">
          <a:xfrm>
            <a:off x="6464300" y="3224213"/>
            <a:ext cx="28321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50" name="Picture 4">
            <a:extLst>
              <a:ext uri="{FF2B5EF4-FFF2-40B4-BE49-F238E27FC236}">
                <a16:creationId xmlns:a16="http://schemas.microsoft.com/office/drawing/2014/main" id="{89186D41-5AB7-4A1F-BF17-21C9E96F2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667" t="34364" r="34167" b="28351"/>
          <a:stretch>
            <a:fillRect/>
          </a:stretch>
        </p:blipFill>
        <p:spPr bwMode="auto">
          <a:xfrm>
            <a:off x="6464300" y="5411306"/>
            <a:ext cx="298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758" y="488377"/>
            <a:ext cx="9504947" cy="2017272"/>
          </a:xfrm>
        </p:spPr>
        <p:txBody>
          <a:bodyPr>
            <a:normAutofit/>
          </a:bodyPr>
          <a:lstStyle/>
          <a:p>
            <a:pPr algn="ctr"/>
            <a:r>
              <a:rPr lang="en-US" altLang="en-US" sz="4000" b="1" dirty="0">
                <a:solidFill>
                  <a:srgbClr val="FF0000"/>
                </a:solidFill>
                <a:latin typeface="Tahoma" panose="020B0604030504040204" pitchFamily="34" charset="0"/>
                <a:cs typeface="Tahoma" panose="020B0604030504040204" pitchFamily="34" charset="0"/>
              </a:rPr>
              <a:t>Myth #34. I am in this alone.</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E-Mentors, Peers, Tutors, Authors, social media, online support groups, and AI Coaches</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045904" y="-1438276"/>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 y="2717802"/>
            <a:ext cx="5109547" cy="3428999"/>
          </a:xfrm>
          <a:prstGeom prst="rect">
            <a:avLst/>
          </a:prstGeom>
        </p:spPr>
      </p:pic>
      <p:pic>
        <p:nvPicPr>
          <p:cNvPr id="7" name="Picture 6"/>
          <p:cNvPicPr>
            <a:picLocks noChangeAspect="1"/>
          </p:cNvPicPr>
          <p:nvPr/>
        </p:nvPicPr>
        <p:blipFill rotWithShape="1">
          <a:blip r:embed="rId3"/>
          <a:srcRect l="25000" t="22376" r="34305" b="9999"/>
          <a:stretch/>
        </p:blipFill>
        <p:spPr>
          <a:xfrm>
            <a:off x="8696784" y="2476856"/>
            <a:ext cx="3495216" cy="3750991"/>
          </a:xfrm>
          <a:prstGeom prst="rect">
            <a:avLst/>
          </a:prstGeom>
        </p:spPr>
      </p:pic>
      <p:pic>
        <p:nvPicPr>
          <p:cNvPr id="4" name="Picture 3">
            <a:extLst>
              <a:ext uri="{FF2B5EF4-FFF2-40B4-BE49-F238E27FC236}">
                <a16:creationId xmlns:a16="http://schemas.microsoft.com/office/drawing/2014/main" id="{E0D580A7-914E-41F8-B6F9-F7ECD7D9467F}"/>
              </a:ext>
            </a:extLst>
          </p:cNvPr>
          <p:cNvPicPr>
            <a:picLocks noChangeAspect="1"/>
          </p:cNvPicPr>
          <p:nvPr/>
        </p:nvPicPr>
        <p:blipFill rotWithShape="1">
          <a:blip r:embed="rId4"/>
          <a:srcRect l="32483" t="14190" r="11336" b="17554"/>
          <a:stretch/>
        </p:blipFill>
        <p:spPr>
          <a:xfrm>
            <a:off x="5365095" y="3429000"/>
            <a:ext cx="3075184" cy="2309492"/>
          </a:xfrm>
          <a:prstGeom prst="rect">
            <a:avLst/>
          </a:prstGeom>
        </p:spPr>
      </p:pic>
    </p:spTree>
    <p:extLst>
      <p:ext uri="{BB962C8B-B14F-4D97-AF65-F5344CB8AC3E}">
        <p14:creationId xmlns:p14="http://schemas.microsoft.com/office/powerpoint/2010/main" val="210682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914400" y="624156"/>
            <a:ext cx="9863191" cy="190414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#2: You can’t earn a degree online</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B8A5632-83DD-4A0C-A1E1-9440A488E24D}"/>
              </a:ext>
            </a:extLst>
          </p:cNvPr>
          <p:cNvPicPr>
            <a:picLocks noChangeAspect="1"/>
          </p:cNvPicPr>
          <p:nvPr/>
        </p:nvPicPr>
        <p:blipFill rotWithShape="1">
          <a:blip r:embed="rId2"/>
          <a:srcRect l="36667" t="41621" r="26667" b="38030"/>
          <a:stretch/>
        </p:blipFill>
        <p:spPr>
          <a:xfrm>
            <a:off x="0" y="2874195"/>
            <a:ext cx="5718244" cy="2209321"/>
          </a:xfrm>
          <a:prstGeom prst="rect">
            <a:avLst/>
          </a:prstGeom>
        </p:spPr>
      </p:pic>
      <p:pic>
        <p:nvPicPr>
          <p:cNvPr id="8" name="Picture 7">
            <a:extLst>
              <a:ext uri="{FF2B5EF4-FFF2-40B4-BE49-F238E27FC236}">
                <a16:creationId xmlns:a16="http://schemas.microsoft.com/office/drawing/2014/main" id="{8EF7CFCC-79C0-4AE1-80CE-74D0101B0A5C}"/>
              </a:ext>
            </a:extLst>
          </p:cNvPr>
          <p:cNvPicPr>
            <a:picLocks noChangeAspect="1"/>
          </p:cNvPicPr>
          <p:nvPr/>
        </p:nvPicPr>
        <p:blipFill rotWithShape="1">
          <a:blip r:embed="rId3"/>
          <a:srcRect l="35833" t="41621" r="20833" b="25597"/>
          <a:stretch/>
        </p:blipFill>
        <p:spPr>
          <a:xfrm>
            <a:off x="6196623" y="2638467"/>
            <a:ext cx="5851358" cy="3081669"/>
          </a:xfrm>
          <a:prstGeom prst="rect">
            <a:avLst/>
          </a:prstGeom>
        </p:spPr>
      </p:pic>
    </p:spTree>
    <p:extLst>
      <p:ext uri="{BB962C8B-B14F-4D97-AF65-F5344CB8AC3E}">
        <p14:creationId xmlns:p14="http://schemas.microsoft.com/office/powerpoint/2010/main" val="23734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526" y="429639"/>
            <a:ext cx="9504947" cy="2017272"/>
          </a:xfrm>
        </p:spPr>
        <p:txBody>
          <a:bodyPr>
            <a:normAutofit/>
          </a:bodyPr>
          <a:lstStyle/>
          <a:p>
            <a:pPr algn="ctr"/>
            <a:r>
              <a:rPr lang="en-US" altLang="en-US" sz="4000" b="1" dirty="0">
                <a:solidFill>
                  <a:srgbClr val="FF0000"/>
                </a:solidFill>
                <a:latin typeface="Tahoma" panose="020B0604030504040204" pitchFamily="34" charset="0"/>
                <a:cs typeface="Tahoma" panose="020B0604030504040204" pitchFamily="34" charset="0"/>
              </a:rPr>
              <a:t>Myth #35. eLearning makes it easier to cheat.</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045904" y="-1438276"/>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A1960D9-C342-4961-B051-CE0E7217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58" y="2633404"/>
            <a:ext cx="5424599" cy="3616399"/>
          </a:xfrm>
          <a:prstGeom prst="rect">
            <a:avLst/>
          </a:prstGeom>
        </p:spPr>
      </p:pic>
      <p:pic>
        <p:nvPicPr>
          <p:cNvPr id="7" name="Picture 6">
            <a:extLst>
              <a:ext uri="{FF2B5EF4-FFF2-40B4-BE49-F238E27FC236}">
                <a16:creationId xmlns:a16="http://schemas.microsoft.com/office/drawing/2014/main" id="{3AC3D66F-ED21-4209-AD64-464163BBA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847" y="2633405"/>
            <a:ext cx="6429153" cy="3616399"/>
          </a:xfrm>
          <a:prstGeom prst="rect">
            <a:avLst/>
          </a:prstGeom>
        </p:spPr>
      </p:pic>
    </p:spTree>
    <p:extLst>
      <p:ext uri="{BB962C8B-B14F-4D97-AF65-F5344CB8AC3E}">
        <p14:creationId xmlns:p14="http://schemas.microsoft.com/office/powerpoint/2010/main" val="2859943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itle 3">
            <a:extLst>
              <a:ext uri="{FF2B5EF4-FFF2-40B4-BE49-F238E27FC236}">
                <a16:creationId xmlns:a16="http://schemas.microsoft.com/office/drawing/2014/main" id="{1CB22A12-475D-4756-9120-461714F7036E}"/>
              </a:ext>
            </a:extLst>
          </p:cNvPr>
          <p:cNvSpPr>
            <a:spLocks noGrp="1" noChangeArrowheads="1"/>
          </p:cNvSpPr>
          <p:nvPr>
            <p:ph type="title"/>
          </p:nvPr>
        </p:nvSpPr>
        <p:spPr>
          <a:xfrm>
            <a:off x="1752600" y="685800"/>
            <a:ext cx="8763000" cy="2209800"/>
          </a:xfrm>
        </p:spPr>
        <p:txBody>
          <a:bodyPr/>
          <a:lstStyle/>
          <a:p>
            <a:r>
              <a:rPr lang="en-US" altLang="zh-CN" sz="3600" b="1" dirty="0">
                <a:solidFill>
                  <a:srgbClr val="FF0000"/>
                </a:solidFill>
                <a:latin typeface="Tahoma" panose="020B0604030504040204" pitchFamily="34" charset="0"/>
                <a:ea typeface="SimSun" panose="02010600030101010101" pitchFamily="2" charset="-122"/>
                <a:cs typeface="Tahoma" panose="020B0604030504040204" pitchFamily="34" charset="0"/>
              </a:rPr>
              <a:t>Myth #36: Feedback is hard to get online</a:t>
            </a:r>
            <a:br>
              <a:rPr lang="en-US" altLang="en-US" sz="3200" b="1" dirty="0">
                <a:latin typeface="Tahoma" panose="020B0604030504040204" pitchFamily="34" charset="0"/>
                <a:ea typeface="SimSun" panose="02010600030101010101" pitchFamily="2" charset="-122"/>
                <a:cs typeface="Tahoma" panose="020B0604030504040204" pitchFamily="34" charset="0"/>
              </a:rPr>
            </a:br>
            <a:r>
              <a:rPr lang="en-US" altLang="zh-CN" sz="3200" b="1" dirty="0">
                <a:solidFill>
                  <a:srgbClr val="0070C0"/>
                </a:solidFill>
                <a:latin typeface="Tahoma" panose="020B0604030504040204" pitchFamily="34" charset="0"/>
                <a:ea typeface="SimSun" panose="02010600030101010101" pitchFamily="2" charset="-122"/>
                <a:cs typeface="Tahoma" panose="020B0604030504040204" pitchFamily="34" charset="0"/>
              </a:rPr>
              <a:t>Peer, self, expert, instructor, and system feedback all possible!</a:t>
            </a:r>
            <a:endParaRPr lang="en-US" altLang="en-US" sz="2000" b="1" dirty="0">
              <a:latin typeface="Tahoma" panose="020B0604030504040204" pitchFamily="34" charset="0"/>
              <a:ea typeface="SimSun" panose="02010600030101010101" pitchFamily="2" charset="-122"/>
              <a:cs typeface="Tahoma" panose="020B0604030504040204" pitchFamily="34" charset="0"/>
            </a:endParaRPr>
          </a:p>
        </p:txBody>
      </p:sp>
      <p:pic>
        <p:nvPicPr>
          <p:cNvPr id="569347" name="Picture 2">
            <a:extLst>
              <a:ext uri="{FF2B5EF4-FFF2-40B4-BE49-F238E27FC236}">
                <a16:creationId xmlns:a16="http://schemas.microsoft.com/office/drawing/2014/main" id="{73DAB8BC-4E01-4B63-BDD4-4CAC04CFF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582" t="22414" r="29568" b="17242"/>
          <a:stretch>
            <a:fillRect/>
          </a:stretch>
        </p:blipFill>
        <p:spPr bwMode="auto">
          <a:xfrm>
            <a:off x="596901" y="2971800"/>
            <a:ext cx="4773613"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www.dwrl.utexas.edu/sites/default/files/images/peer_review_james_yang.jpg">
            <a:extLst>
              <a:ext uri="{FF2B5EF4-FFF2-40B4-BE49-F238E27FC236}">
                <a16:creationId xmlns:a16="http://schemas.microsoft.com/office/drawing/2014/main" id="{07C65848-F749-4DB5-A316-1AC6F08E9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14023"/>
            <a:ext cx="4773614" cy="34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Title 1">
            <a:extLst>
              <a:ext uri="{FF2B5EF4-FFF2-40B4-BE49-F238E27FC236}">
                <a16:creationId xmlns:a16="http://schemas.microsoft.com/office/drawing/2014/main" id="{E90D5835-E919-458D-A788-AA185C4BE2B3}"/>
              </a:ext>
            </a:extLst>
          </p:cNvPr>
          <p:cNvSpPr>
            <a:spLocks noGrp="1"/>
          </p:cNvSpPr>
          <p:nvPr>
            <p:ph type="title"/>
          </p:nvPr>
        </p:nvSpPr>
        <p:spPr>
          <a:xfrm>
            <a:off x="1944688" y="304801"/>
            <a:ext cx="8266112" cy="2373313"/>
          </a:xfrm>
        </p:spPr>
        <p:txBody>
          <a:bodyPr/>
          <a:lstStyle/>
          <a:p>
            <a:r>
              <a:rPr lang="en-US" altLang="zh-CN" sz="3200" b="1" dirty="0">
                <a:solidFill>
                  <a:srgbClr val="FF0000"/>
                </a:solidFill>
                <a:latin typeface="Tahoma" panose="020B0604030504040204" pitchFamily="34" charset="0"/>
                <a:cs typeface="Tahoma" panose="020B0604030504040204" pitchFamily="34" charset="0"/>
              </a:rPr>
              <a:t>Myth #37: Online Learning is mainly Text Based</a:t>
            </a:r>
            <a:br>
              <a:rPr lang="en-US" altLang="zh-CN" sz="3200" b="1" dirty="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ea typeface="SimSun" panose="02010600030101010101" pitchFamily="2" charset="-122"/>
                <a:cs typeface="Tahoma" panose="020B0604030504040204" pitchFamily="34" charset="0"/>
              </a:rPr>
              <a:t>Interactive Maps, Timelines, Concept Maps, and other visuals</a:t>
            </a:r>
            <a:endParaRPr lang="en-US" altLang="en-US" sz="800" dirty="0">
              <a:latin typeface="Tahoma" panose="020B0604030504040204" pitchFamily="34" charset="0"/>
              <a:ea typeface="SimSun" panose="02010600030101010101" pitchFamily="2" charset="-122"/>
              <a:cs typeface="Tahoma" panose="020B0604030504040204" pitchFamily="34" charset="0"/>
            </a:endParaRPr>
          </a:p>
        </p:txBody>
      </p:sp>
      <p:pic>
        <p:nvPicPr>
          <p:cNvPr id="593923" name="Picture 8">
            <a:extLst>
              <a:ext uri="{FF2B5EF4-FFF2-40B4-BE49-F238E27FC236}">
                <a16:creationId xmlns:a16="http://schemas.microsoft.com/office/drawing/2014/main" id="{F8755EA5-D8DF-42C4-BA70-85B5987898AD}"/>
              </a:ext>
            </a:extLst>
          </p:cNvPr>
          <p:cNvPicPr>
            <a:picLocks noChangeAspect="1"/>
          </p:cNvPicPr>
          <p:nvPr/>
        </p:nvPicPr>
        <p:blipFill>
          <a:blip r:embed="rId2">
            <a:extLst>
              <a:ext uri="{28A0092B-C50C-407E-A947-70E740481C1C}">
                <a14:useLocalDpi xmlns:a14="http://schemas.microsoft.com/office/drawing/2010/main" val="0"/>
              </a:ext>
            </a:extLst>
          </a:blip>
          <a:srcRect l="5989" t="27544" r="8160" b="3600"/>
          <a:stretch>
            <a:fillRect/>
          </a:stretch>
        </p:blipFill>
        <p:spPr bwMode="auto">
          <a:xfrm>
            <a:off x="2819401" y="2905126"/>
            <a:ext cx="620236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A590BDE-00EA-4D3F-BDF2-30C1808B81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3076576"/>
            <a:ext cx="90233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Title 1">
            <a:extLst>
              <a:ext uri="{FF2B5EF4-FFF2-40B4-BE49-F238E27FC236}">
                <a16:creationId xmlns:a16="http://schemas.microsoft.com/office/drawing/2014/main" id="{1C56E402-F704-43EB-B4B9-38395075C5ED}"/>
              </a:ext>
            </a:extLst>
          </p:cNvPr>
          <p:cNvSpPr>
            <a:spLocks noGrp="1" noChangeArrowheads="1"/>
          </p:cNvSpPr>
          <p:nvPr>
            <p:ph type="title"/>
          </p:nvPr>
        </p:nvSpPr>
        <p:spPr>
          <a:xfrm>
            <a:off x="770563" y="609600"/>
            <a:ext cx="10654300" cy="2400728"/>
          </a:xfrm>
        </p:spPr>
        <p:txBody>
          <a:bodyPr/>
          <a:lstStyle/>
          <a:p>
            <a:r>
              <a:rPr lang="en-US" altLang="en-US" sz="3600" b="1" dirty="0">
                <a:solidFill>
                  <a:srgbClr val="FF0000"/>
                </a:solidFill>
                <a:latin typeface="Tahoma" panose="020B0604030504040204" pitchFamily="34" charset="0"/>
                <a:cs typeface="Tahoma" panose="020B0604030504040204" pitchFamily="34" charset="0"/>
              </a:rPr>
              <a:t>Myth #38: Online learning scratches the surface without depth</a:t>
            </a:r>
            <a:br>
              <a:rPr lang="en-US" altLang="en-US" sz="2800" b="1" dirty="0">
                <a:latin typeface="Tahoma" panose="020B0604030504040204" pitchFamily="34" charset="0"/>
                <a:cs typeface="Tahoma" panose="020B0604030504040204" pitchFamily="34" charset="0"/>
              </a:rPr>
            </a:br>
            <a:r>
              <a:rPr lang="en-US" altLang="en-US" sz="4000" b="1" dirty="0">
                <a:latin typeface="Tahoma" panose="020B0604030504040204" pitchFamily="34" charset="0"/>
                <a:cs typeface="Tahoma" panose="020B0604030504040204" pitchFamily="34" charset="0"/>
              </a:rPr>
              <a:t>Big Questions Online (BQO)</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(e.g., </a:t>
            </a:r>
            <a:r>
              <a:rPr lang="en-US" altLang="en-US" sz="2000" b="1" dirty="0">
                <a:latin typeface="Tahoma" panose="020B0604030504040204" pitchFamily="34" charset="0"/>
                <a:cs typeface="Tahoma" panose="020B0604030504040204" pitchFamily="34" charset="0"/>
                <a:hlinkClick r:id="rId2"/>
              </a:rPr>
              <a:t>Can a Living Creature Be as Big as a Galaxy?</a:t>
            </a:r>
            <a:r>
              <a:rPr lang="en-US" altLang="en-US" sz="2000" b="1" dirty="0">
                <a:latin typeface="Tahoma" panose="020B0604030504040204" pitchFamily="34" charset="0"/>
                <a:cs typeface="Tahoma" panose="020B0604030504040204" pitchFamily="34" charset="0"/>
              </a:rPr>
              <a:t>)</a:t>
            </a:r>
            <a:br>
              <a:rPr lang="en-US" altLang="en-US" sz="2000" b="1" dirty="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3"/>
              </a:rPr>
              <a:t>https://www.bigquestionsonline.com/</a:t>
            </a:r>
            <a:r>
              <a:rPr lang="en-US" altLang="en-US" sz="1000" b="1" dirty="0">
                <a:latin typeface="Tahoma" panose="020B0604030504040204" pitchFamily="34" charset="0"/>
                <a:cs typeface="Tahoma" panose="020B0604030504040204" pitchFamily="34" charset="0"/>
              </a:rPr>
              <a:t> </a:t>
            </a:r>
          </a:p>
        </p:txBody>
      </p:sp>
      <p:pic>
        <p:nvPicPr>
          <p:cNvPr id="628739" name="Picture 1">
            <a:extLst>
              <a:ext uri="{FF2B5EF4-FFF2-40B4-BE49-F238E27FC236}">
                <a16:creationId xmlns:a16="http://schemas.microsoft.com/office/drawing/2014/main" id="{66BE69D7-7650-4C21-AC55-9D31D4DEF123}"/>
              </a:ext>
            </a:extLst>
          </p:cNvPr>
          <p:cNvPicPr>
            <a:picLocks noChangeAspect="1"/>
          </p:cNvPicPr>
          <p:nvPr/>
        </p:nvPicPr>
        <p:blipFill>
          <a:blip r:embed="rId4">
            <a:extLst>
              <a:ext uri="{28A0092B-C50C-407E-A947-70E740481C1C}">
                <a14:useLocalDpi xmlns:a14="http://schemas.microsoft.com/office/drawing/2010/main" val="0"/>
              </a:ext>
            </a:extLst>
          </a:blip>
          <a:srcRect l="24812" t="10127" r="10674" b="-1265"/>
          <a:stretch>
            <a:fillRect/>
          </a:stretch>
        </p:blipFill>
        <p:spPr bwMode="auto">
          <a:xfrm>
            <a:off x="4419600" y="3174714"/>
            <a:ext cx="3325622" cy="36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Title 3">
            <a:extLst>
              <a:ext uri="{FF2B5EF4-FFF2-40B4-BE49-F238E27FC236}">
                <a16:creationId xmlns:a16="http://schemas.microsoft.com/office/drawing/2014/main" id="{7FB4558C-19BF-46B9-AFFE-E7898FD18B21}"/>
              </a:ext>
            </a:extLst>
          </p:cNvPr>
          <p:cNvSpPr>
            <a:spLocks noGrp="1"/>
          </p:cNvSpPr>
          <p:nvPr>
            <p:ph type="title"/>
          </p:nvPr>
        </p:nvSpPr>
        <p:spPr>
          <a:xfrm>
            <a:off x="2203449" y="630237"/>
            <a:ext cx="7926869" cy="1897205"/>
          </a:xfrm>
        </p:spPr>
        <p:txBody>
          <a:bodyPr/>
          <a:lstStyle/>
          <a:p>
            <a:r>
              <a:rPr lang="en-US" altLang="zh-CN" sz="3600" b="1" dirty="0">
                <a:solidFill>
                  <a:srgbClr val="FF0000"/>
                </a:solidFill>
                <a:latin typeface="Tahoma" panose="020B0604030504040204" pitchFamily="34" charset="0"/>
                <a:cs typeface="Tahoma" panose="020B0604030504040204" pitchFamily="34" charset="0"/>
              </a:rPr>
              <a:t>Myth #39: I will have difficulty reaching my goals</a:t>
            </a:r>
            <a:r>
              <a:rPr lang="en-US" altLang="zh-CN" sz="3600" b="1" dirty="0">
                <a:latin typeface="Tahoma" panose="020B0604030504040204" pitchFamily="34" charset="0"/>
                <a:cs typeface="Tahoma" panose="020B0604030504040204" pitchFamily="34" charset="0"/>
              </a:rPr>
              <a:t> </a:t>
            </a:r>
            <a:br>
              <a:rPr lang="en-US" altLang="zh-CN" sz="3600" b="1" dirty="0">
                <a:latin typeface="Tahoma" panose="020B0604030504040204" pitchFamily="34" charset="0"/>
                <a:cs typeface="Tahoma" panose="020B0604030504040204" pitchFamily="34" charset="0"/>
              </a:rPr>
            </a:br>
            <a:r>
              <a:rPr lang="en-US" altLang="zh-CN" sz="3600" b="1" dirty="0">
                <a:latin typeface="Tahoma" panose="020B0604030504040204" pitchFamily="34" charset="0"/>
                <a:cs typeface="Tahoma" panose="020B0604030504040204" pitchFamily="34" charset="0"/>
              </a:rPr>
              <a:t>Goal Setting Tools </a:t>
            </a:r>
            <a:br>
              <a:rPr lang="en-US" altLang="zh-CN" sz="3200" b="1" dirty="0">
                <a:latin typeface="Tahoma" panose="020B0604030504040204" pitchFamily="34" charset="0"/>
                <a:cs typeface="Tahoma" panose="020B0604030504040204" pitchFamily="34" charset="0"/>
              </a:rPr>
            </a:br>
            <a:r>
              <a:rPr lang="en-US" altLang="zh-CN" sz="2000" b="1" dirty="0">
                <a:latin typeface="Tahoma" panose="020B0604030504040204" pitchFamily="34" charset="0"/>
                <a:cs typeface="Tahoma" panose="020B0604030504040204" pitchFamily="34" charset="0"/>
              </a:rPr>
              <a:t>(e.g., I Done This, Milestone Planner, and 43 Things)</a:t>
            </a:r>
            <a:endParaRPr lang="en-US" altLang="en-US" sz="2000" b="1" dirty="0">
              <a:latin typeface="Tahoma" panose="020B0604030504040204" pitchFamily="34" charset="0"/>
              <a:ea typeface="SimSun" panose="02010600030101010101" pitchFamily="2" charset="-122"/>
              <a:cs typeface="Tahoma" panose="020B0604030504040204" pitchFamily="34" charset="0"/>
            </a:endParaRPr>
          </a:p>
        </p:txBody>
      </p:sp>
      <p:pic>
        <p:nvPicPr>
          <p:cNvPr id="607235" name="Picture 2">
            <a:extLst>
              <a:ext uri="{FF2B5EF4-FFF2-40B4-BE49-F238E27FC236}">
                <a16:creationId xmlns:a16="http://schemas.microsoft.com/office/drawing/2014/main" id="{AF322298-40B5-401D-A17B-8DEED6EAD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09" t="16470" r="21429" b="9019"/>
          <a:stretch>
            <a:fillRect/>
          </a:stretch>
        </p:blipFill>
        <p:spPr bwMode="auto">
          <a:xfrm>
            <a:off x="6536166" y="3278980"/>
            <a:ext cx="439896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6" name="Picture 1">
            <a:extLst>
              <a:ext uri="{FF2B5EF4-FFF2-40B4-BE49-F238E27FC236}">
                <a16:creationId xmlns:a16="http://schemas.microsoft.com/office/drawing/2014/main" id="{AC488D1C-B3B2-4D75-B49F-AC082CE6A9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863" y="2771775"/>
            <a:ext cx="42291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Title 3">
            <a:extLst>
              <a:ext uri="{FF2B5EF4-FFF2-40B4-BE49-F238E27FC236}">
                <a16:creationId xmlns:a16="http://schemas.microsoft.com/office/drawing/2014/main" id="{612E2DCB-A728-46D9-A6A6-80B1A55670F6}"/>
              </a:ext>
            </a:extLst>
          </p:cNvPr>
          <p:cNvSpPr>
            <a:spLocks noGrp="1" noChangeArrowheads="1"/>
          </p:cNvSpPr>
          <p:nvPr>
            <p:ph type="title"/>
          </p:nvPr>
        </p:nvSpPr>
        <p:spPr>
          <a:xfrm>
            <a:off x="1212351" y="609600"/>
            <a:ext cx="9994124" cy="2286000"/>
          </a:xfrm>
        </p:spPr>
        <p:txBody>
          <a:bodyPr/>
          <a:lstStyle/>
          <a:p>
            <a:pPr eaLnBrk="1" hangingPunct="1"/>
            <a:r>
              <a:rPr lang="en-US" altLang="zh-CN" sz="4000" b="1" dirty="0">
                <a:solidFill>
                  <a:srgbClr val="FF0000"/>
                </a:solidFill>
                <a:latin typeface="Tahoma" panose="020B0604030504040204" pitchFamily="34" charset="0"/>
                <a:cs typeface="Tahoma" panose="020B0604030504040204" pitchFamily="34" charset="0"/>
              </a:rPr>
              <a:t>Myth #40: In online learning, you cannot show your learning</a:t>
            </a:r>
            <a:br>
              <a:rPr lang="en-US" altLang="zh-CN" sz="1800" b="1" dirty="0">
                <a:latin typeface="Tahoma" panose="020B0604030504040204" pitchFamily="34" charset="0"/>
                <a:cs typeface="Tahoma" panose="020B0604030504040204" pitchFamily="34" charset="0"/>
              </a:rPr>
            </a:br>
            <a:r>
              <a:rPr lang="en-US" altLang="en-US" sz="2400" b="1" dirty="0" err="1">
                <a:solidFill>
                  <a:srgbClr val="0070C0"/>
                </a:solidFill>
                <a:latin typeface="Tahoma" panose="020B0604030504040204" pitchFamily="34" charset="0"/>
                <a:cs typeface="Tahoma" panose="020B0604030504040204" pitchFamily="34" charset="0"/>
              </a:rPr>
              <a:t>Mindmap</a:t>
            </a:r>
            <a:r>
              <a:rPr lang="en-US" altLang="en-US" sz="2400" b="1" dirty="0">
                <a:solidFill>
                  <a:srgbClr val="0070C0"/>
                </a:solidFill>
                <a:latin typeface="Tahoma" panose="020B0604030504040204" pitchFamily="34" charset="0"/>
                <a:cs typeface="Tahoma" panose="020B0604030504040204" pitchFamily="34" charset="0"/>
              </a:rPr>
              <a:t> Recaps of Online Discussions</a:t>
            </a:r>
            <a:endParaRPr lang="en-US" altLang="en-US" sz="1800" b="1" dirty="0">
              <a:latin typeface="Tahoma" panose="020B0604030504040204" pitchFamily="34" charset="0"/>
              <a:cs typeface="Tahoma" panose="020B0604030504040204" pitchFamily="34" charset="0"/>
            </a:endParaRPr>
          </a:p>
        </p:txBody>
      </p:sp>
      <p:pic>
        <p:nvPicPr>
          <p:cNvPr id="606211" name="Picture 2">
            <a:extLst>
              <a:ext uri="{FF2B5EF4-FFF2-40B4-BE49-F238E27FC236}">
                <a16:creationId xmlns:a16="http://schemas.microsoft.com/office/drawing/2014/main" id="{1F70CA4F-5875-4351-933A-FB8B5FAD9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66" t="20879" r="723" b="12309"/>
          <a:stretch>
            <a:fillRect/>
          </a:stretch>
        </p:blipFill>
        <p:spPr bwMode="auto">
          <a:xfrm>
            <a:off x="1420464" y="2802187"/>
            <a:ext cx="9994124" cy="391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5785" y="272547"/>
            <a:ext cx="8465214" cy="2312384"/>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Myth #41: You need broadband access.</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MOOCs for Human Development? A Case Study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t>
            </a:r>
            <a:r>
              <a:rPr lang="en-US" sz="2800" b="1" dirty="0" err="1">
                <a:latin typeface="Tahoma" panose="020B0604030504040204" pitchFamily="34" charset="0"/>
                <a:ea typeface="Tahoma" panose="020B0604030504040204" pitchFamily="34" charset="0"/>
                <a:cs typeface="Tahoma" panose="020B0604030504040204" pitchFamily="34" charset="0"/>
              </a:rPr>
              <a:t>agMOOCs</a:t>
            </a:r>
            <a:r>
              <a:rPr lang="en-US" sz="2800" b="1" dirty="0">
                <a:latin typeface="Tahoma" panose="020B0604030504040204" pitchFamily="34" charset="0"/>
                <a:ea typeface="Tahoma" panose="020B0604030504040204" pitchFamily="34" charset="0"/>
                <a:cs typeface="Tahoma" panose="020B0604030504040204" pitchFamily="34" charset="0"/>
              </a:rPr>
              <a:t> in India)</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Balaji Venkataraman and Asha Kanwar (COL)</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1599501" y="2663113"/>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6277069" y="4816956"/>
            <a:ext cx="4315430" cy="2041045"/>
          </a:xfrm>
          <a:prstGeom prst="rect">
            <a:avLst/>
          </a:prstGeom>
        </p:spPr>
      </p:pic>
      <p:pic>
        <p:nvPicPr>
          <p:cNvPr id="6" name="Picture 5">
            <a:extLst>
              <a:ext uri="{FF2B5EF4-FFF2-40B4-BE49-F238E27FC236}">
                <a16:creationId xmlns:a16="http://schemas.microsoft.com/office/drawing/2014/main" id="{B41F886C-059D-4E78-9CB0-D87CB0250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194"/>
            <a:ext cx="1634247" cy="2451371"/>
          </a:xfrm>
          <a:prstGeom prst="rect">
            <a:avLst/>
          </a:prstGeom>
        </p:spPr>
      </p:pic>
      <p:pic>
        <p:nvPicPr>
          <p:cNvPr id="9" name="Picture 8">
            <a:extLst>
              <a:ext uri="{FF2B5EF4-FFF2-40B4-BE49-F238E27FC236}">
                <a16:creationId xmlns:a16="http://schemas.microsoft.com/office/drawing/2014/main" id="{73DFC2B8-FAE9-44FA-B80A-07856DE25FB3}"/>
              </a:ext>
            </a:extLst>
          </p:cNvPr>
          <p:cNvPicPr>
            <a:picLocks noChangeAspect="1"/>
          </p:cNvPicPr>
          <p:nvPr/>
        </p:nvPicPr>
        <p:blipFill rotWithShape="1">
          <a:blip r:embed="rId6"/>
          <a:srcRect l="956" t="12486" r="21625" b="3675"/>
          <a:stretch/>
        </p:blipFill>
        <p:spPr>
          <a:xfrm>
            <a:off x="1600202" y="2813569"/>
            <a:ext cx="5673370" cy="3291955"/>
          </a:xfrm>
          <a:prstGeom prst="rect">
            <a:avLst/>
          </a:prstGeom>
        </p:spPr>
      </p:pic>
      <p:pic>
        <p:nvPicPr>
          <p:cNvPr id="10" name="Picture 9">
            <a:extLst>
              <a:ext uri="{FF2B5EF4-FFF2-40B4-BE49-F238E27FC236}">
                <a16:creationId xmlns:a16="http://schemas.microsoft.com/office/drawing/2014/main" id="{25653856-F40E-4D72-97FE-62B3F6348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6400" y="4637256"/>
            <a:ext cx="3778656" cy="2125494"/>
          </a:xfrm>
          <a:prstGeom prst="rect">
            <a:avLst/>
          </a:prstGeom>
        </p:spPr>
      </p:pic>
      <p:pic>
        <p:nvPicPr>
          <p:cNvPr id="11" name="Picture 10">
            <a:extLst>
              <a:ext uri="{FF2B5EF4-FFF2-40B4-BE49-F238E27FC236}">
                <a16:creationId xmlns:a16="http://schemas.microsoft.com/office/drawing/2014/main" id="{BBB76970-79EE-42EB-BF66-CCC797635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5175" y="2703541"/>
            <a:ext cx="3437716" cy="1933715"/>
          </a:xfrm>
          <a:prstGeom prst="rect">
            <a:avLst/>
          </a:prstGeom>
        </p:spPr>
      </p:pic>
      <p:pic>
        <p:nvPicPr>
          <p:cNvPr id="7" name="Picture 6">
            <a:extLst>
              <a:ext uri="{FF2B5EF4-FFF2-40B4-BE49-F238E27FC236}">
                <a16:creationId xmlns:a16="http://schemas.microsoft.com/office/drawing/2014/main" id="{B44E7315-E125-4073-BF03-A164649A5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999" y="0"/>
            <a:ext cx="1541589" cy="2312384"/>
          </a:xfrm>
          <a:prstGeom prst="rect">
            <a:avLst/>
          </a:prstGeom>
        </p:spPr>
      </p:pic>
    </p:spTree>
    <p:extLst>
      <p:ext uri="{BB962C8B-B14F-4D97-AF65-F5344CB8AC3E}">
        <p14:creationId xmlns:p14="http://schemas.microsoft.com/office/powerpoint/2010/main" val="10441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4" name="Picture 2">
            <a:extLst>
              <a:ext uri="{FF2B5EF4-FFF2-40B4-BE49-F238E27FC236}">
                <a16:creationId xmlns:a16="http://schemas.microsoft.com/office/drawing/2014/main" id="{3A0E13E2-95FC-4988-95BE-D9956BFD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08" t="50175" r="55527" b="15762"/>
          <a:stretch>
            <a:fillRect/>
          </a:stretch>
        </p:blipFill>
        <p:spPr bwMode="auto">
          <a:xfrm>
            <a:off x="2989304" y="3061698"/>
            <a:ext cx="3106696" cy="379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6115" name="Picture 2" descr="http://psc.apl.washington.edu/switchyard/field_notes_04/images/ice_scoop_jpg.jpg">
            <a:hlinkClick r:id="rId3"/>
            <a:extLst>
              <a:ext uri="{FF2B5EF4-FFF2-40B4-BE49-F238E27FC236}">
                <a16:creationId xmlns:a16="http://schemas.microsoft.com/office/drawing/2014/main" id="{F0E3F9C3-6DF9-4424-9D9D-17314821C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61699"/>
            <a:ext cx="2849297" cy="379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Box 6">
            <a:extLst>
              <a:ext uri="{FF2B5EF4-FFF2-40B4-BE49-F238E27FC236}">
                <a16:creationId xmlns:a16="http://schemas.microsoft.com/office/drawing/2014/main" id="{9B7A8179-98F5-47DC-9A89-8C53C67E61DF}"/>
              </a:ext>
            </a:extLst>
          </p:cNvPr>
          <p:cNvSpPr txBox="1">
            <a:spLocks noChangeArrowheads="1"/>
          </p:cNvSpPr>
          <p:nvPr/>
        </p:nvSpPr>
        <p:spPr bwMode="auto">
          <a:xfrm>
            <a:off x="1905000" y="609601"/>
            <a:ext cx="8458200" cy="2123654"/>
          </a:xfrm>
          <a:prstGeom prst="rect">
            <a:avLst/>
          </a:prstGeom>
          <a:noFill/>
          <a:ln w="9525">
            <a:noFill/>
            <a:miter lim="800000"/>
            <a:headEnd/>
            <a:tailEnd/>
          </a:ln>
        </p:spPr>
        <p:txBody>
          <a:bodyPr lIns="91435" tIns="45718" rIns="91435" bIns="45718">
            <a:spAutoFit/>
          </a:bodyPr>
          <a:lstStyle/>
          <a:p>
            <a:pPr algn="ctr" fontAlgn="base">
              <a:spcBef>
                <a:spcPct val="0"/>
              </a:spcBef>
              <a:spcAft>
                <a:spcPct val="0"/>
              </a:spcAft>
              <a:defRPr/>
            </a:pPr>
            <a:r>
              <a:rPr lang="en-US" sz="4000" b="1" dirty="0">
                <a:solidFill>
                  <a:srgbClr val="FF0000"/>
                </a:solidFill>
                <a:latin typeface="Tahoma" pitchFamily="34" charset="0"/>
                <a:ea typeface="ヒラギノ角ゴ ProN W3" charset="-128"/>
                <a:cs typeface="Tahoma" pitchFamily="34" charset="0"/>
                <a:sym typeface="Arial" panose="020B0604020202020204" pitchFamily="34" charset="0"/>
              </a:rPr>
              <a:t>Myth #42: Online learning requires an internet connection</a:t>
            </a:r>
            <a:endParaRPr lang="en-US" sz="4000" b="1" dirty="0">
              <a:solidFill>
                <a:srgbClr val="000000"/>
              </a:solidFill>
              <a:latin typeface="Tahoma" pitchFamily="34" charset="0"/>
              <a:ea typeface="ヒラギノ角ゴ ProN W3" charset="-128"/>
              <a:cs typeface="Tahoma" pitchFamily="34" charset="0"/>
              <a:sym typeface="Arial" panose="020B0604020202020204" pitchFamily="34" charset="0"/>
            </a:endParaRPr>
          </a:p>
          <a:p>
            <a:pPr algn="ctr" fontAlgn="base">
              <a:spcBef>
                <a:spcPct val="0"/>
              </a:spcBef>
              <a:spcAft>
                <a:spcPct val="0"/>
              </a:spcAft>
              <a:defRPr/>
            </a:pPr>
            <a:r>
              <a:rPr lang="en-US" sz="2800" b="1" dirty="0">
                <a:solidFill>
                  <a:srgbClr val="000000"/>
                </a:solidFill>
                <a:latin typeface="Tahoma" pitchFamily="34" charset="0"/>
                <a:ea typeface="ヒラギノ角ゴ ProN W3" charset="-128"/>
                <a:cs typeface="Tahoma" pitchFamily="34" charset="0"/>
                <a:sym typeface="Arial" panose="020B0604020202020204" pitchFamily="34" charset="0"/>
              </a:rPr>
              <a:t>iPod Learning from the Ice using MIT OCW</a:t>
            </a:r>
          </a:p>
          <a:p>
            <a:pPr algn="ctr" fontAlgn="base">
              <a:spcBef>
                <a:spcPct val="0"/>
              </a:spcBef>
              <a:spcAft>
                <a:spcPct val="0"/>
              </a:spcAft>
              <a:defRPr/>
            </a:pPr>
            <a:r>
              <a:rPr lang="en-US" sz="2400" b="1" dirty="0">
                <a:solidFill>
                  <a:srgbClr val="000000"/>
                </a:solidFill>
                <a:latin typeface="Tahoma" pitchFamily="34" charset="0"/>
                <a:ea typeface="ヒラギノ角ゴ ProN W3" charset="-128"/>
                <a:cs typeface="Tahoma" pitchFamily="34" charset="0"/>
                <a:sym typeface="Arial" panose="020B0604020202020204" pitchFamily="34" charset="0"/>
              </a:rPr>
              <a:t>(e.g., Wendy </a:t>
            </a:r>
            <a:r>
              <a:rPr lang="en-US" sz="2400" b="1" dirty="0" err="1">
                <a:solidFill>
                  <a:srgbClr val="000000"/>
                </a:solidFill>
                <a:latin typeface="Tahoma" pitchFamily="34" charset="0"/>
                <a:ea typeface="ヒラギノ角ゴ ProN W3" charset="-128"/>
                <a:cs typeface="Tahoma" pitchFamily="34" charset="0"/>
                <a:sym typeface="Arial" panose="020B0604020202020204" pitchFamily="34" charset="0"/>
              </a:rPr>
              <a:t>Ermold</a:t>
            </a:r>
            <a:r>
              <a:rPr lang="en-US" sz="2400" b="1" dirty="0">
                <a:solidFill>
                  <a:srgbClr val="000000"/>
                </a:solidFill>
                <a:latin typeface="Tahoma" pitchFamily="34" charset="0"/>
                <a:ea typeface="ヒラギノ角ゴ ProN W3" charset="-128"/>
                <a:cs typeface="Tahoma" pitchFamily="34" charset="0"/>
                <a:sym typeface="Arial" panose="020B0604020202020204" pitchFamily="34" charset="0"/>
              </a:rPr>
              <a:t>, University of Washington)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Title 1">
            <a:extLst>
              <a:ext uri="{FF2B5EF4-FFF2-40B4-BE49-F238E27FC236}">
                <a16:creationId xmlns:a16="http://schemas.microsoft.com/office/drawing/2014/main" id="{6C00A40B-35A8-4BCF-A937-8902052C80CE}"/>
              </a:ext>
            </a:extLst>
          </p:cNvPr>
          <p:cNvSpPr>
            <a:spLocks noGrp="1"/>
          </p:cNvSpPr>
          <p:nvPr>
            <p:ph type="title"/>
          </p:nvPr>
        </p:nvSpPr>
        <p:spPr>
          <a:xfrm>
            <a:off x="1118170" y="808894"/>
            <a:ext cx="10008741" cy="1858962"/>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Myth #43: I cannot afford online learning</a:t>
            </a:r>
            <a:br>
              <a:rPr lang="en-US" altLang="en-US" sz="1800" b="1" dirty="0">
                <a:latin typeface="Tahoma" panose="020B0604030504040204" pitchFamily="34" charset="0"/>
                <a:cs typeface="Tahoma" panose="020B0604030504040204" pitchFamily="34" charset="0"/>
              </a:rPr>
            </a:br>
            <a:r>
              <a:rPr lang="en-US" altLang="en-US" sz="2600" b="1" dirty="0">
                <a:latin typeface="Tahoma" panose="020B0604030504040204" pitchFamily="34" charset="0"/>
                <a:cs typeface="Tahoma" panose="020B0604030504040204" pitchFamily="34" charset="0"/>
              </a:rPr>
              <a:t>Open Education's Wide World of Possibilities</a:t>
            </a:r>
            <a:br>
              <a:rPr lang="en-US" altLang="en-US" sz="1800" b="1" dirty="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rPr>
              <a:t> </a:t>
            </a:r>
            <a:r>
              <a:rPr lang="en-US" altLang="en-US" sz="1000" b="1" dirty="0">
                <a:latin typeface="Tahoma" panose="020B0604030504040204" pitchFamily="34" charset="0"/>
                <a:cs typeface="Tahoma" panose="020B0604030504040204" pitchFamily="34" charset="0"/>
                <a:hlinkClick r:id="rId2"/>
              </a:rPr>
              <a:t>http://chronicle.com/article/Open-Educations-Wide-World-of/131672/?sid=at&amp;utm_source=at&amp;utm_medium=en</a:t>
            </a:r>
            <a:r>
              <a:rPr lang="en-US" altLang="en-US" sz="1000" b="1" dirty="0">
                <a:latin typeface="Tahoma" panose="020B0604030504040204" pitchFamily="34" charset="0"/>
                <a:cs typeface="Tahoma" panose="020B0604030504040204" pitchFamily="34" charset="0"/>
              </a:rPr>
              <a:t> </a:t>
            </a:r>
          </a:p>
        </p:txBody>
      </p:sp>
      <p:pic>
        <p:nvPicPr>
          <p:cNvPr id="1003523" name="Picture 2">
            <a:extLst>
              <a:ext uri="{FF2B5EF4-FFF2-40B4-BE49-F238E27FC236}">
                <a16:creationId xmlns:a16="http://schemas.microsoft.com/office/drawing/2014/main" id="{14BDD3B7-B49D-47CA-A4E6-4226FBD2C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57" t="23529" r="39999" b="9019"/>
          <a:stretch>
            <a:fillRect/>
          </a:stretch>
        </p:blipFill>
        <p:spPr bwMode="auto">
          <a:xfrm>
            <a:off x="4250932" y="2969231"/>
            <a:ext cx="4476877" cy="388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Title 1">
            <a:extLst>
              <a:ext uri="{FF2B5EF4-FFF2-40B4-BE49-F238E27FC236}">
                <a16:creationId xmlns:a16="http://schemas.microsoft.com/office/drawing/2014/main" id="{6C00A40B-35A8-4BCF-A937-8902052C80CE}"/>
              </a:ext>
            </a:extLst>
          </p:cNvPr>
          <p:cNvSpPr>
            <a:spLocks noGrp="1"/>
          </p:cNvSpPr>
          <p:nvPr>
            <p:ph type="title"/>
          </p:nvPr>
        </p:nvSpPr>
        <p:spPr>
          <a:xfrm>
            <a:off x="1128445" y="613685"/>
            <a:ext cx="9659420" cy="1858962"/>
          </a:xfrm>
        </p:spPr>
        <p:txBody>
          <a:bodyPr/>
          <a:lstStyle/>
          <a:p>
            <a:pPr eaLnBrk="1" hangingPunct="1"/>
            <a:r>
              <a:rPr lang="en-US" altLang="en-US" sz="4800" b="1" dirty="0">
                <a:solidFill>
                  <a:srgbClr val="FF0000"/>
                </a:solidFill>
                <a:latin typeface="Tahoma" panose="020B0604030504040204" pitchFamily="34" charset="0"/>
                <a:cs typeface="Tahoma" panose="020B0604030504040204" pitchFamily="34" charset="0"/>
              </a:rPr>
              <a:t>Online Learning Myths all done!</a:t>
            </a:r>
            <a:endParaRPr lang="en-US" altLang="en-US" sz="1400" b="1" dirty="0">
              <a:latin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5E619AB0-20D7-4F01-8262-6A441C574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907" y="2633818"/>
            <a:ext cx="8581491" cy="4180726"/>
          </a:xfrm>
          <a:prstGeom prst="rect">
            <a:avLst/>
          </a:prstGeom>
        </p:spPr>
      </p:pic>
    </p:spTree>
    <p:extLst>
      <p:ext uri="{BB962C8B-B14F-4D97-AF65-F5344CB8AC3E}">
        <p14:creationId xmlns:p14="http://schemas.microsoft.com/office/powerpoint/2010/main" val="34695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191803" y="457200"/>
            <a:ext cx="9554966" cy="1720921"/>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#3: You have to be a tech whiz to complete online courses</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F618E95-1A13-4212-8663-18912D142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26" y="2847467"/>
            <a:ext cx="2988495" cy="3991483"/>
          </a:xfrm>
          <a:prstGeom prst="rect">
            <a:avLst/>
          </a:prstGeom>
        </p:spPr>
      </p:pic>
      <p:pic>
        <p:nvPicPr>
          <p:cNvPr id="8" name="Picture 7">
            <a:extLst>
              <a:ext uri="{FF2B5EF4-FFF2-40B4-BE49-F238E27FC236}">
                <a16:creationId xmlns:a16="http://schemas.microsoft.com/office/drawing/2014/main" id="{5C3C84AF-6AC7-4DBD-8E49-2CF55253E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370" y="2793057"/>
            <a:ext cx="5394525" cy="4045894"/>
          </a:xfrm>
          <a:prstGeom prst="rect">
            <a:avLst/>
          </a:prstGeom>
        </p:spPr>
      </p:pic>
      <p:pic>
        <p:nvPicPr>
          <p:cNvPr id="10" name="Picture 9">
            <a:extLst>
              <a:ext uri="{FF2B5EF4-FFF2-40B4-BE49-F238E27FC236}">
                <a16:creationId xmlns:a16="http://schemas.microsoft.com/office/drawing/2014/main" id="{8FC769AD-3F92-43F0-A480-DA22187FC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647" y="2793057"/>
            <a:ext cx="2988496" cy="3991484"/>
          </a:xfrm>
          <a:prstGeom prst="rect">
            <a:avLst/>
          </a:prstGeom>
        </p:spPr>
      </p:pic>
    </p:spTree>
    <p:extLst>
      <p:ext uri="{BB962C8B-B14F-4D97-AF65-F5344CB8AC3E}">
        <p14:creationId xmlns:p14="http://schemas.microsoft.com/office/powerpoint/2010/main" val="3245411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773362"/>
          </a:xfrm>
        </p:spPr>
        <p:txBody>
          <a:bodyPr>
            <a:norm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Are you happy?</a:t>
            </a:r>
            <a:b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My minions are happy!</a:t>
            </a:r>
          </a:p>
        </p:txBody>
      </p:sp>
      <p:pic>
        <p:nvPicPr>
          <p:cNvPr id="5" name="Picture 4"/>
          <p:cNvPicPr>
            <a:picLocks noChangeAspect="1"/>
          </p:cNvPicPr>
          <p:nvPr/>
        </p:nvPicPr>
        <p:blipFill>
          <a:blip r:embed="rId2"/>
          <a:stretch>
            <a:fillRect/>
          </a:stretch>
        </p:blipFill>
        <p:spPr>
          <a:xfrm>
            <a:off x="2781300" y="3155696"/>
            <a:ext cx="6629400" cy="3712464"/>
          </a:xfrm>
          <a:prstGeom prst="rect">
            <a:avLst/>
          </a:prstGeom>
        </p:spPr>
      </p:pic>
    </p:spTree>
    <p:extLst>
      <p:ext uri="{BB962C8B-B14F-4D97-AF65-F5344CB8AC3E}">
        <p14:creationId xmlns:p14="http://schemas.microsoft.com/office/powerpoint/2010/main" val="340236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153" y="2143125"/>
            <a:ext cx="8382000" cy="47148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5" y="0"/>
            <a:ext cx="12191996" cy="6857999"/>
          </a:xfrm>
          <a:prstGeom prst="rect">
            <a:avLst/>
          </a:prstGeom>
        </p:spPr>
      </p:pic>
      <p:pic>
        <p:nvPicPr>
          <p:cNvPr id="10" name="Picture 9">
            <a:extLst>
              <a:ext uri="{FF2B5EF4-FFF2-40B4-BE49-F238E27FC236}">
                <a16:creationId xmlns:a16="http://schemas.microsoft.com/office/drawing/2014/main" id="{1CC9ED9A-1791-4C6E-B7D6-A48924A7FF2F}"/>
              </a:ext>
            </a:extLst>
          </p:cNvPr>
          <p:cNvPicPr>
            <a:picLocks noChangeAspect="1"/>
          </p:cNvPicPr>
          <p:nvPr/>
        </p:nvPicPr>
        <p:blipFill rotWithShape="1">
          <a:blip r:embed="rId5">
            <a:extLst>
              <a:ext uri="{28A0092B-C50C-407E-A947-70E740481C1C}">
                <a14:useLocalDpi xmlns:a14="http://schemas.microsoft.com/office/drawing/2010/main" val="0"/>
              </a:ext>
            </a:extLst>
          </a:blip>
          <a:srcRect l="11353" r="19512" b="-1"/>
          <a:stretch/>
        </p:blipFill>
        <p:spPr>
          <a:xfrm rot="21600000">
            <a:off x="0" y="294444"/>
            <a:ext cx="6050276" cy="6563555"/>
          </a:xfrm>
          <a:prstGeom prst="rect">
            <a:avLst/>
          </a:prstGeom>
        </p:spPr>
      </p:pic>
      <p:pic>
        <p:nvPicPr>
          <p:cNvPr id="12" name="Picture 11">
            <a:extLst>
              <a:ext uri="{FF2B5EF4-FFF2-40B4-BE49-F238E27FC236}">
                <a16:creationId xmlns:a16="http://schemas.microsoft.com/office/drawing/2014/main" id="{29FEC209-BA79-4028-99F7-738143F3ED41}"/>
              </a:ext>
            </a:extLst>
          </p:cNvPr>
          <p:cNvPicPr>
            <a:picLocks noChangeAspect="1"/>
          </p:cNvPicPr>
          <p:nvPr/>
        </p:nvPicPr>
        <p:blipFill rotWithShape="1">
          <a:blip r:embed="rId6">
            <a:extLst>
              <a:ext uri="{28A0092B-C50C-407E-A947-70E740481C1C}">
                <a14:useLocalDpi xmlns:a14="http://schemas.microsoft.com/office/drawing/2010/main" val="0"/>
              </a:ext>
            </a:extLst>
          </a:blip>
          <a:srcRect l="10125" r="20739" b="-1"/>
          <a:stretch/>
        </p:blipFill>
        <p:spPr>
          <a:xfrm>
            <a:off x="5947272" y="172661"/>
            <a:ext cx="6162534" cy="6685338"/>
          </a:xfrm>
          <a:prstGeom prst="rect">
            <a:avLst/>
          </a:prstGeom>
        </p:spPr>
      </p:pic>
    </p:spTree>
    <p:extLst>
      <p:ext uri="{BB962C8B-B14F-4D97-AF65-F5344CB8AC3E}">
        <p14:creationId xmlns:p14="http://schemas.microsoft.com/office/powerpoint/2010/main" val="30916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p:cNvSpPr>
            <a:spLocks noGrp="1"/>
          </p:cNvSpPr>
          <p:nvPr>
            <p:ph type="title"/>
          </p:nvPr>
        </p:nvSpPr>
        <p:spPr>
          <a:xfrm>
            <a:off x="2133600" y="152400"/>
            <a:ext cx="8153400" cy="2590800"/>
          </a:xfrm>
        </p:spPr>
        <p:txBody>
          <a:bodyPr/>
          <a:lstStyle/>
          <a:p>
            <a:r>
              <a:rPr lang="en-US" altLang="en-US" sz="4400">
                <a:solidFill>
                  <a:srgbClr val="FF0000"/>
                </a:solidFill>
                <a:latin typeface="Tahoma" panose="020B0604030504040204" pitchFamily="34" charset="0"/>
                <a:cs typeface="Tahoma" panose="020B0604030504040204" pitchFamily="34" charset="0"/>
              </a:rPr>
              <a:t>We are entering a jumping off point…</a:t>
            </a:r>
            <a:br>
              <a:rPr lang="en-US" altLang="en-US" sz="2400">
                <a:solidFill>
                  <a:schemeClr val="tx1"/>
                </a:solidFill>
                <a:latin typeface="Tahoma" panose="020B0604030504040204" pitchFamily="34" charset="0"/>
                <a:cs typeface="Tahoma" panose="020B0604030504040204" pitchFamily="34" charset="0"/>
              </a:rPr>
            </a:br>
            <a:r>
              <a:rPr lang="en-US" altLang="en-US" sz="2400">
                <a:solidFill>
                  <a:schemeClr val="tx1"/>
                </a:solidFill>
                <a:latin typeface="Tahoma" panose="020B0604030504040204" pitchFamily="34" charset="0"/>
                <a:cs typeface="Tahoma" panose="020B0604030504040204" pitchFamily="34" charset="0"/>
              </a:rPr>
              <a:t>(South University of Science and Technology of China, Wednesday June 10, 2015)</a:t>
            </a:r>
          </a:p>
        </p:txBody>
      </p:sp>
      <p:pic>
        <p:nvPicPr>
          <p:cNvPr id="3686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32064"/>
            <a:ext cx="67818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620964"/>
            <a:ext cx="5715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34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85B878E7-E8E9-4660-809F-287F5D3073A6}"/>
              </a:ext>
            </a:extLst>
          </p:cNvPr>
          <p:cNvSpPr>
            <a:spLocks noGrp="1"/>
          </p:cNvSpPr>
          <p:nvPr>
            <p:ph type="title"/>
          </p:nvPr>
        </p:nvSpPr>
        <p:spPr>
          <a:xfrm>
            <a:off x="1752600" y="533400"/>
            <a:ext cx="8686800" cy="2286000"/>
          </a:xfrm>
        </p:spPr>
        <p:txBody>
          <a:bodyPr/>
          <a:lstStyle/>
          <a:p>
            <a:pPr eaLnBrk="1" hangingPunct="1"/>
            <a:r>
              <a:rPr lang="en-US" altLang="en-US" sz="3200" b="1">
                <a:solidFill>
                  <a:srgbClr val="0070C0"/>
                </a:solidFill>
                <a:latin typeface="Tahoma" panose="020B0604030504040204" pitchFamily="34" charset="0"/>
                <a:cs typeface="Tahoma" panose="020B0604030504040204" pitchFamily="34" charset="0"/>
              </a:rPr>
              <a:t>Introducing the free “TEC-VARIETY” Framework…</a:t>
            </a:r>
            <a:br>
              <a:rPr lang="en-US" altLang="en-US" b="1">
                <a:solidFill>
                  <a:srgbClr val="FF0000"/>
                </a:solidFill>
                <a:latin typeface="Tahoma" panose="020B0604030504040204" pitchFamily="34" charset="0"/>
                <a:cs typeface="Tahoma" panose="020B0604030504040204" pitchFamily="34" charset="0"/>
              </a:rPr>
            </a:br>
            <a:r>
              <a:rPr lang="en-US" altLang="en-US" sz="2400" b="1">
                <a:solidFill>
                  <a:srgbClr val="FF0000"/>
                </a:solidFill>
                <a:latin typeface="Tahoma" panose="020B0604030504040204" pitchFamily="34" charset="0"/>
                <a:cs typeface="Tahoma" panose="020B0604030504040204" pitchFamily="34" charset="0"/>
                <a:hlinkClick r:id="rId2"/>
              </a:rPr>
              <a:t>http://tec-variety.com/</a:t>
            </a:r>
            <a:r>
              <a:rPr lang="en-US" altLang="en-US" sz="2400" b="1">
                <a:solidFill>
                  <a:srgbClr val="FF0000"/>
                </a:solidFill>
                <a:latin typeface="Tahoma" panose="020B0604030504040204" pitchFamily="34" charset="0"/>
                <a:cs typeface="Tahoma" panose="020B0604030504040204" pitchFamily="34" charset="0"/>
              </a:rPr>
              <a:t> </a:t>
            </a:r>
            <a:br>
              <a:rPr lang="en-US" altLang="en-US" sz="2400" b="1">
                <a:solidFill>
                  <a:srgbClr val="FF0000"/>
                </a:solidFill>
                <a:latin typeface="Tahoma" panose="020B0604030504040204" pitchFamily="34" charset="0"/>
                <a:cs typeface="Tahoma" panose="020B0604030504040204" pitchFamily="34" charset="0"/>
              </a:rPr>
            </a:br>
            <a:r>
              <a:rPr lang="en-US" altLang="en-US" sz="2400" b="1">
                <a:solidFill>
                  <a:srgbClr val="FF0000"/>
                </a:solidFill>
                <a:latin typeface="Tahoma" panose="020B0604030504040204" pitchFamily="34" charset="0"/>
                <a:cs typeface="Tahoma" panose="020B0604030504040204" pitchFamily="34" charset="0"/>
                <a:hlinkClick r:id="rId3"/>
              </a:rPr>
              <a:t>http://tec-variety.com/TEC-VARIETY-Chinese.pdf</a:t>
            </a:r>
            <a:r>
              <a:rPr lang="en-US" altLang="en-US" sz="2400" b="1">
                <a:solidFill>
                  <a:srgbClr val="FF0000"/>
                </a:solidFill>
                <a:latin typeface="Tahoma" panose="020B0604030504040204" pitchFamily="34" charset="0"/>
                <a:cs typeface="Tahoma" panose="020B0604030504040204" pitchFamily="34" charset="0"/>
              </a:rPr>
              <a:t> </a:t>
            </a:r>
          </a:p>
        </p:txBody>
      </p:sp>
      <p:pic>
        <p:nvPicPr>
          <p:cNvPr id="561155" name="Picture 2">
            <a:extLst>
              <a:ext uri="{FF2B5EF4-FFF2-40B4-BE49-F238E27FC236}">
                <a16:creationId xmlns:a16="http://schemas.microsoft.com/office/drawing/2014/main" id="{4870BA7B-BDA1-4B92-A30E-3DDABE7AF7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76600"/>
            <a:ext cx="25923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6" name="Picture 5">
            <a:extLst>
              <a:ext uri="{FF2B5EF4-FFF2-40B4-BE49-F238E27FC236}">
                <a16:creationId xmlns:a16="http://schemas.microsoft.com/office/drawing/2014/main" id="{9346274E-5DAF-4F57-B78A-9DE3E63032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1" y="3200400"/>
            <a:ext cx="6092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7" name="Picture 1">
            <a:extLst>
              <a:ext uri="{FF2B5EF4-FFF2-40B4-BE49-F238E27FC236}">
                <a16:creationId xmlns:a16="http://schemas.microsoft.com/office/drawing/2014/main" id="{E9CBF824-A8FC-4F6D-9AC9-3E08DF45B270}"/>
              </a:ext>
            </a:extLst>
          </p:cNvPr>
          <p:cNvPicPr>
            <a:picLocks noChangeAspect="1"/>
          </p:cNvPicPr>
          <p:nvPr/>
        </p:nvPicPr>
        <p:blipFill>
          <a:blip r:embed="rId6">
            <a:extLst>
              <a:ext uri="{28A0092B-C50C-407E-A947-70E740481C1C}">
                <a14:useLocalDpi xmlns:a14="http://schemas.microsoft.com/office/drawing/2010/main" val="0"/>
              </a:ext>
            </a:extLst>
          </a:blip>
          <a:srcRect l="13522" t="33772" r="17894" b="7124"/>
          <a:stretch>
            <a:fillRect/>
          </a:stretch>
        </p:blipFill>
        <p:spPr bwMode="auto">
          <a:xfrm>
            <a:off x="6705600" y="6045200"/>
            <a:ext cx="1295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0466" name="Title 1"/>
          <p:cNvSpPr>
            <a:spLocks noGrp="1"/>
          </p:cNvSpPr>
          <p:nvPr>
            <p:ph type="title"/>
          </p:nvPr>
        </p:nvSpPr>
        <p:spPr>
          <a:xfrm>
            <a:off x="1981200" y="533400"/>
            <a:ext cx="8153400" cy="3429000"/>
          </a:xfrm>
        </p:spPr>
        <p:txBody>
          <a:bodyPr/>
          <a:lstStyle/>
          <a:p>
            <a:r>
              <a:rPr lang="en-US" altLang="en-US" sz="4000" b="1" dirty="0">
                <a:solidFill>
                  <a:schemeClr val="tx1"/>
                </a:solidFill>
                <a:latin typeface="Tahoma" panose="020B0604030504040204" pitchFamily="34" charset="0"/>
                <a:cs typeface="Tahoma" panose="020B0604030504040204" pitchFamily="34" charset="0"/>
              </a:rPr>
              <a:t>Any Questions or Comments?</a:t>
            </a:r>
            <a:br>
              <a:rPr lang="en-US" altLang="en-US" sz="3200" b="1" dirty="0">
                <a:solidFill>
                  <a:schemeClr val="tx1"/>
                </a:solidFill>
                <a:latin typeface="Tahoma" panose="020B0604030504040204" pitchFamily="34" charset="0"/>
              </a:rPr>
            </a:br>
            <a:br>
              <a:rPr lang="en-US" altLang="en-US" sz="2800" b="1" dirty="0">
                <a:solidFill>
                  <a:srgbClr val="FF0000"/>
                </a:solidFill>
                <a:latin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rPr>
              <a:t>Slides at: TrainingShare.com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Papers: PublicationShare.com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B050"/>
                </a:solidFill>
                <a:latin typeface="Tahoma" panose="020B0604030504040204" pitchFamily="34" charset="0"/>
                <a:cs typeface="Tahoma" panose="020B0604030504040204" pitchFamily="34" charset="0"/>
              </a:rPr>
              <a:t>Free book:  </a:t>
            </a:r>
            <a:r>
              <a:rPr lang="en-US" altLang="en-US" sz="2800" b="1" dirty="0">
                <a:solidFill>
                  <a:srgbClr val="00B050"/>
                </a:solidFill>
                <a:latin typeface="Tahoma" panose="020B0604030504040204" pitchFamily="34" charset="0"/>
                <a:cs typeface="Tahoma" panose="020B0604030504040204" pitchFamily="34" charset="0"/>
                <a:hlinkClick r:id="rId2"/>
              </a:rPr>
              <a:t>http://tec-variety.com/</a:t>
            </a:r>
            <a:r>
              <a:rPr lang="en-US" altLang="en-US" sz="2800" b="1" dirty="0">
                <a:solidFill>
                  <a:srgbClr val="00B050"/>
                </a:solidFill>
                <a:latin typeface="Tahoma" panose="020B0604030504040204" pitchFamily="34" charset="0"/>
                <a:cs typeface="Tahoma" panose="020B0604030504040204" pitchFamily="34" charset="0"/>
              </a:rPr>
              <a:t> </a:t>
            </a:r>
            <a:br>
              <a:rPr lang="en-US" altLang="en-US" sz="2800" b="1" dirty="0">
                <a:solidFill>
                  <a:srgbClr val="00B050"/>
                </a:solidFill>
                <a:latin typeface="Tahoma" panose="020B0604030504040204" pitchFamily="34" charset="0"/>
                <a:cs typeface="Tahoma" panose="020B0604030504040204" pitchFamily="34" charset="0"/>
              </a:rPr>
            </a:br>
            <a:r>
              <a:rPr lang="en-US" altLang="en-US" sz="2800" b="1" dirty="0">
                <a:solidFill>
                  <a:srgbClr val="FF33CC"/>
                </a:solidFill>
                <a:latin typeface="Tahoma" panose="020B0604030504040204" pitchFamily="34" charset="0"/>
                <a:cs typeface="Tahoma" panose="020B0604030504040204" pitchFamily="34" charset="0"/>
              </a:rPr>
              <a:t>Email: </a:t>
            </a:r>
            <a:r>
              <a:rPr lang="en-US" altLang="en-US" sz="2800" b="1" dirty="0">
                <a:solidFill>
                  <a:srgbClr val="FF33CC"/>
                </a:solidFill>
                <a:latin typeface="Tahoma" panose="020B0604030504040204" pitchFamily="34" charset="0"/>
                <a:cs typeface="Tahoma" panose="020B0604030504040204" pitchFamily="34" charset="0"/>
                <a:hlinkClick r:id="rId3"/>
              </a:rPr>
              <a:t>cjbonk@indiana.edu</a:t>
            </a:r>
            <a:r>
              <a:rPr lang="en-US" altLang="en-US" sz="2800" b="1" dirty="0">
                <a:solidFill>
                  <a:srgbClr val="FF33CC"/>
                </a:solidFill>
                <a:latin typeface="Tahoma" panose="020B0604030504040204" pitchFamily="34" charset="0"/>
                <a:cs typeface="Tahoma" panose="020B0604030504040204" pitchFamily="34" charset="0"/>
              </a:rPr>
              <a:t> </a:t>
            </a:r>
            <a:endParaRPr lang="en-US" altLang="en-US" sz="2800" b="1" dirty="0">
              <a:solidFill>
                <a:schemeClr val="tx1"/>
              </a:solidFill>
              <a:latin typeface="Tahoma" panose="020B0604030504040204" pitchFamily="34" charset="0"/>
              <a:cs typeface="Tahoma" panose="020B0604030504040204" pitchFamily="34" charset="0"/>
            </a:endParaRPr>
          </a:p>
        </p:txBody>
      </p:sp>
      <p:pic>
        <p:nvPicPr>
          <p:cNvPr id="8304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7715" y="4210867"/>
            <a:ext cx="3662949" cy="26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3910416"/>
            <a:ext cx="2133600" cy="29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BA51DE0-B469-48B4-8D64-22FF985B4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5" y="4172368"/>
            <a:ext cx="4539179" cy="2665585"/>
          </a:xfrm>
          <a:prstGeom prst="rect">
            <a:avLst/>
          </a:prstGeom>
        </p:spPr>
      </p:pic>
      <p:pic>
        <p:nvPicPr>
          <p:cNvPr id="10" name="Picture 9">
            <a:extLst>
              <a:ext uri="{FF2B5EF4-FFF2-40B4-BE49-F238E27FC236}">
                <a16:creationId xmlns:a16="http://schemas.microsoft.com/office/drawing/2014/main" id="{8588C4E0-E736-40D1-9CA4-0A11F4848EC3}"/>
              </a:ext>
            </a:extLst>
          </p:cNvPr>
          <p:cNvPicPr>
            <a:picLocks noChangeAspect="1" noChangeArrowheads="1"/>
          </p:cNvPicPr>
          <p:nvPr/>
        </p:nvPicPr>
        <p:blipFill>
          <a:blip r:embed="rId7"/>
          <a:srcRect l="20406" t="6977" r="18375" b="9302"/>
          <a:stretch>
            <a:fillRect/>
          </a:stretch>
        </p:blipFill>
        <p:spPr bwMode="auto">
          <a:xfrm>
            <a:off x="222249" y="4222908"/>
            <a:ext cx="2042485" cy="2523611"/>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51623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1">
            <a:extLst>
              <a:ext uri="{FF2B5EF4-FFF2-40B4-BE49-F238E27FC236}">
                <a16:creationId xmlns:a16="http://schemas.microsoft.com/office/drawing/2014/main" id="{1DFDE426-8BBB-4D83-A32A-DBB0D1C96D32}"/>
              </a:ext>
            </a:extLst>
          </p:cNvPr>
          <p:cNvSpPr>
            <a:spLocks noGrp="1" noChangeArrowheads="1"/>
          </p:cNvSpPr>
          <p:nvPr>
            <p:ph type="title"/>
          </p:nvPr>
        </p:nvSpPr>
        <p:spPr>
          <a:xfrm>
            <a:off x="1407560" y="381000"/>
            <a:ext cx="9801546" cy="1600200"/>
          </a:xfrm>
        </p:spPr>
        <p:txBody>
          <a:bodyPr vert="horz" wrap="square" lIns="50800" tIns="50800" rIns="133350" bIns="50800" numCol="1" anchor="ctr" anchorCtr="0" compatLnSpc="1">
            <a:prstTxWarp prst="textNoShape">
              <a:avLst/>
            </a:prstTxWarp>
          </a:bodyPr>
          <a:lstStyle/>
          <a:p>
            <a:pPr indent="0" eaLnBrk="1" hangingPunct="1"/>
            <a:r>
              <a:rPr lang="en-US" altLang="en-US" sz="4400" b="1" dirty="0">
                <a:solidFill>
                  <a:srgbClr val="FF0000"/>
                </a:solidFill>
                <a:latin typeface="Tahoma" panose="020B0604030504040204" pitchFamily="34" charset="0"/>
                <a:cs typeface="Tahoma" panose="020B0604030504040204" pitchFamily="34" charset="0"/>
                <a:sym typeface="Tahoma" panose="020B0604030504040204" pitchFamily="34" charset="0"/>
              </a:rPr>
              <a:t>Myth #4. You will get behind</a:t>
            </a:r>
            <a:endParaRPr lang="en-US" altLang="en-US" sz="2400" b="1" dirty="0">
              <a:latin typeface="Tahoma" panose="020B0604030504040204" pitchFamily="34" charset="0"/>
              <a:sym typeface="Tahoma" panose="020B0604030504040204" pitchFamily="34" charset="0"/>
            </a:endParaRPr>
          </a:p>
        </p:txBody>
      </p:sp>
      <p:pic>
        <p:nvPicPr>
          <p:cNvPr id="974852" name="Picture 3">
            <a:extLst>
              <a:ext uri="{FF2B5EF4-FFF2-40B4-BE49-F238E27FC236}">
                <a16:creationId xmlns:a16="http://schemas.microsoft.com/office/drawing/2014/main" id="{81EDDA02-36F0-4907-8610-221C2D1179E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6" y="2388759"/>
            <a:ext cx="3748781" cy="284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853" name="Picture 4">
            <a:extLst>
              <a:ext uri="{FF2B5EF4-FFF2-40B4-BE49-F238E27FC236}">
                <a16:creationId xmlns:a16="http://schemas.microsoft.com/office/drawing/2014/main" id="{FBF59DB6-6DD6-4ED3-BAF1-38B38D2EC68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591" y="2388758"/>
            <a:ext cx="3950409" cy="274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854" name="Picture 5">
            <a:extLst>
              <a:ext uri="{FF2B5EF4-FFF2-40B4-BE49-F238E27FC236}">
                <a16:creationId xmlns:a16="http://schemas.microsoft.com/office/drawing/2014/main" id="{22238CDD-CFDB-431E-AA33-DA2D2D9BBF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303" y="2388758"/>
            <a:ext cx="3748782" cy="28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758" y="488377"/>
            <a:ext cx="9504947" cy="2017272"/>
          </a:xfrm>
        </p:spPr>
        <p:txBody>
          <a:bodyPr>
            <a:normAutofit/>
          </a:bodyPr>
          <a:lstStyle/>
          <a:p>
            <a:pPr algn="ctr"/>
            <a:r>
              <a:rPr lang="en-US" altLang="en-US" sz="4000" b="1" dirty="0">
                <a:solidFill>
                  <a:srgbClr val="FF0000"/>
                </a:solidFill>
                <a:latin typeface="Tahoma" panose="020B0604030504040204" pitchFamily="34" charset="0"/>
                <a:cs typeface="Tahoma" panose="020B0604030504040204" pitchFamily="34" charset="0"/>
              </a:rPr>
              <a:t>Myth #5. Everyone tends to procrastinate online</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045904" y="-1438276"/>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9B8193-569D-475F-9D9D-088024BDC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8643"/>
            <a:ext cx="4742121" cy="3604012"/>
          </a:xfrm>
          <a:prstGeom prst="rect">
            <a:avLst/>
          </a:prstGeom>
        </p:spPr>
      </p:pic>
      <p:pic>
        <p:nvPicPr>
          <p:cNvPr id="10" name="Picture 9">
            <a:extLst>
              <a:ext uri="{FF2B5EF4-FFF2-40B4-BE49-F238E27FC236}">
                <a16:creationId xmlns:a16="http://schemas.microsoft.com/office/drawing/2014/main" id="{CCCE980F-6B26-4710-8FB9-56C7831FB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279" y="2631949"/>
            <a:ext cx="6875721" cy="3600706"/>
          </a:xfrm>
          <a:prstGeom prst="rect">
            <a:avLst/>
          </a:prstGeom>
        </p:spPr>
      </p:pic>
    </p:spTree>
    <p:extLst>
      <p:ext uri="{BB962C8B-B14F-4D97-AF65-F5344CB8AC3E}">
        <p14:creationId xmlns:p14="http://schemas.microsoft.com/office/powerpoint/2010/main" val="128393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105786" y="304800"/>
            <a:ext cx="10401270" cy="2676229"/>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#6: Open textbooks cannot be trusted</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OER Adoptions on the Rise</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Lindsay McKenzie,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https://www.insidehighered.com/news/2017/12/19/more-faculty-members-are-using-oer-survey-finds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F1A5547-028F-4468-9698-F60E81A3FA8A}"/>
              </a:ext>
            </a:extLst>
          </p:cNvPr>
          <p:cNvPicPr>
            <a:picLocks noChangeAspect="1"/>
          </p:cNvPicPr>
          <p:nvPr/>
        </p:nvPicPr>
        <p:blipFill rotWithShape="1">
          <a:blip r:embed="rId3"/>
          <a:srcRect l="15833" t="28440" r="38333" b="6877"/>
          <a:stretch/>
        </p:blipFill>
        <p:spPr>
          <a:xfrm>
            <a:off x="482453" y="3124200"/>
            <a:ext cx="4191000" cy="3429000"/>
          </a:xfrm>
          <a:prstGeom prst="rect">
            <a:avLst/>
          </a:prstGeom>
        </p:spPr>
      </p:pic>
      <p:pic>
        <p:nvPicPr>
          <p:cNvPr id="6" name="Picture 5">
            <a:extLst>
              <a:ext uri="{FF2B5EF4-FFF2-40B4-BE49-F238E27FC236}">
                <a16:creationId xmlns:a16="http://schemas.microsoft.com/office/drawing/2014/main" id="{A4768F92-98DE-40A7-9650-B8A1E228E9BB}"/>
              </a:ext>
            </a:extLst>
          </p:cNvPr>
          <p:cNvPicPr>
            <a:picLocks noChangeAspect="1"/>
          </p:cNvPicPr>
          <p:nvPr/>
        </p:nvPicPr>
        <p:blipFill rotWithShape="1">
          <a:blip r:embed="rId4"/>
          <a:srcRect l="1972" t="13363" r="19162" b="22145"/>
          <a:stretch/>
        </p:blipFill>
        <p:spPr>
          <a:xfrm>
            <a:off x="5388049" y="3267372"/>
            <a:ext cx="6495046" cy="3142656"/>
          </a:xfrm>
          <a:prstGeom prst="rect">
            <a:avLst/>
          </a:prstGeom>
        </p:spPr>
      </p:pic>
      <p:pic>
        <p:nvPicPr>
          <p:cNvPr id="8" name="Picture 7">
            <a:extLst>
              <a:ext uri="{FF2B5EF4-FFF2-40B4-BE49-F238E27FC236}">
                <a16:creationId xmlns:a16="http://schemas.microsoft.com/office/drawing/2014/main" id="{1E2DA5BF-88E7-4195-8304-DF3875580ECC}"/>
              </a:ext>
            </a:extLst>
          </p:cNvPr>
          <p:cNvPicPr>
            <a:picLocks noChangeAspect="1"/>
          </p:cNvPicPr>
          <p:nvPr/>
        </p:nvPicPr>
        <p:blipFill>
          <a:blip r:embed="rId5"/>
          <a:stretch>
            <a:fillRect/>
          </a:stretch>
        </p:blipFill>
        <p:spPr>
          <a:xfrm>
            <a:off x="10049503" y="5652846"/>
            <a:ext cx="2142497" cy="1205154"/>
          </a:xfrm>
          <a:prstGeom prst="rect">
            <a:avLst/>
          </a:prstGeom>
        </p:spPr>
      </p:pic>
      <p:pic>
        <p:nvPicPr>
          <p:cNvPr id="9" name="Picture 8">
            <a:extLst>
              <a:ext uri="{FF2B5EF4-FFF2-40B4-BE49-F238E27FC236}">
                <a16:creationId xmlns:a16="http://schemas.microsoft.com/office/drawing/2014/main" id="{15B452D1-AB5D-4BC5-8E9A-3C5457C82A53}"/>
              </a:ext>
            </a:extLst>
          </p:cNvPr>
          <p:cNvPicPr>
            <a:picLocks noChangeAspect="1"/>
          </p:cNvPicPr>
          <p:nvPr/>
        </p:nvPicPr>
        <p:blipFill rotWithShape="1">
          <a:blip r:embed="rId6"/>
          <a:srcRect l="8348" t="14807" r="16519" b="1240"/>
          <a:stretch/>
        </p:blipFill>
        <p:spPr>
          <a:xfrm>
            <a:off x="308905" y="3124200"/>
            <a:ext cx="5186269" cy="3428999"/>
          </a:xfrm>
          <a:prstGeom prst="rect">
            <a:avLst/>
          </a:prstGeom>
        </p:spPr>
      </p:pic>
      <p:pic>
        <p:nvPicPr>
          <p:cNvPr id="10" name="Picture 4" descr="http://images.businessweek.com/ss/08/08/0811_creative_commons/image/isummit-020_edited.jpg">
            <a:extLst>
              <a:ext uri="{FF2B5EF4-FFF2-40B4-BE49-F238E27FC236}">
                <a16:creationId xmlns:a16="http://schemas.microsoft.com/office/drawing/2014/main" id="{115B1D80-94DB-425D-8489-05197BFC8B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8722" y="3015483"/>
            <a:ext cx="6368826" cy="371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DEB4590-1662-44E9-AB61-940F104B610F}"/>
              </a:ext>
            </a:extLst>
          </p:cNvPr>
          <p:cNvPicPr>
            <a:picLocks noChangeAspect="1"/>
          </p:cNvPicPr>
          <p:nvPr/>
        </p:nvPicPr>
        <p:blipFill rotWithShape="1">
          <a:blip r:embed="rId8"/>
          <a:srcRect l="26026" t="17823" r="12915" b="29147"/>
          <a:stretch/>
        </p:blipFill>
        <p:spPr>
          <a:xfrm>
            <a:off x="104746" y="3015483"/>
            <a:ext cx="5477202" cy="3303124"/>
          </a:xfrm>
          <a:prstGeom prst="rect">
            <a:avLst/>
          </a:prstGeom>
        </p:spPr>
      </p:pic>
    </p:spTree>
    <p:extLst>
      <p:ext uri="{BB962C8B-B14F-4D97-AF65-F5344CB8AC3E}">
        <p14:creationId xmlns:p14="http://schemas.microsoft.com/office/powerpoint/2010/main" val="25425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0754" name="Title 3">
            <a:extLst>
              <a:ext uri="{FF2B5EF4-FFF2-40B4-BE49-F238E27FC236}">
                <a16:creationId xmlns:a16="http://schemas.microsoft.com/office/drawing/2014/main" id="{14EB78D2-9524-40E0-94F6-0C8D27DADBE5}"/>
              </a:ext>
            </a:extLst>
          </p:cNvPr>
          <p:cNvSpPr>
            <a:spLocks noGrp="1"/>
          </p:cNvSpPr>
          <p:nvPr>
            <p:ph type="title"/>
          </p:nvPr>
        </p:nvSpPr>
        <p:spPr>
          <a:xfrm>
            <a:off x="1216179" y="481014"/>
            <a:ext cx="9912042" cy="1706562"/>
          </a:xfrm>
        </p:spPr>
        <p:txBody>
          <a:bodyPr/>
          <a:lstStyle/>
          <a:p>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Myth #7: You can’t have a personal life.</a:t>
            </a:r>
            <a:br>
              <a:rPr lang="en-US" altLang="en-US" sz="2400" b="1" dirty="0">
                <a:latin typeface="Tahoma" panose="020B0604030504040204" pitchFamily="34" charset="0"/>
                <a:ea typeface="Tahoma" panose="020B0604030504040204" pitchFamily="34" charset="0"/>
                <a:cs typeface="Tahoma" panose="020B0604030504040204" pitchFamily="34" charset="0"/>
              </a:rPr>
            </a:br>
            <a:r>
              <a:rPr lang="en-US" altLang="en-US" sz="2000" b="1" dirty="0">
                <a:latin typeface="Tahoma" panose="020B0604030504040204" pitchFamily="34" charset="0"/>
                <a:ea typeface="Tahoma" panose="020B0604030504040204" pitchFamily="34" charset="0"/>
                <a:cs typeface="Tahoma" panose="020B0604030504040204" pitchFamily="34" charset="0"/>
              </a:rPr>
              <a:t>Focused Ga. Mom Completes College Exam While in Labor, Fox 5, Atlanta</a:t>
            </a:r>
            <a:br>
              <a:rPr lang="en-US" altLang="en-US" sz="2000" b="1" dirty="0">
                <a:latin typeface="Tahoma" panose="020B0604030504040204" pitchFamily="34" charset="0"/>
                <a:ea typeface="Tahoma" panose="020B0604030504040204" pitchFamily="34" charset="0"/>
                <a:cs typeface="Tahoma" panose="020B0604030504040204" pitchFamily="34" charset="0"/>
              </a:rPr>
            </a:br>
            <a:r>
              <a:rPr lang="en-US" altLang="en-US" sz="2000" b="1" dirty="0">
                <a:latin typeface="Tahoma" panose="020B0604030504040204" pitchFamily="34" charset="0"/>
                <a:ea typeface="Tahoma" panose="020B0604030504040204" pitchFamily="34" charset="0"/>
                <a:cs typeface="Tahoma" panose="020B0604030504040204" pitchFamily="34" charset="0"/>
                <a:hlinkClick r:id="rId2"/>
              </a:rPr>
              <a:t>http://www.fox5atlanta.com/news/50990044-story</a:t>
            </a:r>
            <a:r>
              <a:rPr lang="en-US" altLang="en-US" sz="2000" b="1" dirty="0">
                <a:latin typeface="Tahoma" panose="020B0604030504040204" pitchFamily="34" charset="0"/>
                <a:ea typeface="Tahoma" panose="020B0604030504040204" pitchFamily="34" charset="0"/>
                <a:cs typeface="Tahoma" panose="020B0604030504040204" pitchFamily="34" charset="0"/>
              </a:rPr>
              <a:t> </a:t>
            </a:r>
            <a:endParaRPr lang="en-US" alt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970755" name="Rectangle 2">
            <a:extLst>
              <a:ext uri="{FF2B5EF4-FFF2-40B4-BE49-F238E27FC236}">
                <a16:creationId xmlns:a16="http://schemas.microsoft.com/office/drawing/2014/main" id="{DDA99944-3AB1-4BE3-A81C-43E843BF0B68}"/>
              </a:ext>
            </a:extLst>
          </p:cNvPr>
          <p:cNvSpPr>
            <a:spLocks noChangeArrowheads="1"/>
          </p:cNvSpPr>
          <p:nvPr/>
        </p:nvSpPr>
        <p:spPr bwMode="auto">
          <a:xfrm>
            <a:off x="1524001" y="-140903"/>
            <a:ext cx="64165" cy="281806"/>
          </a:xfrm>
          <a:prstGeom prst="rect">
            <a:avLst/>
          </a:prstGeom>
          <a:solidFill>
            <a:srgbClr val="E9EA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80" tIns="0" rIns="0" bIns="4761"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n-US" altLang="en-US" sz="1800">
              <a:solidFill>
                <a:srgbClr val="000000"/>
              </a:solidFill>
              <a:latin typeface="Arial" panose="020B0604020202020204" pitchFamily="34" charset="0"/>
              <a:ea typeface="MS PGothic" panose="020B0600070205080204" pitchFamily="34" charset="-128"/>
              <a:sym typeface="Arial" panose="020B0604020202020204" pitchFamily="34" charset="0"/>
            </a:endParaRPr>
          </a:p>
        </p:txBody>
      </p:sp>
      <p:pic>
        <p:nvPicPr>
          <p:cNvPr id="970756" name="Picture 1">
            <a:extLst>
              <a:ext uri="{FF2B5EF4-FFF2-40B4-BE49-F238E27FC236}">
                <a16:creationId xmlns:a16="http://schemas.microsoft.com/office/drawing/2014/main" id="{0E5858E5-2144-45BE-B7E4-27AEB89B3DDA}"/>
              </a:ext>
            </a:extLst>
          </p:cNvPr>
          <p:cNvPicPr>
            <a:picLocks noChangeAspect="1"/>
          </p:cNvPicPr>
          <p:nvPr/>
        </p:nvPicPr>
        <p:blipFill>
          <a:blip r:embed="rId3">
            <a:extLst>
              <a:ext uri="{28A0092B-C50C-407E-A947-70E740481C1C}">
                <a14:useLocalDpi xmlns:a14="http://schemas.microsoft.com/office/drawing/2010/main" val="0"/>
              </a:ext>
            </a:extLst>
          </a:blip>
          <a:srcRect t="16772" r="34406" b="16133"/>
          <a:stretch>
            <a:fillRect/>
          </a:stretch>
        </p:blipFill>
        <p:spPr bwMode="auto">
          <a:xfrm>
            <a:off x="3200400" y="2187576"/>
            <a:ext cx="59436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3.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Professional">
  <a:themeElements>
    <a:clrScheme name="">
      <a:dk1>
        <a:srgbClr val="000000"/>
      </a:dk1>
      <a:lt1>
        <a:srgbClr val="FFFFFF"/>
      </a:lt1>
      <a:dk2>
        <a:srgbClr val="000000"/>
      </a:dk2>
      <a:lt2>
        <a:srgbClr val="808080"/>
      </a:lt2>
      <a:accent1>
        <a:srgbClr val="6600FF"/>
      </a:accent1>
      <a:accent2>
        <a:srgbClr val="333399"/>
      </a:accent2>
      <a:accent3>
        <a:srgbClr val="FFFFFF"/>
      </a:accent3>
      <a:accent4>
        <a:srgbClr val="000000"/>
      </a:accent4>
      <a:accent5>
        <a:srgbClr val="B8AAFF"/>
      </a:accent5>
      <a:accent6>
        <a:srgbClr val="2D2D8A"/>
      </a:accent6>
      <a:hlink>
        <a:srgbClr val="009999"/>
      </a:hlink>
      <a:folHlink>
        <a:srgbClr val="99CC00"/>
      </a:folHlink>
    </a:clrScheme>
    <a:fontScheme name="1_Professional">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Professio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700</Words>
  <Application>Microsoft Office PowerPoint</Application>
  <PresentationFormat>Widescreen</PresentationFormat>
  <Paragraphs>76</Paragraphs>
  <Slides>54</Slides>
  <Notes>4</Notes>
  <HiddenSlides>0</HiddenSlides>
  <MMClips>1</MMClips>
  <ScaleCrop>false</ScaleCrop>
  <HeadingPairs>
    <vt:vector size="6" baseType="variant">
      <vt:variant>
        <vt:lpstr>Fonts Used</vt:lpstr>
      </vt:variant>
      <vt:variant>
        <vt:i4>16</vt:i4>
      </vt:variant>
      <vt:variant>
        <vt:lpstr>Theme</vt:lpstr>
      </vt:variant>
      <vt:variant>
        <vt:i4>32</vt:i4>
      </vt:variant>
      <vt:variant>
        <vt:lpstr>Slide Titles</vt:lpstr>
      </vt:variant>
      <vt:variant>
        <vt:i4>54</vt:i4>
      </vt:variant>
    </vt:vector>
  </HeadingPairs>
  <TitlesOfParts>
    <vt:vector size="102" baseType="lpstr">
      <vt:lpstr>MS PGothic</vt:lpstr>
      <vt:lpstr>SimSun</vt:lpstr>
      <vt:lpstr>SimSun</vt:lpstr>
      <vt:lpstr>ヒラギノ角ゴ ProN W6</vt:lpstr>
      <vt:lpstr>Arial</vt:lpstr>
      <vt:lpstr>Arial Bold</vt:lpstr>
      <vt:lpstr>Berlin Sans FB Demi</vt:lpstr>
      <vt:lpstr>Calibri</vt:lpstr>
      <vt:lpstr>Calibri Light</vt:lpstr>
      <vt:lpstr>Courier New</vt:lpstr>
      <vt:lpstr>Georgia Pro Cond</vt:lpstr>
      <vt:lpstr>Lucida Bright</vt:lpstr>
      <vt:lpstr>Tahoma</vt:lpstr>
      <vt:lpstr>Times New Roman</vt:lpstr>
      <vt:lpstr>Wingdings</vt:lpstr>
      <vt:lpstr>ヒラギノ角ゴ ProN W3</vt:lpstr>
      <vt:lpstr>Office Theme</vt:lpstr>
      <vt:lpstr>Default Design</vt:lpstr>
      <vt:lpstr>Professional</vt:lpstr>
      <vt:lpstr>5_Office Theme</vt:lpstr>
      <vt:lpstr>19_Professional</vt:lpstr>
      <vt:lpstr>12_Office Theme</vt:lpstr>
      <vt:lpstr>9_Office Theme</vt:lpstr>
      <vt:lpstr>14_Office Theme</vt:lpstr>
      <vt:lpstr>23_Office Theme</vt:lpstr>
      <vt:lpstr>3_Professional</vt:lpstr>
      <vt:lpstr>36_Default Design</vt:lpstr>
      <vt:lpstr>59_Office Theme</vt:lpstr>
      <vt:lpstr>28_Office Theme</vt:lpstr>
      <vt:lpstr>32_Office Theme</vt:lpstr>
      <vt:lpstr>24_Office Theme</vt:lpstr>
      <vt:lpstr>3_Default Design</vt:lpstr>
      <vt:lpstr>38_Default Design</vt:lpstr>
      <vt:lpstr>17_Office Theme</vt:lpstr>
      <vt:lpstr>31_Default Design</vt:lpstr>
      <vt:lpstr>22_Office Theme</vt:lpstr>
      <vt:lpstr>4_Office Theme</vt:lpstr>
      <vt:lpstr>70_Office Theme</vt:lpstr>
      <vt:lpstr>29_Office Theme</vt:lpstr>
      <vt:lpstr>61_Office Theme</vt:lpstr>
      <vt:lpstr>25_Default Design</vt:lpstr>
      <vt:lpstr>31_Office Theme</vt:lpstr>
      <vt:lpstr>5_Default Design</vt:lpstr>
      <vt:lpstr>7_Default Design</vt:lpstr>
      <vt:lpstr>IU theme</vt:lpstr>
      <vt:lpstr>1_Professional</vt:lpstr>
      <vt:lpstr>15_Office Theme</vt:lpstr>
      <vt:lpstr>52_Office Theme</vt:lpstr>
      <vt:lpstr>Myths and Magic Moments for Online Learning</vt:lpstr>
      <vt:lpstr>Not a Myth:  I used to be fun…now I am serious</vt:lpstr>
      <vt:lpstr>Myth #1: Learning Online is too new! How PLATO changed the World…in 1960 Cait Etherington, ElearningInside News https://news.elearninginside.com/how-plato-changed-the-world-in-1960/ </vt:lpstr>
      <vt:lpstr>Myth #2: You can’t earn a degree online</vt:lpstr>
      <vt:lpstr>Myth #3: You have to be a tech whiz to complete online courses</vt:lpstr>
      <vt:lpstr>Myth #4. You will get behind</vt:lpstr>
      <vt:lpstr>Myth #5. Everyone tends to procrastinate online</vt:lpstr>
      <vt:lpstr>Myth #6: Open textbooks cannot be trusted OER Adoptions on the Rise Lindsay McKenzie, Inside Higher Ed https://www.insidehighered.com/news/2017/12/19/more-faculty-members-are-using-oer-survey-finds </vt:lpstr>
      <vt:lpstr>Myth #7: You can’t have a personal life. Focused Ga. Mom Completes College Exam While in Labor, Fox 5, Atlanta http://www.fox5atlanta.com/news/50990044-story </vt:lpstr>
      <vt:lpstr>Myth #8: Online learning is too time-consuming 250 MOOCs and Counting: One Man’s Educational Journey, Chronicle of Higher Education If the MOOC movement has faded, nobody told Jima Ngei. Mr. Ngei, who lives in Port Harcourt, Nigeria, has completed and passed 250.</vt:lpstr>
      <vt:lpstr>Myths #9: Credentials take too long Microcredentials and Nanodegrees edX Expands MicroMasters Programs With Data Science (“nanodegrees”)</vt:lpstr>
      <vt:lpstr>Myth #10: I’m too young to learn online From MOOC to bootcamp to MIT MIT News, Office of Digital Learning (Jin Wu—from MITx to MIT Global Entrepreneurship Bootcamp to master’s student) http://news.mit.edu/2016/mooc-bootcamp-mit-0519 </vt:lpstr>
      <vt:lpstr>Myth #11: I’m too old to learn online An 80-Year-Old Graduate With an Online Marketing Degree Kept His Promise, The Texas Tribune  http://www.nytimes.com/2012/11/30/us/80-year-old-graduate-of-wgu-texas-kept-his-promise.html?ref=education&amp;_r=0 </vt:lpstr>
      <vt:lpstr>PowerPoint Presentation</vt:lpstr>
      <vt:lpstr>Myth #12. Online learning is lonely and not interactive (e.g., Flipgrid)  https://techcrunch.com/2018/06/18/microsoft-acquires-social-learning-platform-flipgrid/</vt:lpstr>
      <vt:lpstr>Myth #13: Online courses do not provide for social presence and caring</vt:lpstr>
      <vt:lpstr> Myth #14: Students will be bored and sleepy online</vt:lpstr>
      <vt:lpstr>Myth #15. Online learning is lonely (e.g., Poll Everywhere, BlogPolls, BlogPoll, MicroPoll)</vt:lpstr>
      <vt:lpstr>May 2, 2019 Myth #16: The content is not interactive What was Leonardo da Vinci doing at your age?, CNN https://www.cnn.com/interactive/style/leonardo500/ </vt:lpstr>
      <vt:lpstr>Myth #17: Online learning is too complicated  Interpreting Interactive Graphs and Infographics  How much rainforest in that chocolate bar? </vt:lpstr>
      <vt:lpstr>Myth #18: Online learning is too passive (Student created documentaries, videos, projects, designs, podcast shows, books, mobile apps, etc.)</vt:lpstr>
      <vt:lpstr>Myth #19. Online courses will not be as rigorous as on campus courses Interactive Labs and Simulations http://phet.colorado.edu/en/simulation/energy-skate-park </vt:lpstr>
      <vt:lpstr>Myth #20: You will never meet your peers  (Well…there can be meetups!)</vt:lpstr>
      <vt:lpstr>PowerPoint Presentation</vt:lpstr>
      <vt:lpstr>Myth #21: The quality of education is not good enough Human Embryology Animations  (Valerie O’Loughlin, Indiana University)</vt:lpstr>
      <vt:lpstr>Myth #22: If it is not in a textbook, it cannot be high quality (Nautilus Live allows people to watch expeditions live &amp; listen to scientists in control rooms a discoveries made)</vt:lpstr>
      <vt:lpstr>Myth #24: The instructor is in a cramped and small little office Penguin Science (Penguin Cam), Jean Pennycook http://www.penguinscience.com/</vt:lpstr>
      <vt:lpstr>PowerPoint Presentation</vt:lpstr>
      <vt:lpstr>Myth #25: Online courses are impersonal</vt:lpstr>
      <vt:lpstr>Myth #26: Online Learning is Not Authentic Enough Modern medicine breathes new life into virtual training 2:34 (entire video): http://curtbonk.com/vr-medicine4b.html </vt:lpstr>
      <vt:lpstr>Myth #27: Employers will not take online degrees seriously</vt:lpstr>
      <vt:lpstr>Myth #28: Creating effective online learning environments is too hard! Paul Kim, Stanford University</vt:lpstr>
      <vt:lpstr>Myth #29: Online learners do not collaborate (e.g., PiratePad: http://meetingwords.com/) MeetingWords, Google Docs, NowComment, MixedInk</vt:lpstr>
      <vt:lpstr>Myth #30: Highly ranked universities do not believe in online learning Learning is More Online (Access) Indiana University, Office of Online Education</vt:lpstr>
      <vt:lpstr>Myth #31. Online learning limits creativity</vt:lpstr>
      <vt:lpstr>Myth #32: Online learning contents are old November 28, 2018 'Siberian unicorn' once walked among early humans Tara John, CNN https://edition.cnn.com/2018/11/27/europe/siberian-unicorn-humans-scli-intl/index.html </vt:lpstr>
      <vt:lpstr>May 13, 2019 Carbon Dioxide Levels In The Atmosphere Hit Highest Mark In Human History Nina Golkowski, The Huffington Post https://www.huffpost.com/entry/co2-levels-hit-new-high_n_5cd9882ae4b0c388e584eb09 </vt:lpstr>
      <vt:lpstr> Myth #33. Resources are much better on campus than online Online Referenceware: The Magical Power of Dictionaries https://www.chronicle.com/article/The-Magical-Power-of/242513 </vt:lpstr>
      <vt:lpstr>Myth #34. I am in this alone. E-Mentors, Peers, Tutors, Authors, social media, online support groups, and AI Coaches</vt:lpstr>
      <vt:lpstr>Myth #35. eLearning makes it easier to cheat.</vt:lpstr>
      <vt:lpstr>Myth #36: Feedback is hard to get online Peer, self, expert, instructor, and system feedback all possible!</vt:lpstr>
      <vt:lpstr>Myth #37: Online Learning is mainly Text Based Interactive Maps, Timelines, Concept Maps, and other visuals</vt:lpstr>
      <vt:lpstr>Myth #38: Online learning scratches the surface without depth Big Questions Online (BQO) (e.g., Can a Living Creature Be as Big as a Galaxy?) https://www.bigquestionsonline.com/ </vt:lpstr>
      <vt:lpstr>Myth #39: I will have difficulty reaching my goals  Goal Setting Tools  (e.g., I Done This, Milestone Planner, and 43 Things)</vt:lpstr>
      <vt:lpstr>Myth #40: In online learning, you cannot show your learning Mindmap Recaps of Online Discussions</vt:lpstr>
      <vt:lpstr>Myth #41: You need broadband access. MOOCs for Human Development? A Case Study (agMOOCs in India) Balaji Venkataraman and Asha Kanwar (COL) http://www.agmoocs.in/ </vt:lpstr>
      <vt:lpstr>PowerPoint Presentation</vt:lpstr>
      <vt:lpstr>Myth #43: I cannot afford online learning Open Education's Wide World of Possibilities  http://chronicle.com/article/Open-Educations-Wide-World-of/131672/?sid=at&amp;utm_source=at&amp;utm_medium=en </vt:lpstr>
      <vt:lpstr>Online Learning Myths all done!</vt:lpstr>
      <vt:lpstr>Are you happy? My minions are happy!</vt:lpstr>
      <vt:lpstr>The World is Open</vt:lpstr>
      <vt:lpstr>We are entering a jumping off point… (South University of Science and Technology of China, Wednesday June 10, 2015)</vt:lpstr>
      <vt:lpstr>Introducing the free “TEC-VARIETY” Framework… http://tec-variety.com/  http://tec-variety.com/TEC-VARIETY-Chinese.pdf </vt:lpstr>
      <vt:lpstr>Any Questions or Comments?  Slides at: TrainingShare.com Papers: PublicationShare.com Free book:  http://tec-variety.com/  Email: cjbonk@indiana.edu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Today, Technology Tomorrow: Might Learning Evolutions lead to Learning Revolutions?</dc:title>
  <dc:creator>Curtis Bonk</dc:creator>
  <cp:lastModifiedBy>Curtis Bonk</cp:lastModifiedBy>
  <cp:revision>39</cp:revision>
  <dcterms:created xsi:type="dcterms:W3CDTF">2019-05-13T06:45:53Z</dcterms:created>
  <dcterms:modified xsi:type="dcterms:W3CDTF">2019-05-14T16:45:32Z</dcterms:modified>
</cp:coreProperties>
</file>