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33"/>
  </p:notesMasterIdLst>
  <p:sldIdLst>
    <p:sldId id="256" r:id="rId2"/>
    <p:sldId id="257" r:id="rId3"/>
    <p:sldId id="285" r:id="rId4"/>
    <p:sldId id="258" r:id="rId5"/>
    <p:sldId id="286"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Lst>
  <p:sldSz cx="9144000" cy="5143500" type="screen16x9"/>
  <p:notesSz cx="6858000" cy="9144000"/>
  <p:embeddedFontLst>
    <p:embeddedFont>
      <p:font typeface="Lucida Sans" panose="020B0602030504020204" pitchFamily="34" charset="0"/>
      <p:regular r:id="rId34"/>
      <p:bold r:id="rId35"/>
      <p:italic r:id="rId36"/>
      <p:boldItalic r:id="rId37"/>
    </p:embeddedFont>
    <p:embeddedFont>
      <p:font typeface="Oswald" panose="020B0604020202020204" charset="0"/>
      <p:regular r:id="rId38"/>
      <p:bold r:id="rId39"/>
    </p:embeddedFont>
    <p:embeddedFont>
      <p:font typeface="Palanquin Dark" panose="020B0604020202020204" charset="0"/>
      <p:regular r:id="rId40"/>
      <p:bold r:id="rId41"/>
    </p:embeddedFont>
    <p:embeddedFont>
      <p:font typeface="Roboto"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8" d="100"/>
          <a:sy n="148" d="100"/>
        </p:scale>
        <p:origin x="12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8794a74c9d_0_2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8794a74c9d_0_2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1182ea55fb9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1182ea55fb9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1182ea55fb9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 name="Google Shape;804;g1182ea55fb9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Clr>
                <a:schemeClr val="dk1"/>
              </a:buClr>
              <a:buSzPts val="1100"/>
              <a:buFont typeface="Arial"/>
              <a:buNone/>
            </a:pPr>
            <a:r>
              <a:rPr lang="en" sz="1000">
                <a:solidFill>
                  <a:schemeClr val="dk1"/>
                </a:solidFill>
                <a:latin typeface="Lucida Sans"/>
                <a:ea typeface="Lucida Sans"/>
                <a:cs typeface="Lucida Sans"/>
                <a:sym typeface="Lucida Sans"/>
              </a:rPr>
              <a:t>A goal is something that an individual is intentionally attempting to achieve, whereas goal-setting refers to establishing a goal and adjusting it as needed. (Bandura 1986, 1988; </a:t>
            </a:r>
            <a:r>
              <a:rPr lang="en" sz="1000">
                <a:solidFill>
                  <a:srgbClr val="222222"/>
                </a:solidFill>
                <a:highlight>
                  <a:srgbClr val="FFFFFF"/>
                </a:highlight>
                <a:latin typeface="Lucida Sans"/>
                <a:ea typeface="Lucida Sans"/>
                <a:cs typeface="Lucida Sans"/>
                <a:sym typeface="Lucida Sans"/>
              </a:rPr>
              <a:t>Lunenburg, 2011</a:t>
            </a:r>
            <a:r>
              <a:rPr lang="en" sz="1000">
                <a:solidFill>
                  <a:schemeClr val="dk1"/>
                </a:solidFill>
                <a:latin typeface="Lucida Sans"/>
                <a:ea typeface="Lucida Sans"/>
                <a:cs typeface="Lucida Sans"/>
                <a:sym typeface="Lucida Sans"/>
              </a:rPr>
              <a:t>). Goals with specific standards can enhance learning because they specify the amount of effort required to succeed and the self-satisfaction anticipated (Schunk, 1990). Further, goal setting leads to task assessment and considerations of the appropriate learning strategies from a metacognitive perspective (Ridley et al., 1992). In MALL, timescales influence the dynamic nature of the learning ecology and so influence the learning goals. In effect, learners lose motivation when there are not enough accomplishments in a reasonable time towards the learning goals (Isbell et al., 2017). Accordingly, setting realistic and achievable goals is more likely to lead to a successful SDL.</a:t>
            </a:r>
            <a:endParaRPr sz="1000" b="1">
              <a:solidFill>
                <a:schemeClr val="dk1"/>
              </a:solidFill>
              <a:latin typeface="Lucida Sans"/>
              <a:ea typeface="Lucida Sans"/>
              <a:cs typeface="Lucida Sans"/>
              <a:sym typeface="Lucida Sans"/>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1354fcbd79c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1354fcbd79c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None/>
            </a:pPr>
            <a:r>
              <a:rPr lang="en" sz="1000">
                <a:solidFill>
                  <a:schemeClr val="dk1"/>
                </a:solidFill>
                <a:latin typeface="Lucida Sans"/>
                <a:ea typeface="Lucida Sans"/>
                <a:cs typeface="Lucida Sans"/>
                <a:sym typeface="Lucida Sans"/>
              </a:rPr>
              <a:t>Self-management is particularly important in MALL since it allows learning to occur at anytime and anywhere (De Jong et al., 2010). MALL provides high flexibility of time management so that learners may coordinate their learning with personal activities at their convenience (Huang et al., 2014) and support learner information seeking whenever it aligns with learner needs (Wang et al., 2009). Al-Adwan et al.'s (2018) study suggests that a user-friendly learning management system that explicitly indicates one’s learning progress and is embedded with time control features can motivate and enhance learning. However, </a:t>
            </a:r>
            <a:r>
              <a:rPr lang="en" sz="1000">
                <a:solidFill>
                  <a:srgbClr val="222222"/>
                </a:solidFill>
                <a:highlight>
                  <a:srgbClr val="FFFFFF"/>
                </a:highlight>
                <a:latin typeface="Lucida Sans"/>
                <a:ea typeface="Lucida Sans"/>
                <a:cs typeface="Lucida Sans"/>
                <a:sym typeface="Lucida Sans"/>
              </a:rPr>
              <a:t>Loewen </a:t>
            </a:r>
            <a:r>
              <a:rPr lang="en" sz="1000">
                <a:solidFill>
                  <a:schemeClr val="dk1"/>
                </a:solidFill>
                <a:latin typeface="Lucida Sans"/>
                <a:ea typeface="Lucida Sans"/>
                <a:cs typeface="Lucida Sans"/>
                <a:sym typeface="Lucida Sans"/>
              </a:rPr>
              <a:t>et al.’s (2019) recent study reveals that time management can also be challenged by the flexibility of MALL when the free learning time conflicts with other personal desires. Research further indicates that too often learners lack sustainable motivation and time-management skills due to daily life distractions and busy situations, such as schoolwork and deadlines (Botero et al., 2018; Inayah et al., 2020). Some research indicates that learners cannot consistently learn in a MALL environment without a certain level of extrinsic incentives (Botero et al., 2019).</a:t>
            </a:r>
            <a:endParaRPr sz="1000" b="1">
              <a:solidFill>
                <a:schemeClr val="dk1"/>
              </a:solidFill>
              <a:latin typeface="Lucida Sans"/>
              <a:ea typeface="Lucida Sans"/>
              <a:cs typeface="Lucida Sans"/>
              <a:sym typeface="Lucida Sans"/>
            </a:endParaRPr>
          </a:p>
          <a:p>
            <a:pPr marL="0" lvl="0" indent="457200" algn="l" rtl="0">
              <a:spcBef>
                <a:spcPts val="0"/>
              </a:spcBef>
              <a:spcAft>
                <a:spcPts val="0"/>
              </a:spcAft>
              <a:buNone/>
            </a:pPr>
            <a:endParaRPr sz="1000">
              <a:solidFill>
                <a:schemeClr val="dk1"/>
              </a:solidFill>
              <a:latin typeface="Lucida Sans"/>
              <a:ea typeface="Lucida Sans"/>
              <a:cs typeface="Lucida Sans"/>
              <a:sym typeface="Lucida Sans"/>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1354fcbd79c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0" name="Google Shape;830;g1354fcbd79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Clr>
                <a:schemeClr val="dk1"/>
              </a:buClr>
              <a:buSzPts val="1100"/>
              <a:buFont typeface="Arial"/>
              <a:buNone/>
            </a:pPr>
            <a:r>
              <a:rPr lang="en" sz="1000">
                <a:solidFill>
                  <a:schemeClr val="dk1"/>
                </a:solidFill>
                <a:latin typeface="Lucida Sans"/>
                <a:ea typeface="Lucida Sans"/>
                <a:cs typeface="Lucida Sans"/>
                <a:sym typeface="Lucida Sans"/>
              </a:rPr>
              <a:t>Knowles (1975) argues that identifying human and material resources is an important component of SDL. As Brookfield (2013) claimed, self-directed learning does not mean no involvement of other people in the learning process. On the contrary, others in a learning community can serve as important resources that support learning, including experts and more knowledgeable peers (Authors, 2004; Wenger, 1998). From Vygotsky’s (1978) sociocultural perspective, learners can construct a deeper meaning or understanding of new knowledge through social interactions with tutors, mentors, instructors, and other experts as well as with more knowledgeable peers. One key element of this learning theory is the zone of proximal development (ZPD). The ZPD defines the learner’s ability to do something with and without external help (Vygotsky, 1978).</a:t>
            </a:r>
            <a:endParaRPr sz="1000">
              <a:solidFill>
                <a:schemeClr val="dk1"/>
              </a:solidFill>
              <a:latin typeface="Lucida Sans"/>
              <a:ea typeface="Lucida Sans"/>
              <a:cs typeface="Lucida Sans"/>
              <a:sym typeface="Lucida Sans"/>
            </a:endParaRPr>
          </a:p>
          <a:p>
            <a:pPr marL="0" lvl="0" indent="457200" algn="l" rtl="0">
              <a:spcBef>
                <a:spcPts val="0"/>
              </a:spcBef>
              <a:spcAft>
                <a:spcPts val="0"/>
              </a:spcAft>
              <a:buNone/>
            </a:pPr>
            <a:r>
              <a:rPr lang="en" sz="1000">
                <a:solidFill>
                  <a:schemeClr val="dk1"/>
                </a:solidFill>
                <a:latin typeface="Lucida Sans"/>
                <a:ea typeface="Lucida Sans"/>
                <a:cs typeface="Lucida Sans"/>
                <a:sym typeface="Lucida Sans"/>
              </a:rPr>
              <a:t>In a MALL community, such as Duolingo, learners hold different levels of expertise. By interacting with each other on Duolingo Forum or Events, expert-novice interactions occur. According to Bransford et al. (2000), experts notice more meaningful patterns and have a richer knowledge base than novices. This expert model nurtures fluent retrieval of information, adaptivity in learning, and metacognition on one’s learning skills and strategies; it also helps to explain how knowledge is organized and retrieved and how humans gain expertise (Soh, 2004). Therefore, with expert and more knowledgeable peer scaffolded assistance, learning is activated within a learner’s ZPD. As this occurs, learners begin to identify what they can achieve with help from others (Lee, 2008) as well as what they can accomplish without such external support. By observing and understanding how people develop expertise, novices start to grasp the potential pathways to successful learning (Bransford et al., 2000). In the process of exchanging knowledge and information, experts facilitate novice learning through varying degrees of scaffolding (Lee, 2008). At the same time, knowledge transfer occurs with the creation of new knowledge (Wilkesmann &amp; Wilkesmann, 2011). </a:t>
            </a:r>
            <a:endParaRPr sz="1000">
              <a:solidFill>
                <a:schemeClr val="dk1"/>
              </a:solidFill>
              <a:latin typeface="Lucida Sans"/>
              <a:ea typeface="Lucida Sans"/>
              <a:cs typeface="Lucida Sans"/>
              <a:sym typeface="Lucida Sans"/>
            </a:endParaRPr>
          </a:p>
          <a:p>
            <a:pPr marL="0" lvl="0" indent="457200" algn="l" rtl="0">
              <a:spcBef>
                <a:spcPts val="0"/>
              </a:spcBef>
              <a:spcAft>
                <a:spcPts val="0"/>
              </a:spcAft>
              <a:buNone/>
            </a:pPr>
            <a:r>
              <a:rPr lang="en" sz="1000">
                <a:solidFill>
                  <a:schemeClr val="dk1"/>
                </a:solidFill>
                <a:latin typeface="Lucida Sans"/>
                <a:ea typeface="Lucida Sans"/>
                <a:cs typeface="Lucida Sans"/>
                <a:sym typeface="Lucida Sans"/>
              </a:rPr>
              <a:t>In addition to scaffolded support from others, authentic resources are a crucial motivation factor in language learning (Cross 1984; Gilmore, 2007). A vast amount of available online resources can support just-in-time learning needs, particularly in an informal learning environment (Authors, 2016). Authentic material resources, such as music and literature, can support meaningful language practice because they provide a setting that is similar to the real language usage context (Baird &amp; Redmond, 2004). According to Lombardi and Oblinger (2007), authentic material should include multiple sources and perspectives. </a:t>
            </a:r>
            <a:endParaRPr sz="1000" b="1">
              <a:solidFill>
                <a:schemeClr val="dk1"/>
              </a:solidFill>
              <a:latin typeface="Lucida Sans"/>
              <a:ea typeface="Lucida Sans"/>
              <a:cs typeface="Lucida Sans"/>
              <a:sym typeface="Lucida Sans"/>
            </a:endParaRPr>
          </a:p>
          <a:p>
            <a:pPr marL="0" lvl="0" indent="457200" algn="l" rtl="0">
              <a:spcBef>
                <a:spcPts val="0"/>
              </a:spcBef>
              <a:spcAft>
                <a:spcPts val="0"/>
              </a:spcAft>
              <a:buClr>
                <a:schemeClr val="dk1"/>
              </a:buClr>
              <a:buSzPts val="1100"/>
              <a:buFont typeface="Arial"/>
              <a:buNone/>
            </a:pPr>
            <a:endParaRPr sz="1000">
              <a:solidFill>
                <a:schemeClr val="dk1"/>
              </a:solidFill>
              <a:latin typeface="Lucida Sans"/>
              <a:ea typeface="Lucida Sans"/>
              <a:cs typeface="Lucida Sans"/>
              <a:sym typeface="Lucida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1182ea55fb9_0_1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 name="Google Shape;843;g1182ea55fb9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a92ffd2c7e_0_6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a92ffd2c7e_0_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a934558afe_1_7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ga934558afe_1_7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a92ffd2c7e_0_9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5" name="Google Shape;875;ga92ffd2c7e_0_9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g1182ea55fb9_0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6" name="Google Shape;906;g1182ea55fb9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g1182ea55fb9_0_1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7" name="Google Shape;917;g1182ea55fb9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a92ffd2c7e_0_7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a92ffd2c7e_0_7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1182ea55fb9_0_4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6" name="Google Shape;926;g1182ea55fb9_0_4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877b642fd3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877b642fd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g1354fcbd79c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5" name="Google Shape;985;g1354fcbd79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None/>
            </a:pPr>
            <a:r>
              <a:rPr lang="en" sz="1000">
                <a:solidFill>
                  <a:schemeClr val="dk1"/>
                </a:solidFill>
                <a:latin typeface="Lucida Sans"/>
                <a:ea typeface="Lucida Sans"/>
                <a:cs typeface="Lucida Sans"/>
                <a:sym typeface="Lucida Sans"/>
              </a:rPr>
              <a:t>A goal is something that an individual is intentionally attempting to achieve, whereas goal-setting refers to establishing a goal and adjusting it as needed. (Bandura 1986, 1988; </a:t>
            </a:r>
            <a:r>
              <a:rPr lang="en" sz="1000">
                <a:solidFill>
                  <a:srgbClr val="222222"/>
                </a:solidFill>
                <a:highlight>
                  <a:srgbClr val="FFFFFF"/>
                </a:highlight>
                <a:latin typeface="Lucida Sans"/>
                <a:ea typeface="Lucida Sans"/>
                <a:cs typeface="Lucida Sans"/>
                <a:sym typeface="Lucida Sans"/>
              </a:rPr>
              <a:t>Lunenburg, 2011</a:t>
            </a:r>
            <a:r>
              <a:rPr lang="en" sz="1000">
                <a:solidFill>
                  <a:schemeClr val="dk1"/>
                </a:solidFill>
                <a:latin typeface="Lucida Sans"/>
                <a:ea typeface="Lucida Sans"/>
                <a:cs typeface="Lucida Sans"/>
                <a:sym typeface="Lucida Sans"/>
              </a:rPr>
              <a:t>). Goals with specific standards can enhance learning because they specify the amount of effort required to succeed and the self-satisfaction anticipated (Schunk, 1990). Further, goal setting leads to task assessment and considerations of the appropriate learning strategies from a metacognitive perspective (Ridley et al., 1992). In MALL, timescales influence the dynamic nature of the learning ecology and so influence the learning goals. In effect, learners lose motivation when there are not enough accomplishments in a reasonable time towards the learning goals (Isbell et al., 2017). Accordingly, setting realistic and achievable goals is more likely to lead to a successful SDL.</a:t>
            </a:r>
            <a:endParaRPr sz="1000" b="1">
              <a:solidFill>
                <a:schemeClr val="dk1"/>
              </a:solidFill>
              <a:latin typeface="Lucida Sans"/>
              <a:ea typeface="Lucida Sans"/>
              <a:cs typeface="Lucida Sans"/>
              <a:sym typeface="Lucida Sans"/>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g1182ea55fb9_0_5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8" name="Google Shape;998;g1182ea55fb9_0_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Clr>
                <a:schemeClr val="dk1"/>
              </a:buClr>
              <a:buSzPts val="1100"/>
              <a:buFont typeface="Arial"/>
              <a:buNone/>
            </a:pPr>
            <a:r>
              <a:rPr lang="en" sz="1000">
                <a:solidFill>
                  <a:schemeClr val="dk1"/>
                </a:solidFill>
                <a:latin typeface="Lucida Sans"/>
                <a:ea typeface="Lucida Sans"/>
                <a:cs typeface="Lucida Sans"/>
                <a:sym typeface="Lucida Sans"/>
              </a:rPr>
              <a:t>For example, P6's goal is specific and highly outcome-oriented, claiming that “my future goal is to get the C1 CEFR, because I must have it to enter the German university.” Specific outcome goals, as opposed to vague goals, are more likely to lead to explicit short-term performance goals. As she said, “I'm more into like in six months, I must read the complete structure (of Duolingo).” To achieve the specified performance goal, she breaks the process down into small procedural goals that prepare and equip her with the necessary skills to meet the higher-level goals. As she explained, “And it's more like I have a goal that I must complete the tree in German. So yeah, I have to make myself discipline[d].” </a:t>
            </a:r>
            <a:endParaRPr sz="1000">
              <a:solidFill>
                <a:schemeClr val="dk1"/>
              </a:solidFill>
              <a:latin typeface="Lucida Sans"/>
              <a:ea typeface="Lucida Sans"/>
              <a:cs typeface="Lucida Sans"/>
              <a:sym typeface="Lucida Sans"/>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g1354fcbd79c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8" name="Google Shape;1028;g1354fcbd79c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Clr>
                <a:schemeClr val="dk1"/>
              </a:buClr>
              <a:buSzPts val="1100"/>
              <a:buFont typeface="Arial"/>
              <a:buNone/>
            </a:pPr>
            <a:r>
              <a:rPr lang="en" sz="1000">
                <a:solidFill>
                  <a:schemeClr val="dk1"/>
                </a:solidFill>
                <a:latin typeface="Lucida Sans"/>
                <a:ea typeface="Lucida Sans"/>
                <a:cs typeface="Lucida Sans"/>
                <a:sym typeface="Lucida Sans"/>
              </a:rPr>
              <a:t>The majority of interviewees (n=8) stated that daily life activities are a constraint to their time management. The significant obstacles that interviewees face relate to time constraints for studying a language and the limited free time due to work demands, both of which have an impact on their physical and emotional ability to complete their learning goals on a consistent basis. P10, for example, stated, “Because my schedule can be busy. Sometimes, especially during the exam period in schools, I really have no time. I'm just busy completing my markings.” </a:t>
            </a:r>
            <a:endParaRPr sz="1000">
              <a:solidFill>
                <a:schemeClr val="dk1"/>
              </a:solidFill>
              <a:latin typeface="Lucida Sans"/>
              <a:ea typeface="Lucida Sans"/>
              <a:cs typeface="Lucida Sans"/>
              <a:sym typeface="Lucida Sans"/>
            </a:endParaRPr>
          </a:p>
          <a:p>
            <a:pPr marL="0" lvl="0" indent="457200" algn="l" rtl="0">
              <a:spcBef>
                <a:spcPts val="0"/>
              </a:spcBef>
              <a:spcAft>
                <a:spcPts val="0"/>
              </a:spcAft>
              <a:buClr>
                <a:schemeClr val="dk1"/>
              </a:buClr>
              <a:buSzPts val="1100"/>
              <a:buFont typeface="Arial"/>
              <a:buNone/>
            </a:pPr>
            <a:r>
              <a:rPr lang="en" sz="1000">
                <a:solidFill>
                  <a:schemeClr val="dk1"/>
                </a:solidFill>
                <a:latin typeface="Lucida Sans"/>
                <a:ea typeface="Lucida Sans"/>
                <a:cs typeface="Lucida Sans"/>
                <a:sym typeface="Lucida Sans"/>
              </a:rPr>
              <a:t>Despite the fact that learners face a variety of physical and physiological challenges when it comes to time management, eight interviewees (n=8) either use technology-assisted time management or a self-developed time management system to overcome time constraints. To cope with the problem, four of them (n=4) even use a combination of technology and individual planning systems to facilitate time management. Six interviewees (n=6) reported that Duolingo notifications via phone push and emails are effective at reminding them to devote time to language learning. As P7 from Germany noted, “Because I wa</a:t>
            </a:r>
            <a:endParaRPr sz="1000">
              <a:solidFill>
                <a:schemeClr val="dk1"/>
              </a:solidFill>
              <a:latin typeface="Lucida Sans"/>
              <a:ea typeface="Lucida Sans"/>
              <a:cs typeface="Lucida Sans"/>
              <a:sym typeface="Lucida San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g1354fcbd79c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9" name="Google Shape;1059;g1354fcbd79c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g1354fcbd79c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5" name="Google Shape;1105;g1354fcbd79c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None/>
            </a:pPr>
            <a:r>
              <a:rPr lang="en" sz="1000">
                <a:solidFill>
                  <a:srgbClr val="222222"/>
                </a:solidFill>
                <a:highlight>
                  <a:srgbClr val="FFFFFF"/>
                </a:highlight>
                <a:latin typeface="Lucida Sans"/>
                <a:ea typeface="Lucida Sans"/>
                <a:cs typeface="Lucida Sans"/>
                <a:sym typeface="Lucida Sans"/>
              </a:rPr>
              <a:t>One of the significant findings is that authenticity of resources is prioritized in language learning. Eight interviewees (n=8) demonstrate that they consistently seek for authentic materials and resources when learning a foreign language. Three primary indicators of authentic resources are engagement of experts, realistic and meaningful learning context, and valid content. </a:t>
            </a:r>
            <a:endParaRPr sz="1000">
              <a:solidFill>
                <a:schemeClr val="dk1"/>
              </a:solidFill>
              <a:latin typeface="Lucida Sans"/>
              <a:ea typeface="Lucida Sans"/>
              <a:cs typeface="Lucida Sans"/>
              <a:sym typeface="Lucida San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g1354fcbd79c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0" name="Google Shape;1140;g1354fcbd79c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9"/>
        <p:cNvGrpSpPr/>
        <p:nvPr/>
      </p:nvGrpSpPr>
      <p:grpSpPr>
        <a:xfrm>
          <a:off x="0" y="0"/>
          <a:ext cx="0" cy="0"/>
          <a:chOff x="0" y="0"/>
          <a:chExt cx="0" cy="0"/>
        </a:xfrm>
      </p:grpSpPr>
      <p:sp>
        <p:nvSpPr>
          <p:cNvPr id="1170" name="Google Shape;1170;g1182ea55fb9_0_7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1" name="Google Shape;1171;g1182ea55fb9_0_7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1"/>
        <p:cNvGrpSpPr/>
        <p:nvPr/>
      </p:nvGrpSpPr>
      <p:grpSpPr>
        <a:xfrm>
          <a:off x="0" y="0"/>
          <a:ext cx="0" cy="0"/>
          <a:chOff x="0" y="0"/>
          <a:chExt cx="0" cy="0"/>
        </a:xfrm>
      </p:grpSpPr>
      <p:sp>
        <p:nvSpPr>
          <p:cNvPr id="1202" name="Google Shape;1202;ga92ffd2c7e_0_9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3" name="Google Shape;1203;ga92ffd2c7e_0_9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85cf8b5f36_0_6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85cf8b5f36_0_6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63247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Google Shape;1215;g1182ea55fb9_0_8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6" name="Google Shape;1216;g1182ea55fb9_0_8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g1182ea55fb9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3" name="Google Shape;1233;g1182ea55fb9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85cf8b5f36_0_6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85cf8b5f36_0_6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85cf8b5f36_0_6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85cf8b5f36_0_6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5729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a92ffd2c7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a92ffd2c7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877b642fd3_0_2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877b642fd3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1182ea55fb9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1182ea55fb9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1182ea55fb9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1182ea55fb9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0000" y="1744100"/>
            <a:ext cx="5094000" cy="2559900"/>
          </a:xfrm>
          <a:prstGeom prst="rect">
            <a:avLst/>
          </a:prstGeom>
        </p:spPr>
        <p:txBody>
          <a:bodyPr spcFirstLastPara="1" wrap="square" lIns="91425" tIns="91425" rIns="91425" bIns="91425" anchor="b" anchorCtr="0">
            <a:noAutofit/>
          </a:bodyPr>
          <a:lstStyle>
            <a:lvl1pPr lvl="0" algn="l">
              <a:spcBef>
                <a:spcPts val="0"/>
              </a:spcBef>
              <a:spcAft>
                <a:spcPts val="0"/>
              </a:spcAft>
              <a:buSzPts val="5000"/>
              <a:buNone/>
              <a:defRPr sz="5000"/>
            </a:lvl1pPr>
            <a:lvl2pPr lvl="1" algn="l">
              <a:spcBef>
                <a:spcPts val="0"/>
              </a:spcBef>
              <a:spcAft>
                <a:spcPts val="0"/>
              </a:spcAft>
              <a:buSzPts val="5200"/>
              <a:buNone/>
              <a:defRPr sz="5200"/>
            </a:lvl2pPr>
            <a:lvl3pPr lvl="2" algn="l">
              <a:spcBef>
                <a:spcPts val="0"/>
              </a:spcBef>
              <a:spcAft>
                <a:spcPts val="0"/>
              </a:spcAft>
              <a:buSzPts val="5200"/>
              <a:buNone/>
              <a:defRPr sz="5200"/>
            </a:lvl3pPr>
            <a:lvl4pPr lvl="3" algn="l">
              <a:spcBef>
                <a:spcPts val="0"/>
              </a:spcBef>
              <a:spcAft>
                <a:spcPts val="0"/>
              </a:spcAft>
              <a:buSzPts val="5200"/>
              <a:buNone/>
              <a:defRPr sz="5200"/>
            </a:lvl4pPr>
            <a:lvl5pPr lvl="4" algn="l">
              <a:spcBef>
                <a:spcPts val="0"/>
              </a:spcBef>
              <a:spcAft>
                <a:spcPts val="0"/>
              </a:spcAft>
              <a:buSzPts val="5200"/>
              <a:buNone/>
              <a:defRPr sz="5200"/>
            </a:lvl5pPr>
            <a:lvl6pPr lvl="5" algn="l">
              <a:spcBef>
                <a:spcPts val="0"/>
              </a:spcBef>
              <a:spcAft>
                <a:spcPts val="0"/>
              </a:spcAft>
              <a:buSzPts val="5200"/>
              <a:buNone/>
              <a:defRPr sz="5200"/>
            </a:lvl6pPr>
            <a:lvl7pPr lvl="6" algn="l">
              <a:spcBef>
                <a:spcPts val="0"/>
              </a:spcBef>
              <a:spcAft>
                <a:spcPts val="0"/>
              </a:spcAft>
              <a:buSzPts val="5200"/>
              <a:buNone/>
              <a:defRPr sz="5200"/>
            </a:lvl7pPr>
            <a:lvl8pPr lvl="7" algn="l">
              <a:spcBef>
                <a:spcPts val="0"/>
              </a:spcBef>
              <a:spcAft>
                <a:spcPts val="0"/>
              </a:spcAft>
              <a:buSzPts val="5200"/>
              <a:buNone/>
              <a:defRPr sz="5200"/>
            </a:lvl8pPr>
            <a:lvl9pPr lvl="8" algn="l">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20000" y="4285945"/>
            <a:ext cx="4435800" cy="37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None/>
              <a:defRPr/>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264625" y="123412"/>
            <a:ext cx="9177989" cy="4472622"/>
            <a:chOff x="-264625" y="244992"/>
            <a:chExt cx="9177989" cy="4472622"/>
          </a:xfrm>
        </p:grpSpPr>
        <p:grpSp>
          <p:nvGrpSpPr>
            <p:cNvPr id="12" name="Google Shape;12;p2"/>
            <p:cNvGrpSpPr/>
            <p:nvPr/>
          </p:nvGrpSpPr>
          <p:grpSpPr>
            <a:xfrm>
              <a:off x="7934613" y="4491190"/>
              <a:ext cx="978751" cy="226423"/>
              <a:chOff x="4114929" y="104250"/>
              <a:chExt cx="978751" cy="226423"/>
            </a:xfrm>
          </p:grpSpPr>
          <p:sp>
            <p:nvSpPr>
              <p:cNvPr id="13" name="Google Shape;13;p2"/>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a:off x="1214401" y="1331170"/>
              <a:ext cx="792366" cy="183988"/>
              <a:chOff x="7105414" y="4348920"/>
              <a:chExt cx="792366" cy="183988"/>
            </a:xfrm>
          </p:grpSpPr>
          <p:sp>
            <p:nvSpPr>
              <p:cNvPr id="17" name="Google Shape;17;p2"/>
              <p:cNvSpPr/>
              <p:nvPr/>
            </p:nvSpPr>
            <p:spPr>
              <a:xfrm>
                <a:off x="7105414" y="4407521"/>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271877" y="4348920"/>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394309" y="4469955"/>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a:off x="2840623" y="663585"/>
              <a:ext cx="629895" cy="125228"/>
              <a:chOff x="3248973" y="143035"/>
              <a:chExt cx="629895" cy="125228"/>
            </a:xfrm>
          </p:grpSpPr>
          <p:sp>
            <p:nvSpPr>
              <p:cNvPr id="21" name="Google Shape;21;p2"/>
              <p:cNvSpPr/>
              <p:nvPr/>
            </p:nvSpPr>
            <p:spPr>
              <a:xfrm>
                <a:off x="3375477" y="143035"/>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248973" y="205628"/>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2"/>
            <p:cNvSpPr/>
            <p:nvPr/>
          </p:nvSpPr>
          <p:spPr>
            <a:xfrm>
              <a:off x="-179563" y="4010917"/>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2"/>
            <p:cNvGrpSpPr/>
            <p:nvPr/>
          </p:nvGrpSpPr>
          <p:grpSpPr>
            <a:xfrm>
              <a:off x="-264625" y="244992"/>
              <a:ext cx="524785" cy="125347"/>
              <a:chOff x="1675350" y="4136317"/>
              <a:chExt cx="524785" cy="125347"/>
            </a:xfrm>
          </p:grpSpPr>
          <p:sp>
            <p:nvSpPr>
              <p:cNvPr id="25" name="Google Shape;25;p2"/>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 name="Google Shape;27;p2"/>
          <p:cNvGrpSpPr/>
          <p:nvPr/>
        </p:nvGrpSpPr>
        <p:grpSpPr>
          <a:xfrm>
            <a:off x="3793427" y="535048"/>
            <a:ext cx="6722932" cy="4347400"/>
            <a:chOff x="1552072" y="1022830"/>
            <a:chExt cx="5490797" cy="3550637"/>
          </a:xfrm>
        </p:grpSpPr>
        <p:sp>
          <p:nvSpPr>
            <p:cNvPr id="28" name="Google Shape;28;p2"/>
            <p:cNvSpPr/>
            <p:nvPr/>
          </p:nvSpPr>
          <p:spPr>
            <a:xfrm>
              <a:off x="1552072" y="1270695"/>
              <a:ext cx="2041161" cy="3302773"/>
            </a:xfrm>
            <a:custGeom>
              <a:avLst/>
              <a:gdLst/>
              <a:ahLst/>
              <a:cxnLst/>
              <a:rect l="l" t="t" r="r" b="b"/>
              <a:pathLst>
                <a:path w="65114" h="105360" extrusionOk="0">
                  <a:moveTo>
                    <a:pt x="8698" y="1"/>
                  </a:moveTo>
                  <a:cubicBezTo>
                    <a:pt x="7253" y="1"/>
                    <a:pt x="5781" y="585"/>
                    <a:pt x="4670" y="1490"/>
                  </a:cubicBezTo>
                  <a:cubicBezTo>
                    <a:pt x="4036" y="1990"/>
                    <a:pt x="4737" y="3291"/>
                    <a:pt x="5304" y="3892"/>
                  </a:cubicBezTo>
                  <a:cubicBezTo>
                    <a:pt x="5838" y="4492"/>
                    <a:pt x="6538" y="5192"/>
                    <a:pt x="6405" y="5993"/>
                  </a:cubicBezTo>
                  <a:cubicBezTo>
                    <a:pt x="5854" y="6218"/>
                    <a:pt x="5266" y="6331"/>
                    <a:pt x="4683" y="6331"/>
                  </a:cubicBezTo>
                  <a:cubicBezTo>
                    <a:pt x="4489" y="6331"/>
                    <a:pt x="4295" y="6318"/>
                    <a:pt x="4103" y="6293"/>
                  </a:cubicBezTo>
                  <a:cubicBezTo>
                    <a:pt x="3937" y="6268"/>
                    <a:pt x="3767" y="6257"/>
                    <a:pt x="3595" y="6257"/>
                  </a:cubicBezTo>
                  <a:cubicBezTo>
                    <a:pt x="3317" y="6257"/>
                    <a:pt x="3037" y="6285"/>
                    <a:pt x="2769" y="6327"/>
                  </a:cubicBezTo>
                  <a:cubicBezTo>
                    <a:pt x="2368" y="6460"/>
                    <a:pt x="2001" y="6927"/>
                    <a:pt x="2168" y="7327"/>
                  </a:cubicBezTo>
                  <a:cubicBezTo>
                    <a:pt x="1868" y="7828"/>
                    <a:pt x="1534" y="8095"/>
                    <a:pt x="1868" y="8562"/>
                  </a:cubicBezTo>
                  <a:cubicBezTo>
                    <a:pt x="2135" y="8928"/>
                    <a:pt x="2569" y="9229"/>
                    <a:pt x="2569" y="9696"/>
                  </a:cubicBezTo>
                  <a:cubicBezTo>
                    <a:pt x="2502" y="10063"/>
                    <a:pt x="2268" y="10363"/>
                    <a:pt x="1935" y="10496"/>
                  </a:cubicBezTo>
                  <a:cubicBezTo>
                    <a:pt x="1601" y="10630"/>
                    <a:pt x="1268" y="10763"/>
                    <a:pt x="967" y="10930"/>
                  </a:cubicBezTo>
                  <a:cubicBezTo>
                    <a:pt x="0" y="11530"/>
                    <a:pt x="0" y="12865"/>
                    <a:pt x="133" y="13999"/>
                  </a:cubicBezTo>
                  <a:cubicBezTo>
                    <a:pt x="734" y="14733"/>
                    <a:pt x="834" y="16034"/>
                    <a:pt x="534" y="16968"/>
                  </a:cubicBezTo>
                  <a:cubicBezTo>
                    <a:pt x="367" y="17268"/>
                    <a:pt x="300" y="17668"/>
                    <a:pt x="367" y="18035"/>
                  </a:cubicBezTo>
                  <a:cubicBezTo>
                    <a:pt x="500" y="18435"/>
                    <a:pt x="967" y="18569"/>
                    <a:pt x="1401" y="18669"/>
                  </a:cubicBezTo>
                  <a:cubicBezTo>
                    <a:pt x="1852" y="18790"/>
                    <a:pt x="2349" y="18903"/>
                    <a:pt x="2820" y="18903"/>
                  </a:cubicBezTo>
                  <a:cubicBezTo>
                    <a:pt x="3254" y="18903"/>
                    <a:pt x="3667" y="18807"/>
                    <a:pt x="4003" y="18535"/>
                  </a:cubicBezTo>
                  <a:cubicBezTo>
                    <a:pt x="4783" y="17871"/>
                    <a:pt x="5763" y="17644"/>
                    <a:pt x="6811" y="17644"/>
                  </a:cubicBezTo>
                  <a:cubicBezTo>
                    <a:pt x="8182" y="17644"/>
                    <a:pt x="9670" y="18033"/>
                    <a:pt x="10975" y="18335"/>
                  </a:cubicBezTo>
                  <a:cubicBezTo>
                    <a:pt x="11775" y="18502"/>
                    <a:pt x="12642" y="18802"/>
                    <a:pt x="13109" y="19469"/>
                  </a:cubicBezTo>
                  <a:cubicBezTo>
                    <a:pt x="13710" y="20370"/>
                    <a:pt x="13443" y="21638"/>
                    <a:pt x="12943" y="22605"/>
                  </a:cubicBezTo>
                  <a:cubicBezTo>
                    <a:pt x="12442" y="23572"/>
                    <a:pt x="11708" y="24406"/>
                    <a:pt x="11375" y="25474"/>
                  </a:cubicBezTo>
                  <a:cubicBezTo>
                    <a:pt x="11141" y="26474"/>
                    <a:pt x="11075" y="27508"/>
                    <a:pt x="11241" y="28509"/>
                  </a:cubicBezTo>
                  <a:cubicBezTo>
                    <a:pt x="11341" y="29777"/>
                    <a:pt x="11475" y="31111"/>
                    <a:pt x="12209" y="32145"/>
                  </a:cubicBezTo>
                  <a:cubicBezTo>
                    <a:pt x="13009" y="33346"/>
                    <a:pt x="13410" y="34747"/>
                    <a:pt x="13376" y="36181"/>
                  </a:cubicBezTo>
                  <a:cubicBezTo>
                    <a:pt x="13310" y="37249"/>
                    <a:pt x="12943" y="38283"/>
                    <a:pt x="13043" y="39350"/>
                  </a:cubicBezTo>
                  <a:cubicBezTo>
                    <a:pt x="13209" y="41285"/>
                    <a:pt x="14877" y="42719"/>
                    <a:pt x="16579" y="43653"/>
                  </a:cubicBezTo>
                  <a:cubicBezTo>
                    <a:pt x="18413" y="44621"/>
                    <a:pt x="19814" y="46222"/>
                    <a:pt x="20481" y="48190"/>
                  </a:cubicBezTo>
                  <a:cubicBezTo>
                    <a:pt x="20782" y="49157"/>
                    <a:pt x="20915" y="50158"/>
                    <a:pt x="21148" y="51159"/>
                  </a:cubicBezTo>
                  <a:cubicBezTo>
                    <a:pt x="21615" y="52860"/>
                    <a:pt x="22616" y="54361"/>
                    <a:pt x="24017" y="55462"/>
                  </a:cubicBezTo>
                  <a:cubicBezTo>
                    <a:pt x="25018" y="56262"/>
                    <a:pt x="26652" y="56529"/>
                    <a:pt x="27920" y="56763"/>
                  </a:cubicBezTo>
                  <a:cubicBezTo>
                    <a:pt x="28554" y="56896"/>
                    <a:pt x="29254" y="56996"/>
                    <a:pt x="29755" y="57430"/>
                  </a:cubicBezTo>
                  <a:cubicBezTo>
                    <a:pt x="29988" y="57630"/>
                    <a:pt x="30155" y="57897"/>
                    <a:pt x="30355" y="58130"/>
                  </a:cubicBezTo>
                  <a:cubicBezTo>
                    <a:pt x="31422" y="59164"/>
                    <a:pt x="33357" y="58731"/>
                    <a:pt x="34425" y="59765"/>
                  </a:cubicBezTo>
                  <a:cubicBezTo>
                    <a:pt x="34691" y="60032"/>
                    <a:pt x="34925" y="60332"/>
                    <a:pt x="35125" y="60665"/>
                  </a:cubicBezTo>
                  <a:cubicBezTo>
                    <a:pt x="35729" y="61390"/>
                    <a:pt x="36633" y="61814"/>
                    <a:pt x="37565" y="61814"/>
                  </a:cubicBezTo>
                  <a:cubicBezTo>
                    <a:pt x="37664" y="61814"/>
                    <a:pt x="37762" y="61809"/>
                    <a:pt x="37860" y="61800"/>
                  </a:cubicBezTo>
                  <a:lnTo>
                    <a:pt x="37860" y="61800"/>
                  </a:lnTo>
                  <a:cubicBezTo>
                    <a:pt x="37627" y="62600"/>
                    <a:pt x="38561" y="63501"/>
                    <a:pt x="38261" y="64268"/>
                  </a:cubicBezTo>
                  <a:cubicBezTo>
                    <a:pt x="38027" y="64868"/>
                    <a:pt x="37327" y="65169"/>
                    <a:pt x="36860" y="65602"/>
                  </a:cubicBezTo>
                  <a:cubicBezTo>
                    <a:pt x="36026" y="66370"/>
                    <a:pt x="35892" y="67670"/>
                    <a:pt x="36259" y="68771"/>
                  </a:cubicBezTo>
                  <a:cubicBezTo>
                    <a:pt x="36660" y="69839"/>
                    <a:pt x="37327" y="70806"/>
                    <a:pt x="38127" y="71607"/>
                  </a:cubicBezTo>
                  <a:cubicBezTo>
                    <a:pt x="39562" y="73174"/>
                    <a:pt x="41263" y="73942"/>
                    <a:pt x="42797" y="75409"/>
                  </a:cubicBezTo>
                  <a:cubicBezTo>
                    <a:pt x="44232" y="76744"/>
                    <a:pt x="44565" y="78945"/>
                    <a:pt x="44232" y="80880"/>
                  </a:cubicBezTo>
                  <a:cubicBezTo>
                    <a:pt x="43931" y="82815"/>
                    <a:pt x="43064" y="84616"/>
                    <a:pt x="42464" y="86484"/>
                  </a:cubicBezTo>
                  <a:cubicBezTo>
                    <a:pt x="41330" y="89986"/>
                    <a:pt x="41063" y="93823"/>
                    <a:pt x="42130" y="97325"/>
                  </a:cubicBezTo>
                  <a:cubicBezTo>
                    <a:pt x="43231" y="100861"/>
                    <a:pt x="45766" y="103963"/>
                    <a:pt x="49168" y="105331"/>
                  </a:cubicBezTo>
                  <a:cubicBezTo>
                    <a:pt x="49246" y="105350"/>
                    <a:pt x="49327" y="105360"/>
                    <a:pt x="49408" y="105360"/>
                  </a:cubicBezTo>
                  <a:cubicBezTo>
                    <a:pt x="49742" y="105360"/>
                    <a:pt x="50081" y="105199"/>
                    <a:pt x="50269" y="104931"/>
                  </a:cubicBezTo>
                  <a:cubicBezTo>
                    <a:pt x="50569" y="104630"/>
                    <a:pt x="50603" y="104163"/>
                    <a:pt x="50403" y="103796"/>
                  </a:cubicBezTo>
                  <a:cubicBezTo>
                    <a:pt x="49802" y="102662"/>
                    <a:pt x="48701" y="101695"/>
                    <a:pt x="47901" y="100694"/>
                  </a:cubicBezTo>
                  <a:cubicBezTo>
                    <a:pt x="47634" y="100394"/>
                    <a:pt x="47467" y="100027"/>
                    <a:pt x="47434" y="99627"/>
                  </a:cubicBezTo>
                  <a:cubicBezTo>
                    <a:pt x="47467" y="99160"/>
                    <a:pt x="47868" y="98826"/>
                    <a:pt x="48134" y="98493"/>
                  </a:cubicBezTo>
                  <a:cubicBezTo>
                    <a:pt x="48601" y="97959"/>
                    <a:pt x="48835" y="97258"/>
                    <a:pt x="48802" y="96558"/>
                  </a:cubicBezTo>
                  <a:cubicBezTo>
                    <a:pt x="48802" y="95924"/>
                    <a:pt x="48401" y="95290"/>
                    <a:pt x="48435" y="94656"/>
                  </a:cubicBezTo>
                  <a:cubicBezTo>
                    <a:pt x="48435" y="93989"/>
                    <a:pt x="48802" y="93389"/>
                    <a:pt x="49402" y="93122"/>
                  </a:cubicBezTo>
                  <a:cubicBezTo>
                    <a:pt x="49702" y="93055"/>
                    <a:pt x="49969" y="92989"/>
                    <a:pt x="50236" y="92922"/>
                  </a:cubicBezTo>
                  <a:cubicBezTo>
                    <a:pt x="51137" y="92522"/>
                    <a:pt x="51003" y="91154"/>
                    <a:pt x="51637" y="90420"/>
                  </a:cubicBezTo>
                  <a:cubicBezTo>
                    <a:pt x="51970" y="90120"/>
                    <a:pt x="52337" y="89886"/>
                    <a:pt x="52771" y="89753"/>
                  </a:cubicBezTo>
                  <a:cubicBezTo>
                    <a:pt x="54506" y="88919"/>
                    <a:pt x="55907" y="87285"/>
                    <a:pt x="56040" y="85383"/>
                  </a:cubicBezTo>
                  <a:cubicBezTo>
                    <a:pt x="56173" y="83882"/>
                    <a:pt x="55640" y="82047"/>
                    <a:pt x="56774" y="81047"/>
                  </a:cubicBezTo>
                  <a:cubicBezTo>
                    <a:pt x="57273" y="80610"/>
                    <a:pt x="57897" y="80516"/>
                    <a:pt x="58559" y="80516"/>
                  </a:cubicBezTo>
                  <a:cubicBezTo>
                    <a:pt x="59057" y="80516"/>
                    <a:pt x="59577" y="80569"/>
                    <a:pt x="60083" y="80569"/>
                  </a:cubicBezTo>
                  <a:cubicBezTo>
                    <a:pt x="60342" y="80569"/>
                    <a:pt x="60597" y="80555"/>
                    <a:pt x="60843" y="80513"/>
                  </a:cubicBezTo>
                  <a:cubicBezTo>
                    <a:pt x="61411" y="80413"/>
                    <a:pt x="61777" y="79913"/>
                    <a:pt x="62044" y="79379"/>
                  </a:cubicBezTo>
                  <a:cubicBezTo>
                    <a:pt x="62278" y="78879"/>
                    <a:pt x="62345" y="78278"/>
                    <a:pt x="62244" y="77711"/>
                  </a:cubicBezTo>
                  <a:cubicBezTo>
                    <a:pt x="62111" y="77044"/>
                    <a:pt x="61811" y="76377"/>
                    <a:pt x="61878" y="75676"/>
                  </a:cubicBezTo>
                  <a:cubicBezTo>
                    <a:pt x="61978" y="74676"/>
                    <a:pt x="62711" y="73942"/>
                    <a:pt x="63345" y="73174"/>
                  </a:cubicBezTo>
                  <a:cubicBezTo>
                    <a:pt x="64046" y="72240"/>
                    <a:pt x="64546" y="71173"/>
                    <a:pt x="64813" y="70039"/>
                  </a:cubicBezTo>
                  <a:cubicBezTo>
                    <a:pt x="65113" y="68738"/>
                    <a:pt x="64279" y="67203"/>
                    <a:pt x="63145" y="66570"/>
                  </a:cubicBezTo>
                  <a:cubicBezTo>
                    <a:pt x="62011" y="65936"/>
                    <a:pt x="60577" y="65903"/>
                    <a:pt x="59242" y="65869"/>
                  </a:cubicBezTo>
                  <a:cubicBezTo>
                    <a:pt x="57941" y="65836"/>
                    <a:pt x="56540" y="65736"/>
                    <a:pt x="55440" y="64969"/>
                  </a:cubicBezTo>
                  <a:cubicBezTo>
                    <a:pt x="54439" y="64268"/>
                    <a:pt x="53872" y="63101"/>
                    <a:pt x="53105" y="62167"/>
                  </a:cubicBezTo>
                  <a:cubicBezTo>
                    <a:pt x="51770" y="60632"/>
                    <a:pt x="49869" y="59698"/>
                    <a:pt x="48001" y="58831"/>
                  </a:cubicBezTo>
                  <a:cubicBezTo>
                    <a:pt x="47465" y="58601"/>
                    <a:pt x="46871" y="58352"/>
                    <a:pt x="46293" y="58352"/>
                  </a:cubicBezTo>
                  <a:cubicBezTo>
                    <a:pt x="46115" y="58352"/>
                    <a:pt x="45939" y="58376"/>
                    <a:pt x="45766" y="58431"/>
                  </a:cubicBezTo>
                  <a:cubicBezTo>
                    <a:pt x="45499" y="58564"/>
                    <a:pt x="45199" y="58664"/>
                    <a:pt x="44932" y="58764"/>
                  </a:cubicBezTo>
                  <a:cubicBezTo>
                    <a:pt x="44855" y="58780"/>
                    <a:pt x="44780" y="58787"/>
                    <a:pt x="44705" y="58787"/>
                  </a:cubicBezTo>
                  <a:cubicBezTo>
                    <a:pt x="43975" y="58787"/>
                    <a:pt x="43363" y="58093"/>
                    <a:pt x="42697" y="57730"/>
                  </a:cubicBezTo>
                  <a:cubicBezTo>
                    <a:pt x="42359" y="57546"/>
                    <a:pt x="41988" y="57463"/>
                    <a:pt x="41615" y="57463"/>
                  </a:cubicBezTo>
                  <a:cubicBezTo>
                    <a:pt x="40293" y="57463"/>
                    <a:pt x="38932" y="58505"/>
                    <a:pt x="38828" y="59832"/>
                  </a:cubicBezTo>
                  <a:cubicBezTo>
                    <a:pt x="38621" y="59903"/>
                    <a:pt x="38364" y="59939"/>
                    <a:pt x="38089" y="59939"/>
                  </a:cubicBezTo>
                  <a:cubicBezTo>
                    <a:pt x="37343" y="59939"/>
                    <a:pt x="36467" y="59676"/>
                    <a:pt x="36126" y="59164"/>
                  </a:cubicBezTo>
                  <a:cubicBezTo>
                    <a:pt x="35826" y="58664"/>
                    <a:pt x="35692" y="57930"/>
                    <a:pt x="35125" y="57697"/>
                  </a:cubicBezTo>
                  <a:cubicBezTo>
                    <a:pt x="34825" y="57597"/>
                    <a:pt x="34458" y="57630"/>
                    <a:pt x="34224" y="57430"/>
                  </a:cubicBezTo>
                  <a:cubicBezTo>
                    <a:pt x="33791" y="57063"/>
                    <a:pt x="34124" y="56429"/>
                    <a:pt x="34224" y="55895"/>
                  </a:cubicBezTo>
                  <a:cubicBezTo>
                    <a:pt x="34325" y="55061"/>
                    <a:pt x="33691" y="54261"/>
                    <a:pt x="32924" y="53894"/>
                  </a:cubicBezTo>
                  <a:cubicBezTo>
                    <a:pt x="32123" y="53594"/>
                    <a:pt x="31289" y="53460"/>
                    <a:pt x="30422" y="53460"/>
                  </a:cubicBezTo>
                  <a:cubicBezTo>
                    <a:pt x="30300" y="53470"/>
                    <a:pt x="30178" y="53475"/>
                    <a:pt x="30055" y="53475"/>
                  </a:cubicBezTo>
                  <a:cubicBezTo>
                    <a:pt x="29336" y="53475"/>
                    <a:pt x="28604" y="53312"/>
                    <a:pt x="27920" y="53027"/>
                  </a:cubicBezTo>
                  <a:cubicBezTo>
                    <a:pt x="26452" y="52293"/>
                    <a:pt x="25852" y="50291"/>
                    <a:pt x="26486" y="48757"/>
                  </a:cubicBezTo>
                  <a:cubicBezTo>
                    <a:pt x="27196" y="47272"/>
                    <a:pt x="28686" y="46319"/>
                    <a:pt x="30323" y="46319"/>
                  </a:cubicBezTo>
                  <a:cubicBezTo>
                    <a:pt x="30378" y="46319"/>
                    <a:pt x="30433" y="46320"/>
                    <a:pt x="30488" y="46322"/>
                  </a:cubicBezTo>
                  <a:cubicBezTo>
                    <a:pt x="32123" y="46389"/>
                    <a:pt x="33824" y="47556"/>
                    <a:pt x="33824" y="49191"/>
                  </a:cubicBezTo>
                  <a:cubicBezTo>
                    <a:pt x="33824" y="49460"/>
                    <a:pt x="34083" y="49575"/>
                    <a:pt x="34366" y="49575"/>
                  </a:cubicBezTo>
                  <a:cubicBezTo>
                    <a:pt x="34538" y="49575"/>
                    <a:pt x="34720" y="49533"/>
                    <a:pt x="34858" y="49457"/>
                  </a:cubicBezTo>
                  <a:cubicBezTo>
                    <a:pt x="35192" y="49224"/>
                    <a:pt x="35425" y="48857"/>
                    <a:pt x="35492" y="48423"/>
                  </a:cubicBezTo>
                  <a:cubicBezTo>
                    <a:pt x="35592" y="48023"/>
                    <a:pt x="35592" y="47589"/>
                    <a:pt x="35726" y="47223"/>
                  </a:cubicBezTo>
                  <a:cubicBezTo>
                    <a:pt x="36026" y="46289"/>
                    <a:pt x="36893" y="45655"/>
                    <a:pt x="37860" y="45655"/>
                  </a:cubicBezTo>
                  <a:cubicBezTo>
                    <a:pt x="38861" y="45655"/>
                    <a:pt x="39562" y="44654"/>
                    <a:pt x="40262" y="43987"/>
                  </a:cubicBezTo>
                  <a:cubicBezTo>
                    <a:pt x="41029" y="43286"/>
                    <a:pt x="41330" y="42252"/>
                    <a:pt x="41096" y="41252"/>
                  </a:cubicBezTo>
                  <a:cubicBezTo>
                    <a:pt x="40963" y="40751"/>
                    <a:pt x="40629" y="40218"/>
                    <a:pt x="40796" y="39717"/>
                  </a:cubicBezTo>
                  <a:cubicBezTo>
                    <a:pt x="40963" y="39350"/>
                    <a:pt x="41296" y="39050"/>
                    <a:pt x="41730" y="38917"/>
                  </a:cubicBezTo>
                  <a:cubicBezTo>
                    <a:pt x="42721" y="38514"/>
                    <a:pt x="43798" y="38313"/>
                    <a:pt x="44882" y="38313"/>
                  </a:cubicBezTo>
                  <a:cubicBezTo>
                    <a:pt x="44965" y="38313"/>
                    <a:pt x="45049" y="38314"/>
                    <a:pt x="45132" y="38316"/>
                  </a:cubicBezTo>
                  <a:cubicBezTo>
                    <a:pt x="45157" y="38317"/>
                    <a:pt x="45182" y="38317"/>
                    <a:pt x="45207" y="38317"/>
                  </a:cubicBezTo>
                  <a:cubicBezTo>
                    <a:pt x="46160" y="38317"/>
                    <a:pt x="46679" y="37694"/>
                    <a:pt x="47167" y="36848"/>
                  </a:cubicBezTo>
                  <a:cubicBezTo>
                    <a:pt x="47534" y="36215"/>
                    <a:pt x="47701" y="35414"/>
                    <a:pt x="48301" y="35014"/>
                  </a:cubicBezTo>
                  <a:cubicBezTo>
                    <a:pt x="48642" y="34761"/>
                    <a:pt x="49032" y="34685"/>
                    <a:pt x="49441" y="34685"/>
                  </a:cubicBezTo>
                  <a:cubicBezTo>
                    <a:pt x="50051" y="34685"/>
                    <a:pt x="50706" y="34853"/>
                    <a:pt x="51318" y="34853"/>
                  </a:cubicBezTo>
                  <a:cubicBezTo>
                    <a:pt x="51380" y="34853"/>
                    <a:pt x="51442" y="34851"/>
                    <a:pt x="51503" y="34847"/>
                  </a:cubicBezTo>
                  <a:cubicBezTo>
                    <a:pt x="53171" y="34647"/>
                    <a:pt x="54305" y="33046"/>
                    <a:pt x="53905" y="31411"/>
                  </a:cubicBezTo>
                  <a:cubicBezTo>
                    <a:pt x="53705" y="30677"/>
                    <a:pt x="53171" y="30077"/>
                    <a:pt x="52771" y="29443"/>
                  </a:cubicBezTo>
                  <a:cubicBezTo>
                    <a:pt x="52204" y="28576"/>
                    <a:pt x="51804" y="27608"/>
                    <a:pt x="51570" y="26574"/>
                  </a:cubicBezTo>
                  <a:cubicBezTo>
                    <a:pt x="51403" y="25607"/>
                    <a:pt x="51337" y="24573"/>
                    <a:pt x="50703" y="23839"/>
                  </a:cubicBezTo>
                  <a:cubicBezTo>
                    <a:pt x="49736" y="23872"/>
                    <a:pt x="48568" y="23839"/>
                    <a:pt x="47701" y="24306"/>
                  </a:cubicBezTo>
                  <a:cubicBezTo>
                    <a:pt x="47534" y="23305"/>
                    <a:pt x="47334" y="22271"/>
                    <a:pt x="46733" y="21471"/>
                  </a:cubicBezTo>
                  <a:cubicBezTo>
                    <a:pt x="46310" y="20906"/>
                    <a:pt x="45587" y="20523"/>
                    <a:pt x="44893" y="20523"/>
                  </a:cubicBezTo>
                  <a:cubicBezTo>
                    <a:pt x="44604" y="20523"/>
                    <a:pt x="44320" y="20590"/>
                    <a:pt x="44065" y="20737"/>
                  </a:cubicBezTo>
                  <a:cubicBezTo>
                    <a:pt x="43198" y="21237"/>
                    <a:pt x="43031" y="22405"/>
                    <a:pt x="43198" y="23372"/>
                  </a:cubicBezTo>
                  <a:cubicBezTo>
                    <a:pt x="43364" y="24339"/>
                    <a:pt x="43765" y="25273"/>
                    <a:pt x="43731" y="26241"/>
                  </a:cubicBezTo>
                  <a:cubicBezTo>
                    <a:pt x="43698" y="27227"/>
                    <a:pt x="43050" y="28310"/>
                    <a:pt x="42074" y="28310"/>
                  </a:cubicBezTo>
                  <a:cubicBezTo>
                    <a:pt x="42060" y="28310"/>
                    <a:pt x="42045" y="28309"/>
                    <a:pt x="42030" y="28309"/>
                  </a:cubicBezTo>
                  <a:cubicBezTo>
                    <a:pt x="41530" y="28242"/>
                    <a:pt x="41063" y="28009"/>
                    <a:pt x="40696" y="27608"/>
                  </a:cubicBezTo>
                  <a:cubicBezTo>
                    <a:pt x="40195" y="27075"/>
                    <a:pt x="39795" y="26408"/>
                    <a:pt x="39128" y="26107"/>
                  </a:cubicBezTo>
                  <a:cubicBezTo>
                    <a:pt x="38594" y="25941"/>
                    <a:pt x="38061" y="25807"/>
                    <a:pt x="37493" y="25740"/>
                  </a:cubicBezTo>
                  <a:cubicBezTo>
                    <a:pt x="35492" y="25307"/>
                    <a:pt x="34258" y="23305"/>
                    <a:pt x="34825" y="21337"/>
                  </a:cubicBezTo>
                  <a:cubicBezTo>
                    <a:pt x="35253" y="19760"/>
                    <a:pt x="36687" y="18740"/>
                    <a:pt x="38235" y="18740"/>
                  </a:cubicBezTo>
                  <a:cubicBezTo>
                    <a:pt x="38619" y="18740"/>
                    <a:pt x="39010" y="18803"/>
                    <a:pt x="39395" y="18936"/>
                  </a:cubicBezTo>
                  <a:cubicBezTo>
                    <a:pt x="41596" y="18135"/>
                    <a:pt x="42497" y="15366"/>
                    <a:pt x="41596" y="13198"/>
                  </a:cubicBezTo>
                  <a:cubicBezTo>
                    <a:pt x="40729" y="11030"/>
                    <a:pt x="38361" y="9662"/>
                    <a:pt x="36026" y="9562"/>
                  </a:cubicBezTo>
                  <a:cubicBezTo>
                    <a:pt x="35868" y="9570"/>
                    <a:pt x="35709" y="9574"/>
                    <a:pt x="35549" y="9574"/>
                  </a:cubicBezTo>
                  <a:cubicBezTo>
                    <a:pt x="35030" y="9574"/>
                    <a:pt x="34501" y="9531"/>
                    <a:pt x="33991" y="9429"/>
                  </a:cubicBezTo>
                  <a:cubicBezTo>
                    <a:pt x="32123" y="8962"/>
                    <a:pt x="31122" y="6894"/>
                    <a:pt x="29488" y="5860"/>
                  </a:cubicBezTo>
                  <a:cubicBezTo>
                    <a:pt x="29051" y="5573"/>
                    <a:pt x="28379" y="5515"/>
                    <a:pt x="27655" y="5515"/>
                  </a:cubicBezTo>
                  <a:cubicBezTo>
                    <a:pt x="27170" y="5515"/>
                    <a:pt x="26662" y="5541"/>
                    <a:pt x="26185" y="5541"/>
                  </a:cubicBezTo>
                  <a:cubicBezTo>
                    <a:pt x="25637" y="5541"/>
                    <a:pt x="25131" y="5507"/>
                    <a:pt x="24751" y="5359"/>
                  </a:cubicBezTo>
                  <a:cubicBezTo>
                    <a:pt x="24164" y="5146"/>
                    <a:pt x="23534" y="5039"/>
                    <a:pt x="22913" y="5039"/>
                  </a:cubicBezTo>
                  <a:cubicBezTo>
                    <a:pt x="22758" y="5039"/>
                    <a:pt x="22603" y="5046"/>
                    <a:pt x="22449" y="5059"/>
                  </a:cubicBezTo>
                  <a:cubicBezTo>
                    <a:pt x="21749" y="5726"/>
                    <a:pt x="20448" y="5893"/>
                    <a:pt x="19514" y="5960"/>
                  </a:cubicBezTo>
                  <a:cubicBezTo>
                    <a:pt x="18513" y="4992"/>
                    <a:pt x="17379" y="4158"/>
                    <a:pt x="16145" y="3525"/>
                  </a:cubicBezTo>
                  <a:cubicBezTo>
                    <a:pt x="15344" y="3091"/>
                    <a:pt x="14410" y="2691"/>
                    <a:pt x="14143" y="1790"/>
                  </a:cubicBezTo>
                  <a:cubicBezTo>
                    <a:pt x="13813" y="661"/>
                    <a:pt x="12140" y="77"/>
                    <a:pt x="10760" y="77"/>
                  </a:cubicBezTo>
                  <a:cubicBezTo>
                    <a:pt x="10469" y="77"/>
                    <a:pt x="10190" y="103"/>
                    <a:pt x="9940" y="156"/>
                  </a:cubicBezTo>
                  <a:cubicBezTo>
                    <a:pt x="9535" y="50"/>
                    <a:pt x="9117" y="1"/>
                    <a:pt x="8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232423" y="1022830"/>
              <a:ext cx="799988" cy="912275"/>
            </a:xfrm>
            <a:custGeom>
              <a:avLst/>
              <a:gdLst/>
              <a:ahLst/>
              <a:cxnLst/>
              <a:rect l="l" t="t" r="r" b="b"/>
              <a:pathLst>
                <a:path w="25520" h="29102" extrusionOk="0">
                  <a:moveTo>
                    <a:pt x="9881" y="1"/>
                  </a:moveTo>
                  <a:cubicBezTo>
                    <a:pt x="9389" y="1"/>
                    <a:pt x="8904" y="67"/>
                    <a:pt x="8440" y="257"/>
                  </a:cubicBezTo>
                  <a:cubicBezTo>
                    <a:pt x="6172" y="1191"/>
                    <a:pt x="6839" y="3426"/>
                    <a:pt x="5371" y="4760"/>
                  </a:cubicBezTo>
                  <a:cubicBezTo>
                    <a:pt x="4137" y="5894"/>
                    <a:pt x="1769" y="4994"/>
                    <a:pt x="735" y="6561"/>
                  </a:cubicBezTo>
                  <a:cubicBezTo>
                    <a:pt x="1" y="7662"/>
                    <a:pt x="802" y="9163"/>
                    <a:pt x="1869" y="9964"/>
                  </a:cubicBezTo>
                  <a:cubicBezTo>
                    <a:pt x="2903" y="10764"/>
                    <a:pt x="4237" y="11198"/>
                    <a:pt x="5038" y="12266"/>
                  </a:cubicBezTo>
                  <a:cubicBezTo>
                    <a:pt x="6372" y="13900"/>
                    <a:pt x="6005" y="16335"/>
                    <a:pt x="5271" y="18303"/>
                  </a:cubicBezTo>
                  <a:cubicBezTo>
                    <a:pt x="4538" y="20305"/>
                    <a:pt x="3503" y="22306"/>
                    <a:pt x="3770" y="24408"/>
                  </a:cubicBezTo>
                  <a:cubicBezTo>
                    <a:pt x="3904" y="25408"/>
                    <a:pt x="4271" y="26342"/>
                    <a:pt x="4804" y="27176"/>
                  </a:cubicBezTo>
                  <a:cubicBezTo>
                    <a:pt x="5338" y="28010"/>
                    <a:pt x="6005" y="28811"/>
                    <a:pt x="6973" y="29044"/>
                  </a:cubicBezTo>
                  <a:cubicBezTo>
                    <a:pt x="7149" y="29083"/>
                    <a:pt x="7326" y="29102"/>
                    <a:pt x="7502" y="29102"/>
                  </a:cubicBezTo>
                  <a:cubicBezTo>
                    <a:pt x="8521" y="29102"/>
                    <a:pt x="9507" y="28488"/>
                    <a:pt x="10275" y="27777"/>
                  </a:cubicBezTo>
                  <a:cubicBezTo>
                    <a:pt x="11176" y="26943"/>
                    <a:pt x="11976" y="25942"/>
                    <a:pt x="13077" y="25408"/>
                  </a:cubicBezTo>
                  <a:cubicBezTo>
                    <a:pt x="14678" y="24608"/>
                    <a:pt x="16713" y="24908"/>
                    <a:pt x="18081" y="23807"/>
                  </a:cubicBezTo>
                  <a:cubicBezTo>
                    <a:pt x="19782" y="22439"/>
                    <a:pt x="19548" y="19838"/>
                    <a:pt x="20015" y="17703"/>
                  </a:cubicBezTo>
                  <a:cubicBezTo>
                    <a:pt x="20816" y="14100"/>
                    <a:pt x="23918" y="11432"/>
                    <a:pt x="25119" y="7962"/>
                  </a:cubicBezTo>
                  <a:cubicBezTo>
                    <a:pt x="25386" y="7295"/>
                    <a:pt x="25519" y="6595"/>
                    <a:pt x="25519" y="5861"/>
                  </a:cubicBezTo>
                  <a:cubicBezTo>
                    <a:pt x="25452" y="3526"/>
                    <a:pt x="23484" y="1591"/>
                    <a:pt x="21316" y="824"/>
                  </a:cubicBezTo>
                  <a:cubicBezTo>
                    <a:pt x="20052" y="392"/>
                    <a:pt x="18787" y="288"/>
                    <a:pt x="17519" y="288"/>
                  </a:cubicBezTo>
                  <a:cubicBezTo>
                    <a:pt x="16344" y="288"/>
                    <a:pt x="15167" y="377"/>
                    <a:pt x="13985" y="377"/>
                  </a:cubicBezTo>
                  <a:cubicBezTo>
                    <a:pt x="13682" y="377"/>
                    <a:pt x="13380" y="372"/>
                    <a:pt x="13077" y="357"/>
                  </a:cubicBezTo>
                  <a:cubicBezTo>
                    <a:pt x="12051" y="311"/>
                    <a:pt x="10946" y="1"/>
                    <a:pt x="9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839969" y="1225523"/>
              <a:ext cx="3202899" cy="2761150"/>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58"/>
        <p:cNvGrpSpPr/>
        <p:nvPr/>
      </p:nvGrpSpPr>
      <p:grpSpPr>
        <a:xfrm>
          <a:off x="0" y="0"/>
          <a:ext cx="0" cy="0"/>
          <a:chOff x="0" y="0"/>
          <a:chExt cx="0" cy="0"/>
        </a:xfrm>
      </p:grpSpPr>
      <p:sp>
        <p:nvSpPr>
          <p:cNvPr id="159" name="Google Shape;159;p11"/>
          <p:cNvSpPr txBox="1">
            <a:spLocks noGrp="1"/>
          </p:cNvSpPr>
          <p:nvPr>
            <p:ph type="title" hasCustomPrompt="1"/>
          </p:nvPr>
        </p:nvSpPr>
        <p:spPr>
          <a:xfrm>
            <a:off x="5260200" y="1649250"/>
            <a:ext cx="3163800" cy="1107300"/>
          </a:xfrm>
          <a:prstGeom prst="rect">
            <a:avLst/>
          </a:prstGeom>
        </p:spPr>
        <p:txBody>
          <a:bodyPr spcFirstLastPara="1" wrap="square" lIns="91425" tIns="91425" rIns="91425" bIns="91425" anchor="b" anchorCtr="0">
            <a:noAutofit/>
          </a:bodyPr>
          <a:lstStyle>
            <a:lvl1pPr lvl="0" algn="r">
              <a:spcBef>
                <a:spcPts val="0"/>
              </a:spcBef>
              <a:spcAft>
                <a:spcPts val="0"/>
              </a:spcAft>
              <a:buSzPts val="7000"/>
              <a:buNone/>
              <a:defRPr sz="7000"/>
            </a:lvl1pPr>
            <a:lvl2pPr lvl="1" algn="r">
              <a:spcBef>
                <a:spcPts val="0"/>
              </a:spcBef>
              <a:spcAft>
                <a:spcPts val="0"/>
              </a:spcAft>
              <a:buSzPts val="7000"/>
              <a:buNone/>
              <a:defRPr sz="7000"/>
            </a:lvl2pPr>
            <a:lvl3pPr lvl="2" algn="r">
              <a:spcBef>
                <a:spcPts val="0"/>
              </a:spcBef>
              <a:spcAft>
                <a:spcPts val="0"/>
              </a:spcAft>
              <a:buSzPts val="7000"/>
              <a:buNone/>
              <a:defRPr sz="7000"/>
            </a:lvl3pPr>
            <a:lvl4pPr lvl="3" algn="r">
              <a:spcBef>
                <a:spcPts val="0"/>
              </a:spcBef>
              <a:spcAft>
                <a:spcPts val="0"/>
              </a:spcAft>
              <a:buSzPts val="7000"/>
              <a:buNone/>
              <a:defRPr sz="7000"/>
            </a:lvl4pPr>
            <a:lvl5pPr lvl="4" algn="r">
              <a:spcBef>
                <a:spcPts val="0"/>
              </a:spcBef>
              <a:spcAft>
                <a:spcPts val="0"/>
              </a:spcAft>
              <a:buSzPts val="7000"/>
              <a:buNone/>
              <a:defRPr sz="7000"/>
            </a:lvl5pPr>
            <a:lvl6pPr lvl="5" algn="r">
              <a:spcBef>
                <a:spcPts val="0"/>
              </a:spcBef>
              <a:spcAft>
                <a:spcPts val="0"/>
              </a:spcAft>
              <a:buSzPts val="7000"/>
              <a:buNone/>
              <a:defRPr sz="7000"/>
            </a:lvl6pPr>
            <a:lvl7pPr lvl="6" algn="r">
              <a:spcBef>
                <a:spcPts val="0"/>
              </a:spcBef>
              <a:spcAft>
                <a:spcPts val="0"/>
              </a:spcAft>
              <a:buSzPts val="7000"/>
              <a:buNone/>
              <a:defRPr sz="7000"/>
            </a:lvl7pPr>
            <a:lvl8pPr lvl="7" algn="r">
              <a:spcBef>
                <a:spcPts val="0"/>
              </a:spcBef>
              <a:spcAft>
                <a:spcPts val="0"/>
              </a:spcAft>
              <a:buSzPts val="7000"/>
              <a:buNone/>
              <a:defRPr sz="7000"/>
            </a:lvl8pPr>
            <a:lvl9pPr lvl="8" algn="r">
              <a:spcBef>
                <a:spcPts val="0"/>
              </a:spcBef>
              <a:spcAft>
                <a:spcPts val="0"/>
              </a:spcAft>
              <a:buSzPts val="7000"/>
              <a:buNone/>
              <a:defRPr sz="7000"/>
            </a:lvl9pPr>
          </a:lstStyle>
          <a:p>
            <a:r>
              <a:t>xx%</a:t>
            </a:r>
          </a:p>
        </p:txBody>
      </p:sp>
      <p:sp>
        <p:nvSpPr>
          <p:cNvPr id="160" name="Google Shape;160;p11"/>
          <p:cNvSpPr txBox="1">
            <a:spLocks noGrp="1"/>
          </p:cNvSpPr>
          <p:nvPr>
            <p:ph type="subTitle" idx="1"/>
          </p:nvPr>
        </p:nvSpPr>
        <p:spPr>
          <a:xfrm flipH="1">
            <a:off x="5260200" y="2753000"/>
            <a:ext cx="3163800" cy="65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1600"/>
              </a:spcBef>
              <a:spcAft>
                <a:spcPts val="0"/>
              </a:spcAft>
              <a:buNone/>
              <a:defRPr/>
            </a:lvl3pPr>
            <a:lvl4pPr lvl="3" algn="ctr" rtl="0">
              <a:lnSpc>
                <a:spcPct val="100000"/>
              </a:lnSpc>
              <a:spcBef>
                <a:spcPts val="1600"/>
              </a:spcBef>
              <a:spcAft>
                <a:spcPts val="0"/>
              </a:spcAft>
              <a:buNone/>
              <a:defRPr/>
            </a:lvl4pPr>
            <a:lvl5pPr lvl="4" algn="ctr" rtl="0">
              <a:lnSpc>
                <a:spcPct val="100000"/>
              </a:lnSpc>
              <a:spcBef>
                <a:spcPts val="1600"/>
              </a:spcBef>
              <a:spcAft>
                <a:spcPts val="0"/>
              </a:spcAft>
              <a:buNone/>
              <a:defRPr/>
            </a:lvl5pPr>
            <a:lvl6pPr lvl="5" algn="ctr" rtl="0">
              <a:lnSpc>
                <a:spcPct val="100000"/>
              </a:lnSpc>
              <a:spcBef>
                <a:spcPts val="1600"/>
              </a:spcBef>
              <a:spcAft>
                <a:spcPts val="0"/>
              </a:spcAft>
              <a:buNone/>
              <a:defRPr/>
            </a:lvl6pPr>
            <a:lvl7pPr lvl="6" algn="ctr" rtl="0">
              <a:lnSpc>
                <a:spcPct val="100000"/>
              </a:lnSpc>
              <a:spcBef>
                <a:spcPts val="1600"/>
              </a:spcBef>
              <a:spcAft>
                <a:spcPts val="0"/>
              </a:spcAft>
              <a:buNone/>
              <a:defRPr/>
            </a:lvl7pPr>
            <a:lvl8pPr lvl="7" algn="ctr" rtl="0">
              <a:lnSpc>
                <a:spcPct val="100000"/>
              </a:lnSpc>
              <a:spcBef>
                <a:spcPts val="1600"/>
              </a:spcBef>
              <a:spcAft>
                <a:spcPts val="0"/>
              </a:spcAft>
              <a:buNone/>
              <a:defRPr/>
            </a:lvl8pPr>
            <a:lvl9pPr lvl="8" algn="ctr" rtl="0">
              <a:lnSpc>
                <a:spcPct val="100000"/>
              </a:lnSpc>
              <a:spcBef>
                <a:spcPts val="1600"/>
              </a:spcBef>
              <a:spcAft>
                <a:spcPts val="1600"/>
              </a:spcAft>
              <a:buNone/>
              <a:defRPr/>
            </a:lvl9pPr>
          </a:lstStyle>
          <a:p>
            <a:endParaRPr/>
          </a:p>
        </p:txBody>
      </p:sp>
      <p:sp>
        <p:nvSpPr>
          <p:cNvPr id="161" name="Google Shape;161;p11"/>
          <p:cNvSpPr/>
          <p:nvPr/>
        </p:nvSpPr>
        <p:spPr>
          <a:xfrm>
            <a:off x="-3468344" y="-7029456"/>
            <a:ext cx="7189888" cy="11633851"/>
          </a:xfrm>
          <a:custGeom>
            <a:avLst/>
            <a:gdLst/>
            <a:ahLst/>
            <a:cxnLst/>
            <a:rect l="l" t="t" r="r" b="b"/>
            <a:pathLst>
              <a:path w="65114" h="105360" extrusionOk="0">
                <a:moveTo>
                  <a:pt x="8698" y="1"/>
                </a:moveTo>
                <a:cubicBezTo>
                  <a:pt x="7253" y="1"/>
                  <a:pt x="5781" y="585"/>
                  <a:pt x="4670" y="1490"/>
                </a:cubicBezTo>
                <a:cubicBezTo>
                  <a:pt x="4036" y="1990"/>
                  <a:pt x="4737" y="3291"/>
                  <a:pt x="5304" y="3892"/>
                </a:cubicBezTo>
                <a:cubicBezTo>
                  <a:pt x="5838" y="4492"/>
                  <a:pt x="6538" y="5192"/>
                  <a:pt x="6405" y="5993"/>
                </a:cubicBezTo>
                <a:cubicBezTo>
                  <a:pt x="5854" y="6218"/>
                  <a:pt x="5266" y="6331"/>
                  <a:pt x="4683" y="6331"/>
                </a:cubicBezTo>
                <a:cubicBezTo>
                  <a:pt x="4489" y="6331"/>
                  <a:pt x="4295" y="6318"/>
                  <a:pt x="4103" y="6293"/>
                </a:cubicBezTo>
                <a:cubicBezTo>
                  <a:pt x="3937" y="6268"/>
                  <a:pt x="3767" y="6257"/>
                  <a:pt x="3595" y="6257"/>
                </a:cubicBezTo>
                <a:cubicBezTo>
                  <a:pt x="3317" y="6257"/>
                  <a:pt x="3037" y="6285"/>
                  <a:pt x="2769" y="6327"/>
                </a:cubicBezTo>
                <a:cubicBezTo>
                  <a:pt x="2368" y="6460"/>
                  <a:pt x="2001" y="6927"/>
                  <a:pt x="2168" y="7327"/>
                </a:cubicBezTo>
                <a:cubicBezTo>
                  <a:pt x="1868" y="7828"/>
                  <a:pt x="1534" y="8095"/>
                  <a:pt x="1868" y="8562"/>
                </a:cubicBezTo>
                <a:cubicBezTo>
                  <a:pt x="2135" y="8928"/>
                  <a:pt x="2569" y="9229"/>
                  <a:pt x="2569" y="9696"/>
                </a:cubicBezTo>
                <a:cubicBezTo>
                  <a:pt x="2502" y="10063"/>
                  <a:pt x="2268" y="10363"/>
                  <a:pt x="1935" y="10496"/>
                </a:cubicBezTo>
                <a:cubicBezTo>
                  <a:pt x="1601" y="10630"/>
                  <a:pt x="1268" y="10763"/>
                  <a:pt x="967" y="10930"/>
                </a:cubicBezTo>
                <a:cubicBezTo>
                  <a:pt x="0" y="11530"/>
                  <a:pt x="0" y="12865"/>
                  <a:pt x="133" y="13999"/>
                </a:cubicBezTo>
                <a:cubicBezTo>
                  <a:pt x="734" y="14733"/>
                  <a:pt x="834" y="16034"/>
                  <a:pt x="534" y="16968"/>
                </a:cubicBezTo>
                <a:cubicBezTo>
                  <a:pt x="367" y="17268"/>
                  <a:pt x="300" y="17668"/>
                  <a:pt x="367" y="18035"/>
                </a:cubicBezTo>
                <a:cubicBezTo>
                  <a:pt x="500" y="18435"/>
                  <a:pt x="967" y="18569"/>
                  <a:pt x="1401" y="18669"/>
                </a:cubicBezTo>
                <a:cubicBezTo>
                  <a:pt x="1852" y="18790"/>
                  <a:pt x="2349" y="18903"/>
                  <a:pt x="2820" y="18903"/>
                </a:cubicBezTo>
                <a:cubicBezTo>
                  <a:pt x="3254" y="18903"/>
                  <a:pt x="3667" y="18807"/>
                  <a:pt x="4003" y="18535"/>
                </a:cubicBezTo>
                <a:cubicBezTo>
                  <a:pt x="4783" y="17871"/>
                  <a:pt x="5763" y="17644"/>
                  <a:pt x="6811" y="17644"/>
                </a:cubicBezTo>
                <a:cubicBezTo>
                  <a:pt x="8182" y="17644"/>
                  <a:pt x="9670" y="18033"/>
                  <a:pt x="10975" y="18335"/>
                </a:cubicBezTo>
                <a:cubicBezTo>
                  <a:pt x="11775" y="18502"/>
                  <a:pt x="12642" y="18802"/>
                  <a:pt x="13109" y="19469"/>
                </a:cubicBezTo>
                <a:cubicBezTo>
                  <a:pt x="13710" y="20370"/>
                  <a:pt x="13443" y="21638"/>
                  <a:pt x="12943" y="22605"/>
                </a:cubicBezTo>
                <a:cubicBezTo>
                  <a:pt x="12442" y="23572"/>
                  <a:pt x="11708" y="24406"/>
                  <a:pt x="11375" y="25474"/>
                </a:cubicBezTo>
                <a:cubicBezTo>
                  <a:pt x="11141" y="26474"/>
                  <a:pt x="11075" y="27508"/>
                  <a:pt x="11241" y="28509"/>
                </a:cubicBezTo>
                <a:cubicBezTo>
                  <a:pt x="11341" y="29777"/>
                  <a:pt x="11475" y="31111"/>
                  <a:pt x="12209" y="32145"/>
                </a:cubicBezTo>
                <a:cubicBezTo>
                  <a:pt x="13009" y="33346"/>
                  <a:pt x="13410" y="34747"/>
                  <a:pt x="13376" y="36181"/>
                </a:cubicBezTo>
                <a:cubicBezTo>
                  <a:pt x="13310" y="37249"/>
                  <a:pt x="12943" y="38283"/>
                  <a:pt x="13043" y="39350"/>
                </a:cubicBezTo>
                <a:cubicBezTo>
                  <a:pt x="13209" y="41285"/>
                  <a:pt x="14877" y="42719"/>
                  <a:pt x="16579" y="43653"/>
                </a:cubicBezTo>
                <a:cubicBezTo>
                  <a:pt x="18413" y="44621"/>
                  <a:pt x="19814" y="46222"/>
                  <a:pt x="20481" y="48190"/>
                </a:cubicBezTo>
                <a:cubicBezTo>
                  <a:pt x="20782" y="49157"/>
                  <a:pt x="20915" y="50158"/>
                  <a:pt x="21148" y="51159"/>
                </a:cubicBezTo>
                <a:cubicBezTo>
                  <a:pt x="21615" y="52860"/>
                  <a:pt x="22616" y="54361"/>
                  <a:pt x="24017" y="55462"/>
                </a:cubicBezTo>
                <a:cubicBezTo>
                  <a:pt x="25018" y="56262"/>
                  <a:pt x="26652" y="56529"/>
                  <a:pt x="27920" y="56763"/>
                </a:cubicBezTo>
                <a:cubicBezTo>
                  <a:pt x="28554" y="56896"/>
                  <a:pt x="29254" y="56996"/>
                  <a:pt x="29755" y="57430"/>
                </a:cubicBezTo>
                <a:cubicBezTo>
                  <a:pt x="29988" y="57630"/>
                  <a:pt x="30155" y="57897"/>
                  <a:pt x="30355" y="58130"/>
                </a:cubicBezTo>
                <a:cubicBezTo>
                  <a:pt x="31422" y="59164"/>
                  <a:pt x="33357" y="58731"/>
                  <a:pt x="34425" y="59765"/>
                </a:cubicBezTo>
                <a:cubicBezTo>
                  <a:pt x="34691" y="60032"/>
                  <a:pt x="34925" y="60332"/>
                  <a:pt x="35125" y="60665"/>
                </a:cubicBezTo>
                <a:cubicBezTo>
                  <a:pt x="35729" y="61390"/>
                  <a:pt x="36633" y="61814"/>
                  <a:pt x="37565" y="61814"/>
                </a:cubicBezTo>
                <a:cubicBezTo>
                  <a:pt x="37664" y="61814"/>
                  <a:pt x="37762" y="61809"/>
                  <a:pt x="37860" y="61800"/>
                </a:cubicBezTo>
                <a:lnTo>
                  <a:pt x="37860" y="61800"/>
                </a:lnTo>
                <a:cubicBezTo>
                  <a:pt x="37627" y="62600"/>
                  <a:pt x="38561" y="63501"/>
                  <a:pt x="38261" y="64268"/>
                </a:cubicBezTo>
                <a:cubicBezTo>
                  <a:pt x="38027" y="64868"/>
                  <a:pt x="37327" y="65169"/>
                  <a:pt x="36860" y="65602"/>
                </a:cubicBezTo>
                <a:cubicBezTo>
                  <a:pt x="36026" y="66370"/>
                  <a:pt x="35892" y="67670"/>
                  <a:pt x="36259" y="68771"/>
                </a:cubicBezTo>
                <a:cubicBezTo>
                  <a:pt x="36660" y="69839"/>
                  <a:pt x="37327" y="70806"/>
                  <a:pt x="38127" y="71607"/>
                </a:cubicBezTo>
                <a:cubicBezTo>
                  <a:pt x="39562" y="73174"/>
                  <a:pt x="41263" y="73942"/>
                  <a:pt x="42797" y="75409"/>
                </a:cubicBezTo>
                <a:cubicBezTo>
                  <a:pt x="44232" y="76744"/>
                  <a:pt x="44565" y="78945"/>
                  <a:pt x="44232" y="80880"/>
                </a:cubicBezTo>
                <a:cubicBezTo>
                  <a:pt x="43931" y="82815"/>
                  <a:pt x="43064" y="84616"/>
                  <a:pt x="42464" y="86484"/>
                </a:cubicBezTo>
                <a:cubicBezTo>
                  <a:pt x="41330" y="89986"/>
                  <a:pt x="41063" y="93823"/>
                  <a:pt x="42130" y="97325"/>
                </a:cubicBezTo>
                <a:cubicBezTo>
                  <a:pt x="43231" y="100861"/>
                  <a:pt x="45766" y="103963"/>
                  <a:pt x="49168" y="105331"/>
                </a:cubicBezTo>
                <a:cubicBezTo>
                  <a:pt x="49246" y="105350"/>
                  <a:pt x="49327" y="105360"/>
                  <a:pt x="49408" y="105360"/>
                </a:cubicBezTo>
                <a:cubicBezTo>
                  <a:pt x="49742" y="105360"/>
                  <a:pt x="50081" y="105199"/>
                  <a:pt x="50269" y="104931"/>
                </a:cubicBezTo>
                <a:cubicBezTo>
                  <a:pt x="50569" y="104630"/>
                  <a:pt x="50603" y="104163"/>
                  <a:pt x="50403" y="103796"/>
                </a:cubicBezTo>
                <a:cubicBezTo>
                  <a:pt x="49802" y="102662"/>
                  <a:pt x="48701" y="101695"/>
                  <a:pt x="47901" y="100694"/>
                </a:cubicBezTo>
                <a:cubicBezTo>
                  <a:pt x="47634" y="100394"/>
                  <a:pt x="47467" y="100027"/>
                  <a:pt x="47434" y="99627"/>
                </a:cubicBezTo>
                <a:cubicBezTo>
                  <a:pt x="47467" y="99160"/>
                  <a:pt x="47868" y="98826"/>
                  <a:pt x="48134" y="98493"/>
                </a:cubicBezTo>
                <a:cubicBezTo>
                  <a:pt x="48601" y="97959"/>
                  <a:pt x="48835" y="97258"/>
                  <a:pt x="48802" y="96558"/>
                </a:cubicBezTo>
                <a:cubicBezTo>
                  <a:pt x="48802" y="95924"/>
                  <a:pt x="48401" y="95290"/>
                  <a:pt x="48435" y="94656"/>
                </a:cubicBezTo>
                <a:cubicBezTo>
                  <a:pt x="48435" y="93989"/>
                  <a:pt x="48802" y="93389"/>
                  <a:pt x="49402" y="93122"/>
                </a:cubicBezTo>
                <a:cubicBezTo>
                  <a:pt x="49702" y="93055"/>
                  <a:pt x="49969" y="92989"/>
                  <a:pt x="50236" y="92922"/>
                </a:cubicBezTo>
                <a:cubicBezTo>
                  <a:pt x="51137" y="92522"/>
                  <a:pt x="51003" y="91154"/>
                  <a:pt x="51637" y="90420"/>
                </a:cubicBezTo>
                <a:cubicBezTo>
                  <a:pt x="51970" y="90120"/>
                  <a:pt x="52337" y="89886"/>
                  <a:pt x="52771" y="89753"/>
                </a:cubicBezTo>
                <a:cubicBezTo>
                  <a:pt x="54506" y="88919"/>
                  <a:pt x="55907" y="87285"/>
                  <a:pt x="56040" y="85383"/>
                </a:cubicBezTo>
                <a:cubicBezTo>
                  <a:pt x="56173" y="83882"/>
                  <a:pt x="55640" y="82047"/>
                  <a:pt x="56774" y="81047"/>
                </a:cubicBezTo>
                <a:cubicBezTo>
                  <a:pt x="57273" y="80610"/>
                  <a:pt x="57897" y="80516"/>
                  <a:pt x="58559" y="80516"/>
                </a:cubicBezTo>
                <a:cubicBezTo>
                  <a:pt x="59057" y="80516"/>
                  <a:pt x="59577" y="80569"/>
                  <a:pt x="60083" y="80569"/>
                </a:cubicBezTo>
                <a:cubicBezTo>
                  <a:pt x="60342" y="80569"/>
                  <a:pt x="60597" y="80555"/>
                  <a:pt x="60843" y="80513"/>
                </a:cubicBezTo>
                <a:cubicBezTo>
                  <a:pt x="61411" y="80413"/>
                  <a:pt x="61777" y="79913"/>
                  <a:pt x="62044" y="79379"/>
                </a:cubicBezTo>
                <a:cubicBezTo>
                  <a:pt x="62278" y="78879"/>
                  <a:pt x="62345" y="78278"/>
                  <a:pt x="62244" y="77711"/>
                </a:cubicBezTo>
                <a:cubicBezTo>
                  <a:pt x="62111" y="77044"/>
                  <a:pt x="61811" y="76377"/>
                  <a:pt x="61878" y="75676"/>
                </a:cubicBezTo>
                <a:cubicBezTo>
                  <a:pt x="61978" y="74676"/>
                  <a:pt x="62711" y="73942"/>
                  <a:pt x="63345" y="73174"/>
                </a:cubicBezTo>
                <a:cubicBezTo>
                  <a:pt x="64046" y="72240"/>
                  <a:pt x="64546" y="71173"/>
                  <a:pt x="64813" y="70039"/>
                </a:cubicBezTo>
                <a:cubicBezTo>
                  <a:pt x="65113" y="68738"/>
                  <a:pt x="64279" y="67203"/>
                  <a:pt x="63145" y="66570"/>
                </a:cubicBezTo>
                <a:cubicBezTo>
                  <a:pt x="62011" y="65936"/>
                  <a:pt x="60577" y="65903"/>
                  <a:pt x="59242" y="65869"/>
                </a:cubicBezTo>
                <a:cubicBezTo>
                  <a:pt x="57941" y="65836"/>
                  <a:pt x="56540" y="65736"/>
                  <a:pt x="55440" y="64969"/>
                </a:cubicBezTo>
                <a:cubicBezTo>
                  <a:pt x="54439" y="64268"/>
                  <a:pt x="53872" y="63101"/>
                  <a:pt x="53105" y="62167"/>
                </a:cubicBezTo>
                <a:cubicBezTo>
                  <a:pt x="51770" y="60632"/>
                  <a:pt x="49869" y="59698"/>
                  <a:pt x="48001" y="58831"/>
                </a:cubicBezTo>
                <a:cubicBezTo>
                  <a:pt x="47465" y="58601"/>
                  <a:pt x="46871" y="58352"/>
                  <a:pt x="46293" y="58352"/>
                </a:cubicBezTo>
                <a:cubicBezTo>
                  <a:pt x="46115" y="58352"/>
                  <a:pt x="45939" y="58376"/>
                  <a:pt x="45766" y="58431"/>
                </a:cubicBezTo>
                <a:cubicBezTo>
                  <a:pt x="45499" y="58564"/>
                  <a:pt x="45199" y="58664"/>
                  <a:pt x="44932" y="58764"/>
                </a:cubicBezTo>
                <a:cubicBezTo>
                  <a:pt x="44855" y="58780"/>
                  <a:pt x="44780" y="58787"/>
                  <a:pt x="44705" y="58787"/>
                </a:cubicBezTo>
                <a:cubicBezTo>
                  <a:pt x="43975" y="58787"/>
                  <a:pt x="43363" y="58093"/>
                  <a:pt x="42697" y="57730"/>
                </a:cubicBezTo>
                <a:cubicBezTo>
                  <a:pt x="42359" y="57546"/>
                  <a:pt x="41988" y="57463"/>
                  <a:pt x="41615" y="57463"/>
                </a:cubicBezTo>
                <a:cubicBezTo>
                  <a:pt x="40293" y="57463"/>
                  <a:pt x="38932" y="58505"/>
                  <a:pt x="38828" y="59832"/>
                </a:cubicBezTo>
                <a:cubicBezTo>
                  <a:pt x="38621" y="59903"/>
                  <a:pt x="38364" y="59939"/>
                  <a:pt x="38089" y="59939"/>
                </a:cubicBezTo>
                <a:cubicBezTo>
                  <a:pt x="37343" y="59939"/>
                  <a:pt x="36467" y="59676"/>
                  <a:pt x="36126" y="59164"/>
                </a:cubicBezTo>
                <a:cubicBezTo>
                  <a:pt x="35826" y="58664"/>
                  <a:pt x="35692" y="57930"/>
                  <a:pt x="35125" y="57697"/>
                </a:cubicBezTo>
                <a:cubicBezTo>
                  <a:pt x="34825" y="57597"/>
                  <a:pt x="34458" y="57630"/>
                  <a:pt x="34224" y="57430"/>
                </a:cubicBezTo>
                <a:cubicBezTo>
                  <a:pt x="33791" y="57063"/>
                  <a:pt x="34124" y="56429"/>
                  <a:pt x="34224" y="55895"/>
                </a:cubicBezTo>
                <a:cubicBezTo>
                  <a:pt x="34325" y="55061"/>
                  <a:pt x="33691" y="54261"/>
                  <a:pt x="32924" y="53894"/>
                </a:cubicBezTo>
                <a:cubicBezTo>
                  <a:pt x="32123" y="53594"/>
                  <a:pt x="31289" y="53460"/>
                  <a:pt x="30422" y="53460"/>
                </a:cubicBezTo>
                <a:cubicBezTo>
                  <a:pt x="30300" y="53470"/>
                  <a:pt x="30178" y="53475"/>
                  <a:pt x="30055" y="53475"/>
                </a:cubicBezTo>
                <a:cubicBezTo>
                  <a:pt x="29336" y="53475"/>
                  <a:pt x="28604" y="53312"/>
                  <a:pt x="27920" y="53027"/>
                </a:cubicBezTo>
                <a:cubicBezTo>
                  <a:pt x="26452" y="52293"/>
                  <a:pt x="25852" y="50291"/>
                  <a:pt x="26486" y="48757"/>
                </a:cubicBezTo>
                <a:cubicBezTo>
                  <a:pt x="27196" y="47272"/>
                  <a:pt x="28686" y="46319"/>
                  <a:pt x="30323" y="46319"/>
                </a:cubicBezTo>
                <a:cubicBezTo>
                  <a:pt x="30378" y="46319"/>
                  <a:pt x="30433" y="46320"/>
                  <a:pt x="30488" y="46322"/>
                </a:cubicBezTo>
                <a:cubicBezTo>
                  <a:pt x="32123" y="46389"/>
                  <a:pt x="33824" y="47556"/>
                  <a:pt x="33824" y="49191"/>
                </a:cubicBezTo>
                <a:cubicBezTo>
                  <a:pt x="33824" y="49460"/>
                  <a:pt x="34083" y="49575"/>
                  <a:pt x="34366" y="49575"/>
                </a:cubicBezTo>
                <a:cubicBezTo>
                  <a:pt x="34538" y="49575"/>
                  <a:pt x="34720" y="49533"/>
                  <a:pt x="34858" y="49457"/>
                </a:cubicBezTo>
                <a:cubicBezTo>
                  <a:pt x="35192" y="49224"/>
                  <a:pt x="35425" y="48857"/>
                  <a:pt x="35492" y="48423"/>
                </a:cubicBezTo>
                <a:cubicBezTo>
                  <a:pt x="35592" y="48023"/>
                  <a:pt x="35592" y="47589"/>
                  <a:pt x="35726" y="47223"/>
                </a:cubicBezTo>
                <a:cubicBezTo>
                  <a:pt x="36026" y="46289"/>
                  <a:pt x="36893" y="45655"/>
                  <a:pt x="37860" y="45655"/>
                </a:cubicBezTo>
                <a:cubicBezTo>
                  <a:pt x="38861" y="45655"/>
                  <a:pt x="39562" y="44654"/>
                  <a:pt x="40262" y="43987"/>
                </a:cubicBezTo>
                <a:cubicBezTo>
                  <a:pt x="41029" y="43286"/>
                  <a:pt x="41330" y="42252"/>
                  <a:pt x="41096" y="41252"/>
                </a:cubicBezTo>
                <a:cubicBezTo>
                  <a:pt x="40963" y="40751"/>
                  <a:pt x="40629" y="40218"/>
                  <a:pt x="40796" y="39717"/>
                </a:cubicBezTo>
                <a:cubicBezTo>
                  <a:pt x="40963" y="39350"/>
                  <a:pt x="41296" y="39050"/>
                  <a:pt x="41730" y="38917"/>
                </a:cubicBezTo>
                <a:cubicBezTo>
                  <a:pt x="42721" y="38514"/>
                  <a:pt x="43798" y="38313"/>
                  <a:pt x="44882" y="38313"/>
                </a:cubicBezTo>
                <a:cubicBezTo>
                  <a:pt x="44965" y="38313"/>
                  <a:pt x="45049" y="38314"/>
                  <a:pt x="45132" y="38316"/>
                </a:cubicBezTo>
                <a:cubicBezTo>
                  <a:pt x="45157" y="38317"/>
                  <a:pt x="45182" y="38317"/>
                  <a:pt x="45207" y="38317"/>
                </a:cubicBezTo>
                <a:cubicBezTo>
                  <a:pt x="46160" y="38317"/>
                  <a:pt x="46679" y="37694"/>
                  <a:pt x="47167" y="36848"/>
                </a:cubicBezTo>
                <a:cubicBezTo>
                  <a:pt x="47534" y="36215"/>
                  <a:pt x="47701" y="35414"/>
                  <a:pt x="48301" y="35014"/>
                </a:cubicBezTo>
                <a:cubicBezTo>
                  <a:pt x="48642" y="34761"/>
                  <a:pt x="49032" y="34685"/>
                  <a:pt x="49441" y="34685"/>
                </a:cubicBezTo>
                <a:cubicBezTo>
                  <a:pt x="50051" y="34685"/>
                  <a:pt x="50706" y="34853"/>
                  <a:pt x="51318" y="34853"/>
                </a:cubicBezTo>
                <a:cubicBezTo>
                  <a:pt x="51380" y="34853"/>
                  <a:pt x="51442" y="34851"/>
                  <a:pt x="51503" y="34847"/>
                </a:cubicBezTo>
                <a:cubicBezTo>
                  <a:pt x="53171" y="34647"/>
                  <a:pt x="54305" y="33046"/>
                  <a:pt x="53905" y="31411"/>
                </a:cubicBezTo>
                <a:cubicBezTo>
                  <a:pt x="53705" y="30677"/>
                  <a:pt x="53171" y="30077"/>
                  <a:pt x="52771" y="29443"/>
                </a:cubicBezTo>
                <a:cubicBezTo>
                  <a:pt x="52204" y="28576"/>
                  <a:pt x="51804" y="27608"/>
                  <a:pt x="51570" y="26574"/>
                </a:cubicBezTo>
                <a:cubicBezTo>
                  <a:pt x="51403" y="25607"/>
                  <a:pt x="51337" y="24573"/>
                  <a:pt x="50703" y="23839"/>
                </a:cubicBezTo>
                <a:cubicBezTo>
                  <a:pt x="49736" y="23872"/>
                  <a:pt x="48568" y="23839"/>
                  <a:pt x="47701" y="24306"/>
                </a:cubicBezTo>
                <a:cubicBezTo>
                  <a:pt x="47534" y="23305"/>
                  <a:pt x="47334" y="22271"/>
                  <a:pt x="46733" y="21471"/>
                </a:cubicBezTo>
                <a:cubicBezTo>
                  <a:pt x="46310" y="20906"/>
                  <a:pt x="45587" y="20523"/>
                  <a:pt x="44893" y="20523"/>
                </a:cubicBezTo>
                <a:cubicBezTo>
                  <a:pt x="44604" y="20523"/>
                  <a:pt x="44320" y="20590"/>
                  <a:pt x="44065" y="20737"/>
                </a:cubicBezTo>
                <a:cubicBezTo>
                  <a:pt x="43198" y="21237"/>
                  <a:pt x="43031" y="22405"/>
                  <a:pt x="43198" y="23372"/>
                </a:cubicBezTo>
                <a:cubicBezTo>
                  <a:pt x="43364" y="24339"/>
                  <a:pt x="43765" y="25273"/>
                  <a:pt x="43731" y="26241"/>
                </a:cubicBezTo>
                <a:cubicBezTo>
                  <a:pt x="43698" y="27227"/>
                  <a:pt x="43050" y="28310"/>
                  <a:pt x="42074" y="28310"/>
                </a:cubicBezTo>
                <a:cubicBezTo>
                  <a:pt x="42060" y="28310"/>
                  <a:pt x="42045" y="28309"/>
                  <a:pt x="42030" y="28309"/>
                </a:cubicBezTo>
                <a:cubicBezTo>
                  <a:pt x="41530" y="28242"/>
                  <a:pt x="41063" y="28009"/>
                  <a:pt x="40696" y="27608"/>
                </a:cubicBezTo>
                <a:cubicBezTo>
                  <a:pt x="40195" y="27075"/>
                  <a:pt x="39795" y="26408"/>
                  <a:pt x="39128" y="26107"/>
                </a:cubicBezTo>
                <a:cubicBezTo>
                  <a:pt x="38594" y="25941"/>
                  <a:pt x="38061" y="25807"/>
                  <a:pt x="37493" y="25740"/>
                </a:cubicBezTo>
                <a:cubicBezTo>
                  <a:pt x="35492" y="25307"/>
                  <a:pt x="34258" y="23305"/>
                  <a:pt x="34825" y="21337"/>
                </a:cubicBezTo>
                <a:cubicBezTo>
                  <a:pt x="35253" y="19760"/>
                  <a:pt x="36687" y="18740"/>
                  <a:pt x="38235" y="18740"/>
                </a:cubicBezTo>
                <a:cubicBezTo>
                  <a:pt x="38619" y="18740"/>
                  <a:pt x="39010" y="18803"/>
                  <a:pt x="39395" y="18936"/>
                </a:cubicBezTo>
                <a:cubicBezTo>
                  <a:pt x="41596" y="18135"/>
                  <a:pt x="42497" y="15366"/>
                  <a:pt x="41596" y="13198"/>
                </a:cubicBezTo>
                <a:cubicBezTo>
                  <a:pt x="40729" y="11030"/>
                  <a:pt x="38361" y="9662"/>
                  <a:pt x="36026" y="9562"/>
                </a:cubicBezTo>
                <a:cubicBezTo>
                  <a:pt x="35868" y="9570"/>
                  <a:pt x="35709" y="9574"/>
                  <a:pt x="35549" y="9574"/>
                </a:cubicBezTo>
                <a:cubicBezTo>
                  <a:pt x="35030" y="9574"/>
                  <a:pt x="34501" y="9531"/>
                  <a:pt x="33991" y="9429"/>
                </a:cubicBezTo>
                <a:cubicBezTo>
                  <a:pt x="32123" y="8962"/>
                  <a:pt x="31122" y="6894"/>
                  <a:pt x="29488" y="5860"/>
                </a:cubicBezTo>
                <a:cubicBezTo>
                  <a:pt x="29051" y="5573"/>
                  <a:pt x="28379" y="5515"/>
                  <a:pt x="27655" y="5515"/>
                </a:cubicBezTo>
                <a:cubicBezTo>
                  <a:pt x="27170" y="5515"/>
                  <a:pt x="26662" y="5541"/>
                  <a:pt x="26185" y="5541"/>
                </a:cubicBezTo>
                <a:cubicBezTo>
                  <a:pt x="25637" y="5541"/>
                  <a:pt x="25131" y="5507"/>
                  <a:pt x="24751" y="5359"/>
                </a:cubicBezTo>
                <a:cubicBezTo>
                  <a:pt x="24164" y="5146"/>
                  <a:pt x="23534" y="5039"/>
                  <a:pt x="22913" y="5039"/>
                </a:cubicBezTo>
                <a:cubicBezTo>
                  <a:pt x="22758" y="5039"/>
                  <a:pt x="22603" y="5046"/>
                  <a:pt x="22449" y="5059"/>
                </a:cubicBezTo>
                <a:cubicBezTo>
                  <a:pt x="21749" y="5726"/>
                  <a:pt x="20448" y="5893"/>
                  <a:pt x="19514" y="5960"/>
                </a:cubicBezTo>
                <a:cubicBezTo>
                  <a:pt x="18513" y="4992"/>
                  <a:pt x="17379" y="4158"/>
                  <a:pt x="16145" y="3525"/>
                </a:cubicBezTo>
                <a:cubicBezTo>
                  <a:pt x="15344" y="3091"/>
                  <a:pt x="14410" y="2691"/>
                  <a:pt x="14143" y="1790"/>
                </a:cubicBezTo>
                <a:cubicBezTo>
                  <a:pt x="13813" y="661"/>
                  <a:pt x="12140" y="77"/>
                  <a:pt x="10760" y="77"/>
                </a:cubicBezTo>
                <a:cubicBezTo>
                  <a:pt x="10469" y="77"/>
                  <a:pt x="10190" y="103"/>
                  <a:pt x="9940" y="156"/>
                </a:cubicBezTo>
                <a:cubicBezTo>
                  <a:pt x="9535" y="50"/>
                  <a:pt x="9117" y="1"/>
                  <a:pt x="8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 name="Google Shape;162;p11"/>
          <p:cNvGrpSpPr/>
          <p:nvPr/>
        </p:nvGrpSpPr>
        <p:grpSpPr>
          <a:xfrm>
            <a:off x="367468" y="806329"/>
            <a:ext cx="5981051" cy="3530843"/>
            <a:chOff x="367468" y="822412"/>
            <a:chExt cx="5981051" cy="3530843"/>
          </a:xfrm>
        </p:grpSpPr>
        <p:grpSp>
          <p:nvGrpSpPr>
            <p:cNvPr id="163" name="Google Shape;163;p11"/>
            <p:cNvGrpSpPr/>
            <p:nvPr/>
          </p:nvGrpSpPr>
          <p:grpSpPr>
            <a:xfrm>
              <a:off x="5369769" y="4126832"/>
              <a:ext cx="978751" cy="226423"/>
              <a:chOff x="4114929" y="104250"/>
              <a:chExt cx="978751" cy="226423"/>
            </a:xfrm>
          </p:grpSpPr>
          <p:sp>
            <p:nvSpPr>
              <p:cNvPr id="164" name="Google Shape;164;p11"/>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 name="Google Shape;167;p11"/>
            <p:cNvGrpSpPr/>
            <p:nvPr/>
          </p:nvGrpSpPr>
          <p:grpSpPr>
            <a:xfrm>
              <a:off x="4175817" y="822412"/>
              <a:ext cx="792366" cy="183988"/>
              <a:chOff x="6214836" y="4359395"/>
              <a:chExt cx="792366" cy="183988"/>
            </a:xfrm>
          </p:grpSpPr>
          <p:sp>
            <p:nvSpPr>
              <p:cNvPr id="168" name="Google Shape;168;p11"/>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1"/>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1"/>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 name="Google Shape;171;p11"/>
            <p:cNvSpPr/>
            <p:nvPr/>
          </p:nvSpPr>
          <p:spPr>
            <a:xfrm>
              <a:off x="4917280" y="2535299"/>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 name="Google Shape;172;p11"/>
            <p:cNvGrpSpPr/>
            <p:nvPr/>
          </p:nvGrpSpPr>
          <p:grpSpPr>
            <a:xfrm>
              <a:off x="367468" y="2509070"/>
              <a:ext cx="524785" cy="125347"/>
              <a:chOff x="1675350" y="4136317"/>
              <a:chExt cx="524785" cy="125347"/>
            </a:xfrm>
          </p:grpSpPr>
          <p:sp>
            <p:nvSpPr>
              <p:cNvPr id="173" name="Google Shape;173;p11"/>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7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76"/>
        <p:cNvGrpSpPr/>
        <p:nvPr/>
      </p:nvGrpSpPr>
      <p:grpSpPr>
        <a:xfrm>
          <a:off x="0" y="0"/>
          <a:ext cx="0" cy="0"/>
          <a:chOff x="0" y="0"/>
          <a:chExt cx="0" cy="0"/>
        </a:xfrm>
      </p:grpSpPr>
      <p:sp>
        <p:nvSpPr>
          <p:cNvPr id="177" name="Google Shape;177;p13"/>
          <p:cNvSpPr txBox="1">
            <a:spLocks noGrp="1"/>
          </p:cNvSpPr>
          <p:nvPr>
            <p:ph type="title" hasCustomPrompt="1"/>
          </p:nvPr>
        </p:nvSpPr>
        <p:spPr>
          <a:xfrm>
            <a:off x="1418150" y="2114746"/>
            <a:ext cx="885900" cy="65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r>
              <a:t>xx%</a:t>
            </a:r>
          </a:p>
        </p:txBody>
      </p:sp>
      <p:sp>
        <p:nvSpPr>
          <p:cNvPr id="178" name="Google Shape;178;p13"/>
          <p:cNvSpPr txBox="1">
            <a:spLocks noGrp="1"/>
          </p:cNvSpPr>
          <p:nvPr>
            <p:ph type="subTitle" idx="1"/>
          </p:nvPr>
        </p:nvSpPr>
        <p:spPr>
          <a:xfrm>
            <a:off x="770450" y="3063025"/>
            <a:ext cx="2181300" cy="371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None/>
              <a:defRPr sz="2000" b="1">
                <a:latin typeface="Oswald"/>
                <a:ea typeface="Oswald"/>
                <a:cs typeface="Oswald"/>
                <a:sym typeface="Oswald"/>
              </a:defRPr>
            </a:lvl1pPr>
            <a:lvl2pPr lvl="1">
              <a:lnSpc>
                <a:spcPct val="100000"/>
              </a:lnSpc>
              <a:spcBef>
                <a:spcPts val="0"/>
              </a:spcBef>
              <a:spcAft>
                <a:spcPts val="0"/>
              </a:spcAft>
              <a:buNone/>
              <a:defRPr sz="2000" b="1">
                <a:latin typeface="Oswald"/>
                <a:ea typeface="Oswald"/>
                <a:cs typeface="Oswald"/>
                <a:sym typeface="Oswald"/>
              </a:defRPr>
            </a:lvl2pPr>
            <a:lvl3pPr lvl="2">
              <a:lnSpc>
                <a:spcPct val="100000"/>
              </a:lnSpc>
              <a:spcBef>
                <a:spcPts val="0"/>
              </a:spcBef>
              <a:spcAft>
                <a:spcPts val="0"/>
              </a:spcAft>
              <a:buNone/>
              <a:defRPr sz="2000" b="1">
                <a:latin typeface="Oswald"/>
                <a:ea typeface="Oswald"/>
                <a:cs typeface="Oswald"/>
                <a:sym typeface="Oswald"/>
              </a:defRPr>
            </a:lvl3pPr>
            <a:lvl4pPr lvl="3">
              <a:lnSpc>
                <a:spcPct val="100000"/>
              </a:lnSpc>
              <a:spcBef>
                <a:spcPts val="0"/>
              </a:spcBef>
              <a:spcAft>
                <a:spcPts val="0"/>
              </a:spcAft>
              <a:buNone/>
              <a:defRPr sz="2000" b="1">
                <a:latin typeface="Oswald"/>
                <a:ea typeface="Oswald"/>
                <a:cs typeface="Oswald"/>
                <a:sym typeface="Oswald"/>
              </a:defRPr>
            </a:lvl4pPr>
            <a:lvl5pPr lvl="4">
              <a:lnSpc>
                <a:spcPct val="100000"/>
              </a:lnSpc>
              <a:spcBef>
                <a:spcPts val="0"/>
              </a:spcBef>
              <a:spcAft>
                <a:spcPts val="0"/>
              </a:spcAft>
              <a:buNone/>
              <a:defRPr sz="2000" b="1">
                <a:latin typeface="Oswald"/>
                <a:ea typeface="Oswald"/>
                <a:cs typeface="Oswald"/>
                <a:sym typeface="Oswald"/>
              </a:defRPr>
            </a:lvl5pPr>
            <a:lvl6pPr lvl="5">
              <a:lnSpc>
                <a:spcPct val="100000"/>
              </a:lnSpc>
              <a:spcBef>
                <a:spcPts val="0"/>
              </a:spcBef>
              <a:spcAft>
                <a:spcPts val="0"/>
              </a:spcAft>
              <a:buNone/>
              <a:defRPr sz="2000" b="1">
                <a:latin typeface="Oswald"/>
                <a:ea typeface="Oswald"/>
                <a:cs typeface="Oswald"/>
                <a:sym typeface="Oswald"/>
              </a:defRPr>
            </a:lvl6pPr>
            <a:lvl7pPr lvl="6">
              <a:lnSpc>
                <a:spcPct val="100000"/>
              </a:lnSpc>
              <a:spcBef>
                <a:spcPts val="0"/>
              </a:spcBef>
              <a:spcAft>
                <a:spcPts val="0"/>
              </a:spcAft>
              <a:buNone/>
              <a:defRPr sz="2000" b="1">
                <a:latin typeface="Oswald"/>
                <a:ea typeface="Oswald"/>
                <a:cs typeface="Oswald"/>
                <a:sym typeface="Oswald"/>
              </a:defRPr>
            </a:lvl7pPr>
            <a:lvl8pPr lvl="7">
              <a:lnSpc>
                <a:spcPct val="100000"/>
              </a:lnSpc>
              <a:spcBef>
                <a:spcPts val="0"/>
              </a:spcBef>
              <a:spcAft>
                <a:spcPts val="0"/>
              </a:spcAft>
              <a:buNone/>
              <a:defRPr sz="2000" b="1">
                <a:latin typeface="Oswald"/>
                <a:ea typeface="Oswald"/>
                <a:cs typeface="Oswald"/>
                <a:sym typeface="Oswald"/>
              </a:defRPr>
            </a:lvl8pPr>
            <a:lvl9pPr lvl="8">
              <a:lnSpc>
                <a:spcPct val="100000"/>
              </a:lnSpc>
              <a:spcBef>
                <a:spcPts val="0"/>
              </a:spcBef>
              <a:spcAft>
                <a:spcPts val="0"/>
              </a:spcAft>
              <a:buNone/>
              <a:defRPr sz="2000" b="1">
                <a:latin typeface="Oswald"/>
                <a:ea typeface="Oswald"/>
                <a:cs typeface="Oswald"/>
                <a:sym typeface="Oswald"/>
              </a:defRPr>
            </a:lvl9pPr>
          </a:lstStyle>
          <a:p>
            <a:endParaRPr/>
          </a:p>
        </p:txBody>
      </p:sp>
      <p:sp>
        <p:nvSpPr>
          <p:cNvPr id="179" name="Google Shape;179;p13"/>
          <p:cNvSpPr txBox="1">
            <a:spLocks noGrp="1"/>
          </p:cNvSpPr>
          <p:nvPr>
            <p:ph type="subTitle" idx="2"/>
          </p:nvPr>
        </p:nvSpPr>
        <p:spPr>
          <a:xfrm>
            <a:off x="770450" y="3434478"/>
            <a:ext cx="2181300" cy="92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80" name="Google Shape;180;p13"/>
          <p:cNvSpPr txBox="1">
            <a:spLocks noGrp="1"/>
          </p:cNvSpPr>
          <p:nvPr>
            <p:ph type="title" idx="3" hasCustomPrompt="1"/>
          </p:nvPr>
        </p:nvSpPr>
        <p:spPr>
          <a:xfrm>
            <a:off x="4129050" y="2114746"/>
            <a:ext cx="885900" cy="65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r>
              <a:t>xx%</a:t>
            </a:r>
          </a:p>
        </p:txBody>
      </p:sp>
      <p:sp>
        <p:nvSpPr>
          <p:cNvPr id="181" name="Google Shape;181;p13"/>
          <p:cNvSpPr txBox="1">
            <a:spLocks noGrp="1"/>
          </p:cNvSpPr>
          <p:nvPr>
            <p:ph type="subTitle" idx="4"/>
          </p:nvPr>
        </p:nvSpPr>
        <p:spPr>
          <a:xfrm>
            <a:off x="3481350" y="3063025"/>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182" name="Google Shape;182;p13"/>
          <p:cNvSpPr txBox="1">
            <a:spLocks noGrp="1"/>
          </p:cNvSpPr>
          <p:nvPr>
            <p:ph type="subTitle" idx="5"/>
          </p:nvPr>
        </p:nvSpPr>
        <p:spPr>
          <a:xfrm>
            <a:off x="3481350" y="3434478"/>
            <a:ext cx="2181300" cy="92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83" name="Google Shape;183;p13"/>
          <p:cNvSpPr txBox="1">
            <a:spLocks noGrp="1"/>
          </p:cNvSpPr>
          <p:nvPr>
            <p:ph type="title" idx="6" hasCustomPrompt="1"/>
          </p:nvPr>
        </p:nvSpPr>
        <p:spPr>
          <a:xfrm>
            <a:off x="6839950" y="2114746"/>
            <a:ext cx="885900" cy="65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r>
              <a:t>xx%</a:t>
            </a:r>
          </a:p>
        </p:txBody>
      </p:sp>
      <p:sp>
        <p:nvSpPr>
          <p:cNvPr id="184" name="Google Shape;184;p13"/>
          <p:cNvSpPr txBox="1">
            <a:spLocks noGrp="1"/>
          </p:cNvSpPr>
          <p:nvPr>
            <p:ph type="subTitle" idx="7"/>
          </p:nvPr>
        </p:nvSpPr>
        <p:spPr>
          <a:xfrm>
            <a:off x="6192250" y="3063025"/>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185" name="Google Shape;185;p13"/>
          <p:cNvSpPr txBox="1">
            <a:spLocks noGrp="1"/>
          </p:cNvSpPr>
          <p:nvPr>
            <p:ph type="subTitle" idx="8"/>
          </p:nvPr>
        </p:nvSpPr>
        <p:spPr>
          <a:xfrm>
            <a:off x="6192250" y="3434478"/>
            <a:ext cx="2181300" cy="92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86" name="Google Shape;186;p13"/>
          <p:cNvSpPr txBox="1">
            <a:spLocks noGrp="1"/>
          </p:cNvSpPr>
          <p:nvPr>
            <p:ph type="title" idx="9"/>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187" name="Google Shape;187;p13"/>
          <p:cNvGrpSpPr/>
          <p:nvPr/>
        </p:nvGrpSpPr>
        <p:grpSpPr>
          <a:xfrm>
            <a:off x="-397994" y="259239"/>
            <a:ext cx="9177989" cy="4472622"/>
            <a:chOff x="-16994" y="335439"/>
            <a:chExt cx="9177989" cy="4472622"/>
          </a:xfrm>
        </p:grpSpPr>
        <p:grpSp>
          <p:nvGrpSpPr>
            <p:cNvPr id="188" name="Google Shape;188;p13"/>
            <p:cNvGrpSpPr/>
            <p:nvPr/>
          </p:nvGrpSpPr>
          <p:grpSpPr>
            <a:xfrm flipH="1">
              <a:off x="-16994" y="4581638"/>
              <a:ext cx="978751" cy="226423"/>
              <a:chOff x="4114929" y="104250"/>
              <a:chExt cx="978751" cy="226423"/>
            </a:xfrm>
          </p:grpSpPr>
          <p:sp>
            <p:nvSpPr>
              <p:cNvPr id="189" name="Google Shape;189;p13"/>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13"/>
            <p:cNvGrpSpPr/>
            <p:nvPr/>
          </p:nvGrpSpPr>
          <p:grpSpPr>
            <a:xfrm flipH="1">
              <a:off x="7780180" y="1432093"/>
              <a:ext cx="792366" cy="183988"/>
              <a:chOff x="6214836" y="4359395"/>
              <a:chExt cx="792366" cy="183988"/>
            </a:xfrm>
          </p:grpSpPr>
          <p:sp>
            <p:nvSpPr>
              <p:cNvPr id="193" name="Google Shape;193;p13"/>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3"/>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13"/>
            <p:cNvGrpSpPr/>
            <p:nvPr/>
          </p:nvGrpSpPr>
          <p:grpSpPr>
            <a:xfrm flipH="1">
              <a:off x="6316430" y="764508"/>
              <a:ext cx="629895" cy="125228"/>
              <a:chOff x="2358395" y="153510"/>
              <a:chExt cx="629895" cy="125228"/>
            </a:xfrm>
          </p:grpSpPr>
          <p:sp>
            <p:nvSpPr>
              <p:cNvPr id="197" name="Google Shape;197;p13"/>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3"/>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 name="Google Shape;199;p13"/>
            <p:cNvSpPr/>
            <p:nvPr/>
          </p:nvSpPr>
          <p:spPr>
            <a:xfrm flipH="1">
              <a:off x="8552605" y="4568533"/>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 name="Google Shape;200;p13"/>
            <p:cNvGrpSpPr/>
            <p:nvPr/>
          </p:nvGrpSpPr>
          <p:grpSpPr>
            <a:xfrm flipH="1">
              <a:off x="8636209" y="335439"/>
              <a:ext cx="524785" cy="125347"/>
              <a:chOff x="1675350" y="4136317"/>
              <a:chExt cx="524785" cy="125347"/>
            </a:xfrm>
          </p:grpSpPr>
          <p:sp>
            <p:nvSpPr>
              <p:cNvPr id="201" name="Google Shape;201;p13"/>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3"/>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1">
  <p:cSld name="CUSTOM_21">
    <p:spTree>
      <p:nvGrpSpPr>
        <p:cNvPr id="1" name="Shape 203"/>
        <p:cNvGrpSpPr/>
        <p:nvPr/>
      </p:nvGrpSpPr>
      <p:grpSpPr>
        <a:xfrm>
          <a:off x="0" y="0"/>
          <a:ext cx="0" cy="0"/>
          <a:chOff x="0" y="0"/>
          <a:chExt cx="0" cy="0"/>
        </a:xfrm>
      </p:grpSpPr>
      <p:sp>
        <p:nvSpPr>
          <p:cNvPr id="204" name="Google Shape;204;p14"/>
          <p:cNvSpPr txBox="1">
            <a:spLocks noGrp="1"/>
          </p:cNvSpPr>
          <p:nvPr>
            <p:ph type="subTitle" idx="1"/>
          </p:nvPr>
        </p:nvSpPr>
        <p:spPr>
          <a:xfrm>
            <a:off x="720000" y="2610875"/>
            <a:ext cx="3953700" cy="100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05" name="Google Shape;205;p14"/>
          <p:cNvSpPr txBox="1">
            <a:spLocks noGrp="1"/>
          </p:cNvSpPr>
          <p:nvPr>
            <p:ph type="title"/>
          </p:nvPr>
        </p:nvSpPr>
        <p:spPr>
          <a:xfrm>
            <a:off x="720000" y="1443699"/>
            <a:ext cx="3953700" cy="1091700"/>
          </a:xfrm>
          <a:prstGeom prst="rect">
            <a:avLst/>
          </a:prstGeom>
        </p:spPr>
        <p:txBody>
          <a:bodyPr spcFirstLastPara="1" wrap="square" lIns="91425" tIns="91425" rIns="91425" bIns="91425" anchor="t" anchorCtr="0">
            <a:noAutofit/>
          </a:bodyPr>
          <a:lstStyle>
            <a:lvl1pPr lvl="0" rtl="0">
              <a:spcBef>
                <a:spcPts val="0"/>
              </a:spcBef>
              <a:spcAft>
                <a:spcPts val="0"/>
              </a:spcAft>
              <a:buSzPts val="7000"/>
              <a:buNone/>
              <a:defRPr sz="7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06" name="Google Shape;206;p14"/>
          <p:cNvGrpSpPr/>
          <p:nvPr/>
        </p:nvGrpSpPr>
        <p:grpSpPr>
          <a:xfrm>
            <a:off x="-286338" y="538978"/>
            <a:ext cx="8972736" cy="4065545"/>
            <a:chOff x="-286338" y="372891"/>
            <a:chExt cx="8972736" cy="4065545"/>
          </a:xfrm>
        </p:grpSpPr>
        <p:grpSp>
          <p:nvGrpSpPr>
            <p:cNvPr id="207" name="Google Shape;207;p14"/>
            <p:cNvGrpSpPr/>
            <p:nvPr/>
          </p:nvGrpSpPr>
          <p:grpSpPr>
            <a:xfrm>
              <a:off x="5246138" y="4212013"/>
              <a:ext cx="978751" cy="226423"/>
              <a:chOff x="4114929" y="211877"/>
              <a:chExt cx="978751" cy="226423"/>
            </a:xfrm>
          </p:grpSpPr>
          <p:sp>
            <p:nvSpPr>
              <p:cNvPr id="208" name="Google Shape;208;p14"/>
              <p:cNvSpPr/>
              <p:nvPr/>
            </p:nvSpPr>
            <p:spPr>
              <a:xfrm>
                <a:off x="4114929" y="283771"/>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4"/>
              <p:cNvSpPr/>
              <p:nvPr/>
            </p:nvSpPr>
            <p:spPr>
              <a:xfrm>
                <a:off x="4318677" y="211877"/>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4"/>
              <p:cNvSpPr/>
              <p:nvPr/>
            </p:nvSpPr>
            <p:spPr>
              <a:xfrm>
                <a:off x="4473124" y="361014"/>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211;p14"/>
            <p:cNvGrpSpPr/>
            <p:nvPr/>
          </p:nvGrpSpPr>
          <p:grpSpPr>
            <a:xfrm>
              <a:off x="323811" y="372891"/>
              <a:ext cx="792366" cy="183988"/>
              <a:chOff x="6214836" y="3902195"/>
              <a:chExt cx="792366" cy="183988"/>
            </a:xfrm>
          </p:grpSpPr>
          <p:sp>
            <p:nvSpPr>
              <p:cNvPr id="212" name="Google Shape;212;p14"/>
              <p:cNvSpPr/>
              <p:nvPr/>
            </p:nvSpPr>
            <p:spPr>
              <a:xfrm>
                <a:off x="6214836" y="39607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4"/>
              <p:cNvSpPr/>
              <p:nvPr/>
            </p:nvSpPr>
            <p:spPr>
              <a:xfrm>
                <a:off x="6381299" y="39021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4"/>
              <p:cNvSpPr/>
              <p:nvPr/>
            </p:nvSpPr>
            <p:spPr>
              <a:xfrm>
                <a:off x="6503731" y="40232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215;p14"/>
            <p:cNvGrpSpPr/>
            <p:nvPr/>
          </p:nvGrpSpPr>
          <p:grpSpPr>
            <a:xfrm>
              <a:off x="3942095" y="1010793"/>
              <a:ext cx="629895" cy="125228"/>
              <a:chOff x="2358395" y="686910"/>
              <a:chExt cx="629895" cy="125228"/>
            </a:xfrm>
          </p:grpSpPr>
          <p:sp>
            <p:nvSpPr>
              <p:cNvPr id="216" name="Google Shape;216;p14"/>
              <p:cNvSpPr/>
              <p:nvPr/>
            </p:nvSpPr>
            <p:spPr>
              <a:xfrm>
                <a:off x="2484899" y="6869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4"/>
              <p:cNvSpPr/>
              <p:nvPr/>
            </p:nvSpPr>
            <p:spPr>
              <a:xfrm>
                <a:off x="2358395" y="7495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 name="Google Shape;218;p14"/>
            <p:cNvSpPr/>
            <p:nvPr/>
          </p:nvSpPr>
          <p:spPr>
            <a:xfrm>
              <a:off x="-286338" y="3618887"/>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 name="Google Shape;219;p14"/>
            <p:cNvGrpSpPr/>
            <p:nvPr/>
          </p:nvGrpSpPr>
          <p:grpSpPr>
            <a:xfrm>
              <a:off x="8161613" y="2341427"/>
              <a:ext cx="524785" cy="125347"/>
              <a:chOff x="1675350" y="3968657"/>
              <a:chExt cx="524785" cy="125347"/>
            </a:xfrm>
          </p:grpSpPr>
          <p:sp>
            <p:nvSpPr>
              <p:cNvPr id="220" name="Google Shape;220;p14"/>
              <p:cNvSpPr/>
              <p:nvPr/>
            </p:nvSpPr>
            <p:spPr>
              <a:xfrm>
                <a:off x="1675350" y="403105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4"/>
              <p:cNvSpPr/>
              <p:nvPr/>
            </p:nvSpPr>
            <p:spPr>
              <a:xfrm>
                <a:off x="1821933" y="396865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2" name="Google Shape;222;p14"/>
          <p:cNvGrpSpPr/>
          <p:nvPr/>
        </p:nvGrpSpPr>
        <p:grpSpPr>
          <a:xfrm>
            <a:off x="5181599" y="-119894"/>
            <a:ext cx="4127533" cy="5908616"/>
            <a:chOff x="1552072" y="1022830"/>
            <a:chExt cx="2480340" cy="3550637"/>
          </a:xfrm>
        </p:grpSpPr>
        <p:sp>
          <p:nvSpPr>
            <p:cNvPr id="223" name="Google Shape;223;p14"/>
            <p:cNvSpPr/>
            <p:nvPr/>
          </p:nvSpPr>
          <p:spPr>
            <a:xfrm>
              <a:off x="1552072" y="1270695"/>
              <a:ext cx="2041161" cy="3302773"/>
            </a:xfrm>
            <a:custGeom>
              <a:avLst/>
              <a:gdLst/>
              <a:ahLst/>
              <a:cxnLst/>
              <a:rect l="l" t="t" r="r" b="b"/>
              <a:pathLst>
                <a:path w="65114" h="105360" extrusionOk="0">
                  <a:moveTo>
                    <a:pt x="8698" y="1"/>
                  </a:moveTo>
                  <a:cubicBezTo>
                    <a:pt x="7253" y="1"/>
                    <a:pt x="5781" y="585"/>
                    <a:pt x="4670" y="1490"/>
                  </a:cubicBezTo>
                  <a:cubicBezTo>
                    <a:pt x="4036" y="1990"/>
                    <a:pt x="4737" y="3291"/>
                    <a:pt x="5304" y="3892"/>
                  </a:cubicBezTo>
                  <a:cubicBezTo>
                    <a:pt x="5838" y="4492"/>
                    <a:pt x="6538" y="5192"/>
                    <a:pt x="6405" y="5993"/>
                  </a:cubicBezTo>
                  <a:cubicBezTo>
                    <a:pt x="5854" y="6218"/>
                    <a:pt x="5266" y="6331"/>
                    <a:pt x="4683" y="6331"/>
                  </a:cubicBezTo>
                  <a:cubicBezTo>
                    <a:pt x="4489" y="6331"/>
                    <a:pt x="4295" y="6318"/>
                    <a:pt x="4103" y="6293"/>
                  </a:cubicBezTo>
                  <a:cubicBezTo>
                    <a:pt x="3937" y="6268"/>
                    <a:pt x="3767" y="6257"/>
                    <a:pt x="3595" y="6257"/>
                  </a:cubicBezTo>
                  <a:cubicBezTo>
                    <a:pt x="3317" y="6257"/>
                    <a:pt x="3037" y="6285"/>
                    <a:pt x="2769" y="6327"/>
                  </a:cubicBezTo>
                  <a:cubicBezTo>
                    <a:pt x="2368" y="6460"/>
                    <a:pt x="2001" y="6927"/>
                    <a:pt x="2168" y="7327"/>
                  </a:cubicBezTo>
                  <a:cubicBezTo>
                    <a:pt x="1868" y="7828"/>
                    <a:pt x="1534" y="8095"/>
                    <a:pt x="1868" y="8562"/>
                  </a:cubicBezTo>
                  <a:cubicBezTo>
                    <a:pt x="2135" y="8928"/>
                    <a:pt x="2569" y="9229"/>
                    <a:pt x="2569" y="9696"/>
                  </a:cubicBezTo>
                  <a:cubicBezTo>
                    <a:pt x="2502" y="10063"/>
                    <a:pt x="2268" y="10363"/>
                    <a:pt x="1935" y="10496"/>
                  </a:cubicBezTo>
                  <a:cubicBezTo>
                    <a:pt x="1601" y="10630"/>
                    <a:pt x="1268" y="10763"/>
                    <a:pt x="967" y="10930"/>
                  </a:cubicBezTo>
                  <a:cubicBezTo>
                    <a:pt x="0" y="11530"/>
                    <a:pt x="0" y="12865"/>
                    <a:pt x="133" y="13999"/>
                  </a:cubicBezTo>
                  <a:cubicBezTo>
                    <a:pt x="734" y="14733"/>
                    <a:pt x="834" y="16034"/>
                    <a:pt x="534" y="16968"/>
                  </a:cubicBezTo>
                  <a:cubicBezTo>
                    <a:pt x="367" y="17268"/>
                    <a:pt x="300" y="17668"/>
                    <a:pt x="367" y="18035"/>
                  </a:cubicBezTo>
                  <a:cubicBezTo>
                    <a:pt x="500" y="18435"/>
                    <a:pt x="967" y="18569"/>
                    <a:pt x="1401" y="18669"/>
                  </a:cubicBezTo>
                  <a:cubicBezTo>
                    <a:pt x="1852" y="18790"/>
                    <a:pt x="2349" y="18903"/>
                    <a:pt x="2820" y="18903"/>
                  </a:cubicBezTo>
                  <a:cubicBezTo>
                    <a:pt x="3254" y="18903"/>
                    <a:pt x="3667" y="18807"/>
                    <a:pt x="4003" y="18535"/>
                  </a:cubicBezTo>
                  <a:cubicBezTo>
                    <a:pt x="4783" y="17871"/>
                    <a:pt x="5763" y="17644"/>
                    <a:pt x="6811" y="17644"/>
                  </a:cubicBezTo>
                  <a:cubicBezTo>
                    <a:pt x="8182" y="17644"/>
                    <a:pt x="9670" y="18033"/>
                    <a:pt x="10975" y="18335"/>
                  </a:cubicBezTo>
                  <a:cubicBezTo>
                    <a:pt x="11775" y="18502"/>
                    <a:pt x="12642" y="18802"/>
                    <a:pt x="13109" y="19469"/>
                  </a:cubicBezTo>
                  <a:cubicBezTo>
                    <a:pt x="13710" y="20370"/>
                    <a:pt x="13443" y="21638"/>
                    <a:pt x="12943" y="22605"/>
                  </a:cubicBezTo>
                  <a:cubicBezTo>
                    <a:pt x="12442" y="23572"/>
                    <a:pt x="11708" y="24406"/>
                    <a:pt x="11375" y="25474"/>
                  </a:cubicBezTo>
                  <a:cubicBezTo>
                    <a:pt x="11141" y="26474"/>
                    <a:pt x="11075" y="27508"/>
                    <a:pt x="11241" y="28509"/>
                  </a:cubicBezTo>
                  <a:cubicBezTo>
                    <a:pt x="11341" y="29777"/>
                    <a:pt x="11475" y="31111"/>
                    <a:pt x="12209" y="32145"/>
                  </a:cubicBezTo>
                  <a:cubicBezTo>
                    <a:pt x="13009" y="33346"/>
                    <a:pt x="13410" y="34747"/>
                    <a:pt x="13376" y="36181"/>
                  </a:cubicBezTo>
                  <a:cubicBezTo>
                    <a:pt x="13310" y="37249"/>
                    <a:pt x="12943" y="38283"/>
                    <a:pt x="13043" y="39350"/>
                  </a:cubicBezTo>
                  <a:cubicBezTo>
                    <a:pt x="13209" y="41285"/>
                    <a:pt x="14877" y="42719"/>
                    <a:pt x="16579" y="43653"/>
                  </a:cubicBezTo>
                  <a:cubicBezTo>
                    <a:pt x="18413" y="44621"/>
                    <a:pt x="19814" y="46222"/>
                    <a:pt x="20481" y="48190"/>
                  </a:cubicBezTo>
                  <a:cubicBezTo>
                    <a:pt x="20782" y="49157"/>
                    <a:pt x="20915" y="50158"/>
                    <a:pt x="21148" y="51159"/>
                  </a:cubicBezTo>
                  <a:cubicBezTo>
                    <a:pt x="21615" y="52860"/>
                    <a:pt x="22616" y="54361"/>
                    <a:pt x="24017" y="55462"/>
                  </a:cubicBezTo>
                  <a:cubicBezTo>
                    <a:pt x="25018" y="56262"/>
                    <a:pt x="26652" y="56529"/>
                    <a:pt x="27920" y="56763"/>
                  </a:cubicBezTo>
                  <a:cubicBezTo>
                    <a:pt x="28554" y="56896"/>
                    <a:pt x="29254" y="56996"/>
                    <a:pt x="29755" y="57430"/>
                  </a:cubicBezTo>
                  <a:cubicBezTo>
                    <a:pt x="29988" y="57630"/>
                    <a:pt x="30155" y="57897"/>
                    <a:pt x="30355" y="58130"/>
                  </a:cubicBezTo>
                  <a:cubicBezTo>
                    <a:pt x="31422" y="59164"/>
                    <a:pt x="33357" y="58731"/>
                    <a:pt x="34425" y="59765"/>
                  </a:cubicBezTo>
                  <a:cubicBezTo>
                    <a:pt x="34691" y="60032"/>
                    <a:pt x="34925" y="60332"/>
                    <a:pt x="35125" y="60665"/>
                  </a:cubicBezTo>
                  <a:cubicBezTo>
                    <a:pt x="35729" y="61390"/>
                    <a:pt x="36633" y="61814"/>
                    <a:pt x="37565" y="61814"/>
                  </a:cubicBezTo>
                  <a:cubicBezTo>
                    <a:pt x="37664" y="61814"/>
                    <a:pt x="37762" y="61809"/>
                    <a:pt x="37860" y="61800"/>
                  </a:cubicBezTo>
                  <a:lnTo>
                    <a:pt x="37860" y="61800"/>
                  </a:lnTo>
                  <a:cubicBezTo>
                    <a:pt x="37627" y="62600"/>
                    <a:pt x="38561" y="63501"/>
                    <a:pt x="38261" y="64268"/>
                  </a:cubicBezTo>
                  <a:cubicBezTo>
                    <a:pt x="38027" y="64868"/>
                    <a:pt x="37327" y="65169"/>
                    <a:pt x="36860" y="65602"/>
                  </a:cubicBezTo>
                  <a:cubicBezTo>
                    <a:pt x="36026" y="66370"/>
                    <a:pt x="35892" y="67670"/>
                    <a:pt x="36259" y="68771"/>
                  </a:cubicBezTo>
                  <a:cubicBezTo>
                    <a:pt x="36660" y="69839"/>
                    <a:pt x="37327" y="70806"/>
                    <a:pt x="38127" y="71607"/>
                  </a:cubicBezTo>
                  <a:cubicBezTo>
                    <a:pt x="39562" y="73174"/>
                    <a:pt x="41263" y="73942"/>
                    <a:pt x="42797" y="75409"/>
                  </a:cubicBezTo>
                  <a:cubicBezTo>
                    <a:pt x="44232" y="76744"/>
                    <a:pt x="44565" y="78945"/>
                    <a:pt x="44232" y="80880"/>
                  </a:cubicBezTo>
                  <a:cubicBezTo>
                    <a:pt x="43931" y="82815"/>
                    <a:pt x="43064" y="84616"/>
                    <a:pt x="42464" y="86484"/>
                  </a:cubicBezTo>
                  <a:cubicBezTo>
                    <a:pt x="41330" y="89986"/>
                    <a:pt x="41063" y="93823"/>
                    <a:pt x="42130" y="97325"/>
                  </a:cubicBezTo>
                  <a:cubicBezTo>
                    <a:pt x="43231" y="100861"/>
                    <a:pt x="45766" y="103963"/>
                    <a:pt x="49168" y="105331"/>
                  </a:cubicBezTo>
                  <a:cubicBezTo>
                    <a:pt x="49246" y="105350"/>
                    <a:pt x="49327" y="105360"/>
                    <a:pt x="49408" y="105360"/>
                  </a:cubicBezTo>
                  <a:cubicBezTo>
                    <a:pt x="49742" y="105360"/>
                    <a:pt x="50081" y="105199"/>
                    <a:pt x="50269" y="104931"/>
                  </a:cubicBezTo>
                  <a:cubicBezTo>
                    <a:pt x="50569" y="104630"/>
                    <a:pt x="50603" y="104163"/>
                    <a:pt x="50403" y="103796"/>
                  </a:cubicBezTo>
                  <a:cubicBezTo>
                    <a:pt x="49802" y="102662"/>
                    <a:pt x="48701" y="101695"/>
                    <a:pt x="47901" y="100694"/>
                  </a:cubicBezTo>
                  <a:cubicBezTo>
                    <a:pt x="47634" y="100394"/>
                    <a:pt x="47467" y="100027"/>
                    <a:pt x="47434" y="99627"/>
                  </a:cubicBezTo>
                  <a:cubicBezTo>
                    <a:pt x="47467" y="99160"/>
                    <a:pt x="47868" y="98826"/>
                    <a:pt x="48134" y="98493"/>
                  </a:cubicBezTo>
                  <a:cubicBezTo>
                    <a:pt x="48601" y="97959"/>
                    <a:pt x="48835" y="97258"/>
                    <a:pt x="48802" y="96558"/>
                  </a:cubicBezTo>
                  <a:cubicBezTo>
                    <a:pt x="48802" y="95924"/>
                    <a:pt x="48401" y="95290"/>
                    <a:pt x="48435" y="94656"/>
                  </a:cubicBezTo>
                  <a:cubicBezTo>
                    <a:pt x="48435" y="93989"/>
                    <a:pt x="48802" y="93389"/>
                    <a:pt x="49402" y="93122"/>
                  </a:cubicBezTo>
                  <a:cubicBezTo>
                    <a:pt x="49702" y="93055"/>
                    <a:pt x="49969" y="92989"/>
                    <a:pt x="50236" y="92922"/>
                  </a:cubicBezTo>
                  <a:cubicBezTo>
                    <a:pt x="51137" y="92522"/>
                    <a:pt x="51003" y="91154"/>
                    <a:pt x="51637" y="90420"/>
                  </a:cubicBezTo>
                  <a:cubicBezTo>
                    <a:pt x="51970" y="90120"/>
                    <a:pt x="52337" y="89886"/>
                    <a:pt x="52771" y="89753"/>
                  </a:cubicBezTo>
                  <a:cubicBezTo>
                    <a:pt x="54506" y="88919"/>
                    <a:pt x="55907" y="87285"/>
                    <a:pt x="56040" y="85383"/>
                  </a:cubicBezTo>
                  <a:cubicBezTo>
                    <a:pt x="56173" y="83882"/>
                    <a:pt x="55640" y="82047"/>
                    <a:pt x="56774" y="81047"/>
                  </a:cubicBezTo>
                  <a:cubicBezTo>
                    <a:pt x="57273" y="80610"/>
                    <a:pt x="57897" y="80516"/>
                    <a:pt x="58559" y="80516"/>
                  </a:cubicBezTo>
                  <a:cubicBezTo>
                    <a:pt x="59057" y="80516"/>
                    <a:pt x="59577" y="80569"/>
                    <a:pt x="60083" y="80569"/>
                  </a:cubicBezTo>
                  <a:cubicBezTo>
                    <a:pt x="60342" y="80569"/>
                    <a:pt x="60597" y="80555"/>
                    <a:pt x="60843" y="80513"/>
                  </a:cubicBezTo>
                  <a:cubicBezTo>
                    <a:pt x="61411" y="80413"/>
                    <a:pt x="61777" y="79913"/>
                    <a:pt x="62044" y="79379"/>
                  </a:cubicBezTo>
                  <a:cubicBezTo>
                    <a:pt x="62278" y="78879"/>
                    <a:pt x="62345" y="78278"/>
                    <a:pt x="62244" y="77711"/>
                  </a:cubicBezTo>
                  <a:cubicBezTo>
                    <a:pt x="62111" y="77044"/>
                    <a:pt x="61811" y="76377"/>
                    <a:pt x="61878" y="75676"/>
                  </a:cubicBezTo>
                  <a:cubicBezTo>
                    <a:pt x="61978" y="74676"/>
                    <a:pt x="62711" y="73942"/>
                    <a:pt x="63345" y="73174"/>
                  </a:cubicBezTo>
                  <a:cubicBezTo>
                    <a:pt x="64046" y="72240"/>
                    <a:pt x="64546" y="71173"/>
                    <a:pt x="64813" y="70039"/>
                  </a:cubicBezTo>
                  <a:cubicBezTo>
                    <a:pt x="65113" y="68738"/>
                    <a:pt x="64279" y="67203"/>
                    <a:pt x="63145" y="66570"/>
                  </a:cubicBezTo>
                  <a:cubicBezTo>
                    <a:pt x="62011" y="65936"/>
                    <a:pt x="60577" y="65903"/>
                    <a:pt x="59242" y="65869"/>
                  </a:cubicBezTo>
                  <a:cubicBezTo>
                    <a:pt x="57941" y="65836"/>
                    <a:pt x="56540" y="65736"/>
                    <a:pt x="55440" y="64969"/>
                  </a:cubicBezTo>
                  <a:cubicBezTo>
                    <a:pt x="54439" y="64268"/>
                    <a:pt x="53872" y="63101"/>
                    <a:pt x="53105" y="62167"/>
                  </a:cubicBezTo>
                  <a:cubicBezTo>
                    <a:pt x="51770" y="60632"/>
                    <a:pt x="49869" y="59698"/>
                    <a:pt x="48001" y="58831"/>
                  </a:cubicBezTo>
                  <a:cubicBezTo>
                    <a:pt x="47465" y="58601"/>
                    <a:pt x="46871" y="58352"/>
                    <a:pt x="46293" y="58352"/>
                  </a:cubicBezTo>
                  <a:cubicBezTo>
                    <a:pt x="46115" y="58352"/>
                    <a:pt x="45939" y="58376"/>
                    <a:pt x="45766" y="58431"/>
                  </a:cubicBezTo>
                  <a:cubicBezTo>
                    <a:pt x="45499" y="58564"/>
                    <a:pt x="45199" y="58664"/>
                    <a:pt x="44932" y="58764"/>
                  </a:cubicBezTo>
                  <a:cubicBezTo>
                    <a:pt x="44855" y="58780"/>
                    <a:pt x="44780" y="58787"/>
                    <a:pt x="44705" y="58787"/>
                  </a:cubicBezTo>
                  <a:cubicBezTo>
                    <a:pt x="43975" y="58787"/>
                    <a:pt x="43363" y="58093"/>
                    <a:pt x="42697" y="57730"/>
                  </a:cubicBezTo>
                  <a:cubicBezTo>
                    <a:pt x="42359" y="57546"/>
                    <a:pt x="41988" y="57463"/>
                    <a:pt x="41615" y="57463"/>
                  </a:cubicBezTo>
                  <a:cubicBezTo>
                    <a:pt x="40293" y="57463"/>
                    <a:pt x="38932" y="58505"/>
                    <a:pt x="38828" y="59832"/>
                  </a:cubicBezTo>
                  <a:cubicBezTo>
                    <a:pt x="38621" y="59903"/>
                    <a:pt x="38364" y="59939"/>
                    <a:pt x="38089" y="59939"/>
                  </a:cubicBezTo>
                  <a:cubicBezTo>
                    <a:pt x="37343" y="59939"/>
                    <a:pt x="36467" y="59676"/>
                    <a:pt x="36126" y="59164"/>
                  </a:cubicBezTo>
                  <a:cubicBezTo>
                    <a:pt x="35826" y="58664"/>
                    <a:pt x="35692" y="57930"/>
                    <a:pt x="35125" y="57697"/>
                  </a:cubicBezTo>
                  <a:cubicBezTo>
                    <a:pt x="34825" y="57597"/>
                    <a:pt x="34458" y="57630"/>
                    <a:pt x="34224" y="57430"/>
                  </a:cubicBezTo>
                  <a:cubicBezTo>
                    <a:pt x="33791" y="57063"/>
                    <a:pt x="34124" y="56429"/>
                    <a:pt x="34224" y="55895"/>
                  </a:cubicBezTo>
                  <a:cubicBezTo>
                    <a:pt x="34325" y="55061"/>
                    <a:pt x="33691" y="54261"/>
                    <a:pt x="32924" y="53894"/>
                  </a:cubicBezTo>
                  <a:cubicBezTo>
                    <a:pt x="32123" y="53594"/>
                    <a:pt x="31289" y="53460"/>
                    <a:pt x="30422" y="53460"/>
                  </a:cubicBezTo>
                  <a:cubicBezTo>
                    <a:pt x="30300" y="53470"/>
                    <a:pt x="30178" y="53475"/>
                    <a:pt x="30055" y="53475"/>
                  </a:cubicBezTo>
                  <a:cubicBezTo>
                    <a:pt x="29336" y="53475"/>
                    <a:pt x="28604" y="53312"/>
                    <a:pt x="27920" y="53027"/>
                  </a:cubicBezTo>
                  <a:cubicBezTo>
                    <a:pt x="26452" y="52293"/>
                    <a:pt x="25852" y="50291"/>
                    <a:pt x="26486" y="48757"/>
                  </a:cubicBezTo>
                  <a:cubicBezTo>
                    <a:pt x="27196" y="47272"/>
                    <a:pt x="28686" y="46319"/>
                    <a:pt x="30323" y="46319"/>
                  </a:cubicBezTo>
                  <a:cubicBezTo>
                    <a:pt x="30378" y="46319"/>
                    <a:pt x="30433" y="46320"/>
                    <a:pt x="30488" y="46322"/>
                  </a:cubicBezTo>
                  <a:cubicBezTo>
                    <a:pt x="32123" y="46389"/>
                    <a:pt x="33824" y="47556"/>
                    <a:pt x="33824" y="49191"/>
                  </a:cubicBezTo>
                  <a:cubicBezTo>
                    <a:pt x="33824" y="49460"/>
                    <a:pt x="34083" y="49575"/>
                    <a:pt x="34366" y="49575"/>
                  </a:cubicBezTo>
                  <a:cubicBezTo>
                    <a:pt x="34538" y="49575"/>
                    <a:pt x="34720" y="49533"/>
                    <a:pt x="34858" y="49457"/>
                  </a:cubicBezTo>
                  <a:cubicBezTo>
                    <a:pt x="35192" y="49224"/>
                    <a:pt x="35425" y="48857"/>
                    <a:pt x="35492" y="48423"/>
                  </a:cubicBezTo>
                  <a:cubicBezTo>
                    <a:pt x="35592" y="48023"/>
                    <a:pt x="35592" y="47589"/>
                    <a:pt x="35726" y="47223"/>
                  </a:cubicBezTo>
                  <a:cubicBezTo>
                    <a:pt x="36026" y="46289"/>
                    <a:pt x="36893" y="45655"/>
                    <a:pt x="37860" y="45655"/>
                  </a:cubicBezTo>
                  <a:cubicBezTo>
                    <a:pt x="38861" y="45655"/>
                    <a:pt x="39562" y="44654"/>
                    <a:pt x="40262" y="43987"/>
                  </a:cubicBezTo>
                  <a:cubicBezTo>
                    <a:pt x="41029" y="43286"/>
                    <a:pt x="41330" y="42252"/>
                    <a:pt x="41096" y="41252"/>
                  </a:cubicBezTo>
                  <a:cubicBezTo>
                    <a:pt x="40963" y="40751"/>
                    <a:pt x="40629" y="40218"/>
                    <a:pt x="40796" y="39717"/>
                  </a:cubicBezTo>
                  <a:cubicBezTo>
                    <a:pt x="40963" y="39350"/>
                    <a:pt x="41296" y="39050"/>
                    <a:pt x="41730" y="38917"/>
                  </a:cubicBezTo>
                  <a:cubicBezTo>
                    <a:pt x="42721" y="38514"/>
                    <a:pt x="43798" y="38313"/>
                    <a:pt x="44882" y="38313"/>
                  </a:cubicBezTo>
                  <a:cubicBezTo>
                    <a:pt x="44965" y="38313"/>
                    <a:pt x="45049" y="38314"/>
                    <a:pt x="45132" y="38316"/>
                  </a:cubicBezTo>
                  <a:cubicBezTo>
                    <a:pt x="45157" y="38317"/>
                    <a:pt x="45182" y="38317"/>
                    <a:pt x="45207" y="38317"/>
                  </a:cubicBezTo>
                  <a:cubicBezTo>
                    <a:pt x="46160" y="38317"/>
                    <a:pt x="46679" y="37694"/>
                    <a:pt x="47167" y="36848"/>
                  </a:cubicBezTo>
                  <a:cubicBezTo>
                    <a:pt x="47534" y="36215"/>
                    <a:pt x="47701" y="35414"/>
                    <a:pt x="48301" y="35014"/>
                  </a:cubicBezTo>
                  <a:cubicBezTo>
                    <a:pt x="48642" y="34761"/>
                    <a:pt x="49032" y="34685"/>
                    <a:pt x="49441" y="34685"/>
                  </a:cubicBezTo>
                  <a:cubicBezTo>
                    <a:pt x="50051" y="34685"/>
                    <a:pt x="50706" y="34853"/>
                    <a:pt x="51318" y="34853"/>
                  </a:cubicBezTo>
                  <a:cubicBezTo>
                    <a:pt x="51380" y="34853"/>
                    <a:pt x="51442" y="34851"/>
                    <a:pt x="51503" y="34847"/>
                  </a:cubicBezTo>
                  <a:cubicBezTo>
                    <a:pt x="53171" y="34647"/>
                    <a:pt x="54305" y="33046"/>
                    <a:pt x="53905" y="31411"/>
                  </a:cubicBezTo>
                  <a:cubicBezTo>
                    <a:pt x="53705" y="30677"/>
                    <a:pt x="53171" y="30077"/>
                    <a:pt x="52771" y="29443"/>
                  </a:cubicBezTo>
                  <a:cubicBezTo>
                    <a:pt x="52204" y="28576"/>
                    <a:pt x="51804" y="27608"/>
                    <a:pt x="51570" y="26574"/>
                  </a:cubicBezTo>
                  <a:cubicBezTo>
                    <a:pt x="51403" y="25607"/>
                    <a:pt x="51337" y="24573"/>
                    <a:pt x="50703" y="23839"/>
                  </a:cubicBezTo>
                  <a:cubicBezTo>
                    <a:pt x="49736" y="23872"/>
                    <a:pt x="48568" y="23839"/>
                    <a:pt x="47701" y="24306"/>
                  </a:cubicBezTo>
                  <a:cubicBezTo>
                    <a:pt x="47534" y="23305"/>
                    <a:pt x="47334" y="22271"/>
                    <a:pt x="46733" y="21471"/>
                  </a:cubicBezTo>
                  <a:cubicBezTo>
                    <a:pt x="46310" y="20906"/>
                    <a:pt x="45587" y="20523"/>
                    <a:pt x="44893" y="20523"/>
                  </a:cubicBezTo>
                  <a:cubicBezTo>
                    <a:pt x="44604" y="20523"/>
                    <a:pt x="44320" y="20590"/>
                    <a:pt x="44065" y="20737"/>
                  </a:cubicBezTo>
                  <a:cubicBezTo>
                    <a:pt x="43198" y="21237"/>
                    <a:pt x="43031" y="22405"/>
                    <a:pt x="43198" y="23372"/>
                  </a:cubicBezTo>
                  <a:cubicBezTo>
                    <a:pt x="43364" y="24339"/>
                    <a:pt x="43765" y="25273"/>
                    <a:pt x="43731" y="26241"/>
                  </a:cubicBezTo>
                  <a:cubicBezTo>
                    <a:pt x="43698" y="27227"/>
                    <a:pt x="43050" y="28310"/>
                    <a:pt x="42074" y="28310"/>
                  </a:cubicBezTo>
                  <a:cubicBezTo>
                    <a:pt x="42060" y="28310"/>
                    <a:pt x="42045" y="28309"/>
                    <a:pt x="42030" y="28309"/>
                  </a:cubicBezTo>
                  <a:cubicBezTo>
                    <a:pt x="41530" y="28242"/>
                    <a:pt x="41063" y="28009"/>
                    <a:pt x="40696" y="27608"/>
                  </a:cubicBezTo>
                  <a:cubicBezTo>
                    <a:pt x="40195" y="27075"/>
                    <a:pt x="39795" y="26408"/>
                    <a:pt x="39128" y="26107"/>
                  </a:cubicBezTo>
                  <a:cubicBezTo>
                    <a:pt x="38594" y="25941"/>
                    <a:pt x="38061" y="25807"/>
                    <a:pt x="37493" y="25740"/>
                  </a:cubicBezTo>
                  <a:cubicBezTo>
                    <a:pt x="35492" y="25307"/>
                    <a:pt x="34258" y="23305"/>
                    <a:pt x="34825" y="21337"/>
                  </a:cubicBezTo>
                  <a:cubicBezTo>
                    <a:pt x="35253" y="19760"/>
                    <a:pt x="36687" y="18740"/>
                    <a:pt x="38235" y="18740"/>
                  </a:cubicBezTo>
                  <a:cubicBezTo>
                    <a:pt x="38619" y="18740"/>
                    <a:pt x="39010" y="18803"/>
                    <a:pt x="39395" y="18936"/>
                  </a:cubicBezTo>
                  <a:cubicBezTo>
                    <a:pt x="41596" y="18135"/>
                    <a:pt x="42497" y="15366"/>
                    <a:pt x="41596" y="13198"/>
                  </a:cubicBezTo>
                  <a:cubicBezTo>
                    <a:pt x="40729" y="11030"/>
                    <a:pt x="38361" y="9662"/>
                    <a:pt x="36026" y="9562"/>
                  </a:cubicBezTo>
                  <a:cubicBezTo>
                    <a:pt x="35868" y="9570"/>
                    <a:pt x="35709" y="9574"/>
                    <a:pt x="35549" y="9574"/>
                  </a:cubicBezTo>
                  <a:cubicBezTo>
                    <a:pt x="35030" y="9574"/>
                    <a:pt x="34501" y="9531"/>
                    <a:pt x="33991" y="9429"/>
                  </a:cubicBezTo>
                  <a:cubicBezTo>
                    <a:pt x="32123" y="8962"/>
                    <a:pt x="31122" y="6894"/>
                    <a:pt x="29488" y="5860"/>
                  </a:cubicBezTo>
                  <a:cubicBezTo>
                    <a:pt x="29051" y="5573"/>
                    <a:pt x="28379" y="5515"/>
                    <a:pt x="27655" y="5515"/>
                  </a:cubicBezTo>
                  <a:cubicBezTo>
                    <a:pt x="27170" y="5515"/>
                    <a:pt x="26662" y="5541"/>
                    <a:pt x="26185" y="5541"/>
                  </a:cubicBezTo>
                  <a:cubicBezTo>
                    <a:pt x="25637" y="5541"/>
                    <a:pt x="25131" y="5507"/>
                    <a:pt x="24751" y="5359"/>
                  </a:cubicBezTo>
                  <a:cubicBezTo>
                    <a:pt x="24164" y="5146"/>
                    <a:pt x="23534" y="5039"/>
                    <a:pt x="22913" y="5039"/>
                  </a:cubicBezTo>
                  <a:cubicBezTo>
                    <a:pt x="22758" y="5039"/>
                    <a:pt x="22603" y="5046"/>
                    <a:pt x="22449" y="5059"/>
                  </a:cubicBezTo>
                  <a:cubicBezTo>
                    <a:pt x="21749" y="5726"/>
                    <a:pt x="20448" y="5893"/>
                    <a:pt x="19514" y="5960"/>
                  </a:cubicBezTo>
                  <a:cubicBezTo>
                    <a:pt x="18513" y="4992"/>
                    <a:pt x="17379" y="4158"/>
                    <a:pt x="16145" y="3525"/>
                  </a:cubicBezTo>
                  <a:cubicBezTo>
                    <a:pt x="15344" y="3091"/>
                    <a:pt x="14410" y="2691"/>
                    <a:pt x="14143" y="1790"/>
                  </a:cubicBezTo>
                  <a:cubicBezTo>
                    <a:pt x="13813" y="661"/>
                    <a:pt x="12140" y="77"/>
                    <a:pt x="10760" y="77"/>
                  </a:cubicBezTo>
                  <a:cubicBezTo>
                    <a:pt x="10469" y="77"/>
                    <a:pt x="10190" y="103"/>
                    <a:pt x="9940" y="156"/>
                  </a:cubicBezTo>
                  <a:cubicBezTo>
                    <a:pt x="9535" y="50"/>
                    <a:pt x="9117" y="1"/>
                    <a:pt x="8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4"/>
            <p:cNvSpPr/>
            <p:nvPr/>
          </p:nvSpPr>
          <p:spPr>
            <a:xfrm>
              <a:off x="3232423" y="1022830"/>
              <a:ext cx="799988" cy="912275"/>
            </a:xfrm>
            <a:custGeom>
              <a:avLst/>
              <a:gdLst/>
              <a:ahLst/>
              <a:cxnLst/>
              <a:rect l="l" t="t" r="r" b="b"/>
              <a:pathLst>
                <a:path w="25520" h="29102" extrusionOk="0">
                  <a:moveTo>
                    <a:pt x="9881" y="1"/>
                  </a:moveTo>
                  <a:cubicBezTo>
                    <a:pt x="9389" y="1"/>
                    <a:pt x="8904" y="67"/>
                    <a:pt x="8440" y="257"/>
                  </a:cubicBezTo>
                  <a:cubicBezTo>
                    <a:pt x="6172" y="1191"/>
                    <a:pt x="6839" y="3426"/>
                    <a:pt x="5371" y="4760"/>
                  </a:cubicBezTo>
                  <a:cubicBezTo>
                    <a:pt x="4137" y="5894"/>
                    <a:pt x="1769" y="4994"/>
                    <a:pt x="735" y="6561"/>
                  </a:cubicBezTo>
                  <a:cubicBezTo>
                    <a:pt x="1" y="7662"/>
                    <a:pt x="802" y="9163"/>
                    <a:pt x="1869" y="9964"/>
                  </a:cubicBezTo>
                  <a:cubicBezTo>
                    <a:pt x="2903" y="10764"/>
                    <a:pt x="4237" y="11198"/>
                    <a:pt x="5038" y="12266"/>
                  </a:cubicBezTo>
                  <a:cubicBezTo>
                    <a:pt x="6372" y="13900"/>
                    <a:pt x="6005" y="16335"/>
                    <a:pt x="5271" y="18303"/>
                  </a:cubicBezTo>
                  <a:cubicBezTo>
                    <a:pt x="4538" y="20305"/>
                    <a:pt x="3503" y="22306"/>
                    <a:pt x="3770" y="24408"/>
                  </a:cubicBezTo>
                  <a:cubicBezTo>
                    <a:pt x="3904" y="25408"/>
                    <a:pt x="4271" y="26342"/>
                    <a:pt x="4804" y="27176"/>
                  </a:cubicBezTo>
                  <a:cubicBezTo>
                    <a:pt x="5338" y="28010"/>
                    <a:pt x="6005" y="28811"/>
                    <a:pt x="6973" y="29044"/>
                  </a:cubicBezTo>
                  <a:cubicBezTo>
                    <a:pt x="7149" y="29083"/>
                    <a:pt x="7326" y="29102"/>
                    <a:pt x="7502" y="29102"/>
                  </a:cubicBezTo>
                  <a:cubicBezTo>
                    <a:pt x="8521" y="29102"/>
                    <a:pt x="9507" y="28488"/>
                    <a:pt x="10275" y="27777"/>
                  </a:cubicBezTo>
                  <a:cubicBezTo>
                    <a:pt x="11176" y="26943"/>
                    <a:pt x="11976" y="25942"/>
                    <a:pt x="13077" y="25408"/>
                  </a:cubicBezTo>
                  <a:cubicBezTo>
                    <a:pt x="14678" y="24608"/>
                    <a:pt x="16713" y="24908"/>
                    <a:pt x="18081" y="23807"/>
                  </a:cubicBezTo>
                  <a:cubicBezTo>
                    <a:pt x="19782" y="22439"/>
                    <a:pt x="19548" y="19838"/>
                    <a:pt x="20015" y="17703"/>
                  </a:cubicBezTo>
                  <a:cubicBezTo>
                    <a:pt x="20816" y="14100"/>
                    <a:pt x="23918" y="11432"/>
                    <a:pt x="25119" y="7962"/>
                  </a:cubicBezTo>
                  <a:cubicBezTo>
                    <a:pt x="25386" y="7295"/>
                    <a:pt x="25519" y="6595"/>
                    <a:pt x="25519" y="5861"/>
                  </a:cubicBezTo>
                  <a:cubicBezTo>
                    <a:pt x="25452" y="3526"/>
                    <a:pt x="23484" y="1591"/>
                    <a:pt x="21316" y="824"/>
                  </a:cubicBezTo>
                  <a:cubicBezTo>
                    <a:pt x="20052" y="392"/>
                    <a:pt x="18787" y="288"/>
                    <a:pt x="17519" y="288"/>
                  </a:cubicBezTo>
                  <a:cubicBezTo>
                    <a:pt x="16344" y="288"/>
                    <a:pt x="15167" y="377"/>
                    <a:pt x="13985" y="377"/>
                  </a:cubicBezTo>
                  <a:cubicBezTo>
                    <a:pt x="13682" y="377"/>
                    <a:pt x="13380" y="372"/>
                    <a:pt x="13077" y="357"/>
                  </a:cubicBezTo>
                  <a:cubicBezTo>
                    <a:pt x="12051" y="311"/>
                    <a:pt x="10946" y="1"/>
                    <a:pt x="9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225"/>
        <p:cNvGrpSpPr/>
        <p:nvPr/>
      </p:nvGrpSpPr>
      <p:grpSpPr>
        <a:xfrm>
          <a:off x="0" y="0"/>
          <a:ext cx="0" cy="0"/>
          <a:chOff x="0" y="0"/>
          <a:chExt cx="0" cy="0"/>
        </a:xfrm>
      </p:grpSpPr>
      <p:sp>
        <p:nvSpPr>
          <p:cNvPr id="226" name="Google Shape;226;p15"/>
          <p:cNvSpPr txBox="1">
            <a:spLocks noGrp="1"/>
          </p:cNvSpPr>
          <p:nvPr>
            <p:ph type="subTitle" idx="1"/>
          </p:nvPr>
        </p:nvSpPr>
        <p:spPr>
          <a:xfrm>
            <a:off x="770550" y="3196636"/>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27" name="Google Shape;227;p15"/>
          <p:cNvSpPr txBox="1">
            <a:spLocks noGrp="1"/>
          </p:cNvSpPr>
          <p:nvPr>
            <p:ph type="subTitle" idx="2"/>
          </p:nvPr>
        </p:nvSpPr>
        <p:spPr>
          <a:xfrm>
            <a:off x="770550" y="3568087"/>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28" name="Google Shape;228;p15"/>
          <p:cNvSpPr txBox="1">
            <a:spLocks noGrp="1"/>
          </p:cNvSpPr>
          <p:nvPr>
            <p:ph type="subTitle" idx="3"/>
          </p:nvPr>
        </p:nvSpPr>
        <p:spPr>
          <a:xfrm>
            <a:off x="3481350" y="3196636"/>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29" name="Google Shape;229;p15"/>
          <p:cNvSpPr txBox="1">
            <a:spLocks noGrp="1"/>
          </p:cNvSpPr>
          <p:nvPr>
            <p:ph type="subTitle" idx="4"/>
          </p:nvPr>
        </p:nvSpPr>
        <p:spPr>
          <a:xfrm>
            <a:off x="3481350" y="3568087"/>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30" name="Google Shape;230;p15"/>
          <p:cNvSpPr txBox="1">
            <a:spLocks noGrp="1"/>
          </p:cNvSpPr>
          <p:nvPr>
            <p:ph type="subTitle" idx="5"/>
          </p:nvPr>
        </p:nvSpPr>
        <p:spPr>
          <a:xfrm>
            <a:off x="6192150" y="3196636"/>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31" name="Google Shape;231;p15"/>
          <p:cNvSpPr txBox="1">
            <a:spLocks noGrp="1"/>
          </p:cNvSpPr>
          <p:nvPr>
            <p:ph type="subTitle" idx="6"/>
          </p:nvPr>
        </p:nvSpPr>
        <p:spPr>
          <a:xfrm>
            <a:off x="6192150" y="3568087"/>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32" name="Google Shape;232;p15"/>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233" name="Google Shape;233;p15"/>
          <p:cNvGrpSpPr/>
          <p:nvPr/>
        </p:nvGrpSpPr>
        <p:grpSpPr>
          <a:xfrm>
            <a:off x="235593" y="421535"/>
            <a:ext cx="8672814" cy="4300430"/>
            <a:chOff x="392950" y="448003"/>
            <a:chExt cx="8672814" cy="4300430"/>
          </a:xfrm>
        </p:grpSpPr>
        <p:grpSp>
          <p:nvGrpSpPr>
            <p:cNvPr id="234" name="Google Shape;234;p15"/>
            <p:cNvGrpSpPr/>
            <p:nvPr/>
          </p:nvGrpSpPr>
          <p:grpSpPr>
            <a:xfrm>
              <a:off x="8087013" y="4522011"/>
              <a:ext cx="978751" cy="226423"/>
              <a:chOff x="4114929" y="104250"/>
              <a:chExt cx="978751" cy="226423"/>
            </a:xfrm>
          </p:grpSpPr>
          <p:sp>
            <p:nvSpPr>
              <p:cNvPr id="235" name="Google Shape;235;p15"/>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5"/>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5"/>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15"/>
            <p:cNvGrpSpPr/>
            <p:nvPr/>
          </p:nvGrpSpPr>
          <p:grpSpPr>
            <a:xfrm>
              <a:off x="8027811" y="448003"/>
              <a:ext cx="792366" cy="183988"/>
              <a:chOff x="6214836" y="4359395"/>
              <a:chExt cx="792366" cy="183988"/>
            </a:xfrm>
          </p:grpSpPr>
          <p:sp>
            <p:nvSpPr>
              <p:cNvPr id="239" name="Google Shape;239;p15"/>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5"/>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5"/>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242;p15"/>
            <p:cNvGrpSpPr/>
            <p:nvPr/>
          </p:nvGrpSpPr>
          <p:grpSpPr>
            <a:xfrm>
              <a:off x="3372845" y="1588880"/>
              <a:ext cx="629895" cy="125228"/>
              <a:chOff x="2358395" y="153510"/>
              <a:chExt cx="629895" cy="125228"/>
            </a:xfrm>
          </p:grpSpPr>
          <p:sp>
            <p:nvSpPr>
              <p:cNvPr id="243" name="Google Shape;243;p15"/>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5"/>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 name="Google Shape;245;p15"/>
            <p:cNvSpPr/>
            <p:nvPr/>
          </p:nvSpPr>
          <p:spPr>
            <a:xfrm>
              <a:off x="468312" y="452201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 name="Google Shape;246;p15"/>
            <p:cNvGrpSpPr/>
            <p:nvPr/>
          </p:nvGrpSpPr>
          <p:grpSpPr>
            <a:xfrm>
              <a:off x="392950" y="2171899"/>
              <a:ext cx="524785" cy="125347"/>
              <a:chOff x="1675350" y="4136317"/>
              <a:chExt cx="524785" cy="125347"/>
            </a:xfrm>
          </p:grpSpPr>
          <p:sp>
            <p:nvSpPr>
              <p:cNvPr id="247" name="Google Shape;247;p15"/>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5"/>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CUSTOM_2_1">
    <p:spTree>
      <p:nvGrpSpPr>
        <p:cNvPr id="1" name="Shape 249"/>
        <p:cNvGrpSpPr/>
        <p:nvPr/>
      </p:nvGrpSpPr>
      <p:grpSpPr>
        <a:xfrm>
          <a:off x="0" y="0"/>
          <a:ext cx="0" cy="0"/>
          <a:chOff x="0" y="0"/>
          <a:chExt cx="0" cy="0"/>
        </a:xfrm>
      </p:grpSpPr>
      <p:sp>
        <p:nvSpPr>
          <p:cNvPr id="250" name="Google Shape;250;p16"/>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251" name="Google Shape;251;p16"/>
          <p:cNvSpPr txBox="1">
            <a:spLocks noGrp="1"/>
          </p:cNvSpPr>
          <p:nvPr>
            <p:ph type="subTitle" idx="1"/>
          </p:nvPr>
        </p:nvSpPr>
        <p:spPr>
          <a:xfrm>
            <a:off x="1399090" y="3429392"/>
            <a:ext cx="24840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52" name="Google Shape;252;p16"/>
          <p:cNvSpPr txBox="1">
            <a:spLocks noGrp="1"/>
          </p:cNvSpPr>
          <p:nvPr>
            <p:ph type="subTitle" idx="2"/>
          </p:nvPr>
        </p:nvSpPr>
        <p:spPr>
          <a:xfrm>
            <a:off x="1399090" y="3800843"/>
            <a:ext cx="24840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53" name="Google Shape;253;p16"/>
          <p:cNvSpPr txBox="1">
            <a:spLocks noGrp="1"/>
          </p:cNvSpPr>
          <p:nvPr>
            <p:ph type="subTitle" idx="3"/>
          </p:nvPr>
        </p:nvSpPr>
        <p:spPr>
          <a:xfrm>
            <a:off x="5260910" y="3429392"/>
            <a:ext cx="24840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254" name="Google Shape;254;p16"/>
          <p:cNvSpPr txBox="1">
            <a:spLocks noGrp="1"/>
          </p:cNvSpPr>
          <p:nvPr>
            <p:ph type="subTitle" idx="4"/>
          </p:nvPr>
        </p:nvSpPr>
        <p:spPr>
          <a:xfrm>
            <a:off x="5260910" y="3800843"/>
            <a:ext cx="24840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grpSp>
        <p:nvGrpSpPr>
          <p:cNvPr id="255" name="Google Shape;255;p16"/>
          <p:cNvGrpSpPr/>
          <p:nvPr/>
        </p:nvGrpSpPr>
        <p:grpSpPr>
          <a:xfrm>
            <a:off x="205911" y="362779"/>
            <a:ext cx="8732178" cy="4417943"/>
            <a:chOff x="195218" y="299660"/>
            <a:chExt cx="8732178" cy="4417943"/>
          </a:xfrm>
        </p:grpSpPr>
        <p:grpSp>
          <p:nvGrpSpPr>
            <p:cNvPr id="256" name="Google Shape;256;p16"/>
            <p:cNvGrpSpPr/>
            <p:nvPr/>
          </p:nvGrpSpPr>
          <p:grpSpPr>
            <a:xfrm>
              <a:off x="4082631" y="4491180"/>
              <a:ext cx="978751" cy="226423"/>
              <a:chOff x="4114929" y="104250"/>
              <a:chExt cx="978751" cy="226423"/>
            </a:xfrm>
          </p:grpSpPr>
          <p:sp>
            <p:nvSpPr>
              <p:cNvPr id="257" name="Google Shape;257;p16"/>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6"/>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6"/>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 name="Google Shape;260;p16"/>
            <p:cNvGrpSpPr/>
            <p:nvPr/>
          </p:nvGrpSpPr>
          <p:grpSpPr>
            <a:xfrm>
              <a:off x="8027816" y="299660"/>
              <a:ext cx="792366" cy="183988"/>
              <a:chOff x="6214836" y="4359395"/>
              <a:chExt cx="792366" cy="183988"/>
            </a:xfrm>
          </p:grpSpPr>
          <p:sp>
            <p:nvSpPr>
              <p:cNvPr id="261" name="Google Shape;261;p16"/>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6"/>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6"/>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4" name="Google Shape;264;p16"/>
            <p:cNvSpPr/>
            <p:nvPr/>
          </p:nvSpPr>
          <p:spPr>
            <a:xfrm>
              <a:off x="8424005" y="2540431"/>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5" name="Google Shape;265;p16"/>
            <p:cNvGrpSpPr/>
            <p:nvPr/>
          </p:nvGrpSpPr>
          <p:grpSpPr>
            <a:xfrm>
              <a:off x="195218" y="2509081"/>
              <a:ext cx="524785" cy="125347"/>
              <a:chOff x="1675350" y="4136317"/>
              <a:chExt cx="524785" cy="125347"/>
            </a:xfrm>
          </p:grpSpPr>
          <p:sp>
            <p:nvSpPr>
              <p:cNvPr id="266" name="Google Shape;266;p16"/>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6"/>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268"/>
        <p:cNvGrpSpPr/>
        <p:nvPr/>
      </p:nvGrpSpPr>
      <p:grpSpPr>
        <a:xfrm>
          <a:off x="0" y="0"/>
          <a:ext cx="0" cy="0"/>
          <a:chOff x="0" y="0"/>
          <a:chExt cx="0" cy="0"/>
        </a:xfrm>
      </p:grpSpPr>
      <p:sp>
        <p:nvSpPr>
          <p:cNvPr id="269" name="Google Shape;269;p17"/>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270" name="Google Shape;270;p17"/>
          <p:cNvSpPr txBox="1">
            <a:spLocks noGrp="1"/>
          </p:cNvSpPr>
          <p:nvPr>
            <p:ph type="body" idx="1"/>
          </p:nvPr>
        </p:nvSpPr>
        <p:spPr>
          <a:xfrm>
            <a:off x="1688850" y="1917675"/>
            <a:ext cx="5766300" cy="22959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1600"/>
              </a:spcBef>
              <a:spcAft>
                <a:spcPts val="0"/>
              </a:spcAft>
              <a:buSzPts val="1800"/>
              <a:buChar char="○"/>
              <a:defRPr sz="1800"/>
            </a:lvl2pPr>
            <a:lvl3pPr marL="1371600" lvl="2" indent="-342900" rtl="0">
              <a:spcBef>
                <a:spcPts val="1600"/>
              </a:spcBef>
              <a:spcAft>
                <a:spcPts val="0"/>
              </a:spcAft>
              <a:buSzPts val="1800"/>
              <a:buChar char="■"/>
              <a:defRPr sz="1800"/>
            </a:lvl3pPr>
            <a:lvl4pPr marL="1828800" lvl="3" indent="-342900" rtl="0">
              <a:spcBef>
                <a:spcPts val="1600"/>
              </a:spcBef>
              <a:spcAft>
                <a:spcPts val="0"/>
              </a:spcAft>
              <a:buSzPts val="1800"/>
              <a:buChar char="●"/>
              <a:defRPr sz="1800"/>
            </a:lvl4pPr>
            <a:lvl5pPr marL="2286000" lvl="4" indent="-342900" rtl="0">
              <a:spcBef>
                <a:spcPts val="1600"/>
              </a:spcBef>
              <a:spcAft>
                <a:spcPts val="0"/>
              </a:spcAft>
              <a:buSzPts val="1800"/>
              <a:buChar char="○"/>
              <a:defRPr sz="1800"/>
            </a:lvl5pPr>
            <a:lvl6pPr marL="2743200" lvl="5" indent="-342900" rtl="0">
              <a:spcBef>
                <a:spcPts val="1600"/>
              </a:spcBef>
              <a:spcAft>
                <a:spcPts val="0"/>
              </a:spcAft>
              <a:buSzPts val="1800"/>
              <a:buChar char="■"/>
              <a:defRPr sz="1800"/>
            </a:lvl6pPr>
            <a:lvl7pPr marL="3200400" lvl="6" indent="-342900" rtl="0">
              <a:spcBef>
                <a:spcPts val="1600"/>
              </a:spcBef>
              <a:spcAft>
                <a:spcPts val="0"/>
              </a:spcAft>
              <a:buSzPts val="1800"/>
              <a:buChar char="●"/>
              <a:defRPr sz="1800"/>
            </a:lvl7pPr>
            <a:lvl8pPr marL="3657600" lvl="7" indent="-342900" rtl="0">
              <a:spcBef>
                <a:spcPts val="1600"/>
              </a:spcBef>
              <a:spcAft>
                <a:spcPts val="0"/>
              </a:spcAft>
              <a:buSzPts val="1800"/>
              <a:buChar char="○"/>
              <a:defRPr sz="1800"/>
            </a:lvl8pPr>
            <a:lvl9pPr marL="4114800" lvl="8" indent="-342900" rtl="0">
              <a:spcBef>
                <a:spcPts val="1600"/>
              </a:spcBef>
              <a:spcAft>
                <a:spcPts val="1600"/>
              </a:spcAft>
              <a:buSzPts val="1800"/>
              <a:buChar char="■"/>
              <a:defRPr sz="1800"/>
            </a:lvl9pPr>
          </a:lstStyle>
          <a:p>
            <a:endParaRPr/>
          </a:p>
        </p:txBody>
      </p:sp>
      <p:grpSp>
        <p:nvGrpSpPr>
          <p:cNvPr id="271" name="Google Shape;271;p17"/>
          <p:cNvGrpSpPr/>
          <p:nvPr/>
        </p:nvGrpSpPr>
        <p:grpSpPr>
          <a:xfrm>
            <a:off x="431336" y="461722"/>
            <a:ext cx="8281327" cy="4220055"/>
            <a:chOff x="431336" y="461722"/>
            <a:chExt cx="8281327" cy="4220055"/>
          </a:xfrm>
        </p:grpSpPr>
        <p:grpSp>
          <p:nvGrpSpPr>
            <p:cNvPr id="272" name="Google Shape;272;p17"/>
            <p:cNvGrpSpPr/>
            <p:nvPr/>
          </p:nvGrpSpPr>
          <p:grpSpPr>
            <a:xfrm>
              <a:off x="7291512" y="4455355"/>
              <a:ext cx="978751" cy="226423"/>
              <a:chOff x="4114929" y="104250"/>
              <a:chExt cx="978751" cy="226423"/>
            </a:xfrm>
          </p:grpSpPr>
          <p:sp>
            <p:nvSpPr>
              <p:cNvPr id="273" name="Google Shape;273;p17"/>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7"/>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7"/>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 name="Google Shape;276;p17"/>
            <p:cNvGrpSpPr/>
            <p:nvPr/>
          </p:nvGrpSpPr>
          <p:grpSpPr>
            <a:xfrm>
              <a:off x="7189322" y="461722"/>
              <a:ext cx="792366" cy="183988"/>
              <a:chOff x="6214836" y="4359395"/>
              <a:chExt cx="792366" cy="183988"/>
            </a:xfrm>
          </p:grpSpPr>
          <p:sp>
            <p:nvSpPr>
              <p:cNvPr id="277" name="Google Shape;277;p17"/>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7"/>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7"/>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 name="Google Shape;280;p17"/>
            <p:cNvGrpSpPr/>
            <p:nvPr/>
          </p:nvGrpSpPr>
          <p:grpSpPr>
            <a:xfrm>
              <a:off x="8082769" y="2487919"/>
              <a:ext cx="629895" cy="125228"/>
              <a:chOff x="2358395" y="153510"/>
              <a:chExt cx="629895" cy="125228"/>
            </a:xfrm>
          </p:grpSpPr>
          <p:sp>
            <p:nvSpPr>
              <p:cNvPr id="281" name="Google Shape;281;p17"/>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7"/>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 name="Google Shape;283;p17"/>
            <p:cNvSpPr/>
            <p:nvPr/>
          </p:nvSpPr>
          <p:spPr>
            <a:xfrm>
              <a:off x="956136" y="4455356"/>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4" name="Google Shape;284;p17"/>
            <p:cNvGrpSpPr/>
            <p:nvPr/>
          </p:nvGrpSpPr>
          <p:grpSpPr>
            <a:xfrm>
              <a:off x="431336" y="1408306"/>
              <a:ext cx="524785" cy="125347"/>
              <a:chOff x="1675350" y="4136317"/>
              <a:chExt cx="524785" cy="125347"/>
            </a:xfrm>
          </p:grpSpPr>
          <p:sp>
            <p:nvSpPr>
              <p:cNvPr id="285" name="Google Shape;285;p17"/>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7"/>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CUSTOM_3">
    <p:spTree>
      <p:nvGrpSpPr>
        <p:cNvPr id="1" name="Shape 287"/>
        <p:cNvGrpSpPr/>
        <p:nvPr/>
      </p:nvGrpSpPr>
      <p:grpSpPr>
        <a:xfrm>
          <a:off x="0" y="0"/>
          <a:ext cx="0" cy="0"/>
          <a:chOff x="0" y="0"/>
          <a:chExt cx="0" cy="0"/>
        </a:xfrm>
      </p:grpSpPr>
      <p:sp>
        <p:nvSpPr>
          <p:cNvPr id="288" name="Google Shape;288;p18"/>
          <p:cNvSpPr txBox="1">
            <a:spLocks noGrp="1"/>
          </p:cNvSpPr>
          <p:nvPr>
            <p:ph type="title"/>
          </p:nvPr>
        </p:nvSpPr>
        <p:spPr>
          <a:xfrm>
            <a:off x="720000" y="387600"/>
            <a:ext cx="5778000" cy="1281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289" name="Google Shape;289;p18"/>
          <p:cNvGrpSpPr/>
          <p:nvPr/>
        </p:nvGrpSpPr>
        <p:grpSpPr>
          <a:xfrm>
            <a:off x="364470" y="426798"/>
            <a:ext cx="8415061" cy="1489161"/>
            <a:chOff x="271337" y="426798"/>
            <a:chExt cx="8415061" cy="1489161"/>
          </a:xfrm>
        </p:grpSpPr>
        <p:grpSp>
          <p:nvGrpSpPr>
            <p:cNvPr id="290" name="Google Shape;290;p18"/>
            <p:cNvGrpSpPr/>
            <p:nvPr/>
          </p:nvGrpSpPr>
          <p:grpSpPr>
            <a:xfrm>
              <a:off x="7209663" y="426798"/>
              <a:ext cx="978751" cy="226423"/>
              <a:chOff x="4114929" y="104250"/>
              <a:chExt cx="978751" cy="226423"/>
            </a:xfrm>
          </p:grpSpPr>
          <p:sp>
            <p:nvSpPr>
              <p:cNvPr id="291" name="Google Shape;291;p18"/>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8"/>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8"/>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4" name="Google Shape;294;p18"/>
            <p:cNvSpPr/>
            <p:nvPr/>
          </p:nvSpPr>
          <p:spPr>
            <a:xfrm>
              <a:off x="271337" y="1853325"/>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295;p18"/>
            <p:cNvGrpSpPr/>
            <p:nvPr/>
          </p:nvGrpSpPr>
          <p:grpSpPr>
            <a:xfrm>
              <a:off x="8161613" y="1394587"/>
              <a:ext cx="524785" cy="125347"/>
              <a:chOff x="1675350" y="4136317"/>
              <a:chExt cx="524785" cy="125347"/>
            </a:xfrm>
          </p:grpSpPr>
          <p:sp>
            <p:nvSpPr>
              <p:cNvPr id="296" name="Google Shape;296;p18"/>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8"/>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2">
  <p:cSld name="CUSTOM_3_1">
    <p:spTree>
      <p:nvGrpSpPr>
        <p:cNvPr id="1" name="Shape 298"/>
        <p:cNvGrpSpPr/>
        <p:nvPr/>
      </p:nvGrpSpPr>
      <p:grpSpPr>
        <a:xfrm>
          <a:off x="0" y="0"/>
          <a:ext cx="0" cy="0"/>
          <a:chOff x="0" y="0"/>
          <a:chExt cx="0" cy="0"/>
        </a:xfrm>
      </p:grpSpPr>
      <p:sp>
        <p:nvSpPr>
          <p:cNvPr id="299" name="Google Shape;299;p19"/>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300" name="Google Shape;300;p19"/>
          <p:cNvGrpSpPr/>
          <p:nvPr/>
        </p:nvGrpSpPr>
        <p:grpSpPr>
          <a:xfrm>
            <a:off x="431336" y="461722"/>
            <a:ext cx="8281327" cy="4220055"/>
            <a:chOff x="431336" y="461722"/>
            <a:chExt cx="8281327" cy="4220055"/>
          </a:xfrm>
        </p:grpSpPr>
        <p:grpSp>
          <p:nvGrpSpPr>
            <p:cNvPr id="301" name="Google Shape;301;p19"/>
            <p:cNvGrpSpPr/>
            <p:nvPr/>
          </p:nvGrpSpPr>
          <p:grpSpPr>
            <a:xfrm>
              <a:off x="7291512" y="4455355"/>
              <a:ext cx="978751" cy="226423"/>
              <a:chOff x="4114929" y="104250"/>
              <a:chExt cx="978751" cy="226423"/>
            </a:xfrm>
          </p:grpSpPr>
          <p:sp>
            <p:nvSpPr>
              <p:cNvPr id="302" name="Google Shape;302;p19"/>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9"/>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9"/>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305;p19"/>
            <p:cNvGrpSpPr/>
            <p:nvPr/>
          </p:nvGrpSpPr>
          <p:grpSpPr>
            <a:xfrm>
              <a:off x="7189322" y="461722"/>
              <a:ext cx="792366" cy="183988"/>
              <a:chOff x="6214836" y="4359395"/>
              <a:chExt cx="792366" cy="183988"/>
            </a:xfrm>
          </p:grpSpPr>
          <p:sp>
            <p:nvSpPr>
              <p:cNvPr id="306" name="Google Shape;306;p19"/>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9"/>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9"/>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 name="Google Shape;309;p19"/>
            <p:cNvGrpSpPr/>
            <p:nvPr/>
          </p:nvGrpSpPr>
          <p:grpSpPr>
            <a:xfrm>
              <a:off x="8082769" y="2487919"/>
              <a:ext cx="629895" cy="125228"/>
              <a:chOff x="2358395" y="153510"/>
              <a:chExt cx="629895" cy="125228"/>
            </a:xfrm>
          </p:grpSpPr>
          <p:sp>
            <p:nvSpPr>
              <p:cNvPr id="310" name="Google Shape;310;p19"/>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9"/>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19"/>
            <p:cNvSpPr/>
            <p:nvPr/>
          </p:nvSpPr>
          <p:spPr>
            <a:xfrm>
              <a:off x="956136" y="4455356"/>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19"/>
            <p:cNvGrpSpPr/>
            <p:nvPr/>
          </p:nvGrpSpPr>
          <p:grpSpPr>
            <a:xfrm>
              <a:off x="431336" y="1408306"/>
              <a:ext cx="524785" cy="125347"/>
              <a:chOff x="1675350" y="4136317"/>
              <a:chExt cx="524785" cy="125347"/>
            </a:xfrm>
          </p:grpSpPr>
          <p:sp>
            <p:nvSpPr>
              <p:cNvPr id="314" name="Google Shape;314;p19"/>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9"/>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cSld name="CUSTOM_3_1_4">
    <p:spTree>
      <p:nvGrpSpPr>
        <p:cNvPr id="1" name="Shape 316"/>
        <p:cNvGrpSpPr/>
        <p:nvPr/>
      </p:nvGrpSpPr>
      <p:grpSpPr>
        <a:xfrm>
          <a:off x="0" y="0"/>
          <a:ext cx="0" cy="0"/>
          <a:chOff x="0" y="0"/>
          <a:chExt cx="0" cy="0"/>
        </a:xfrm>
      </p:grpSpPr>
      <p:sp>
        <p:nvSpPr>
          <p:cNvPr id="317" name="Google Shape;317;p20"/>
          <p:cNvSpPr txBox="1">
            <a:spLocks noGrp="1"/>
          </p:cNvSpPr>
          <p:nvPr>
            <p:ph type="title"/>
          </p:nvPr>
        </p:nvSpPr>
        <p:spPr>
          <a:xfrm>
            <a:off x="720000" y="767100"/>
            <a:ext cx="3704400" cy="1196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318" name="Google Shape;318;p20"/>
          <p:cNvSpPr txBox="1">
            <a:spLocks noGrp="1"/>
          </p:cNvSpPr>
          <p:nvPr>
            <p:ph type="subTitle" idx="1"/>
          </p:nvPr>
        </p:nvSpPr>
        <p:spPr>
          <a:xfrm>
            <a:off x="720000" y="2128950"/>
            <a:ext cx="1760400" cy="371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319" name="Google Shape;319;p20"/>
          <p:cNvSpPr txBox="1">
            <a:spLocks noGrp="1"/>
          </p:cNvSpPr>
          <p:nvPr>
            <p:ph type="subTitle" idx="2"/>
          </p:nvPr>
        </p:nvSpPr>
        <p:spPr>
          <a:xfrm>
            <a:off x="720000" y="2500400"/>
            <a:ext cx="1760400" cy="681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320" name="Google Shape;320;p20"/>
          <p:cNvSpPr txBox="1">
            <a:spLocks noGrp="1"/>
          </p:cNvSpPr>
          <p:nvPr>
            <p:ph type="subTitle" idx="3"/>
          </p:nvPr>
        </p:nvSpPr>
        <p:spPr>
          <a:xfrm>
            <a:off x="720000" y="3316801"/>
            <a:ext cx="1760400" cy="371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321" name="Google Shape;321;p20"/>
          <p:cNvSpPr txBox="1">
            <a:spLocks noGrp="1"/>
          </p:cNvSpPr>
          <p:nvPr>
            <p:ph type="subTitle" idx="4"/>
          </p:nvPr>
        </p:nvSpPr>
        <p:spPr>
          <a:xfrm>
            <a:off x="720000" y="3688250"/>
            <a:ext cx="1760400" cy="681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322" name="Google Shape;322;p20"/>
          <p:cNvSpPr txBox="1">
            <a:spLocks noGrp="1"/>
          </p:cNvSpPr>
          <p:nvPr>
            <p:ph type="subTitle" idx="5"/>
          </p:nvPr>
        </p:nvSpPr>
        <p:spPr>
          <a:xfrm>
            <a:off x="2664023" y="2128950"/>
            <a:ext cx="1760400" cy="371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323" name="Google Shape;323;p20"/>
          <p:cNvSpPr txBox="1">
            <a:spLocks noGrp="1"/>
          </p:cNvSpPr>
          <p:nvPr>
            <p:ph type="subTitle" idx="6"/>
          </p:nvPr>
        </p:nvSpPr>
        <p:spPr>
          <a:xfrm>
            <a:off x="2664023" y="2500400"/>
            <a:ext cx="1760400" cy="681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324" name="Google Shape;324;p20"/>
          <p:cNvSpPr txBox="1">
            <a:spLocks noGrp="1"/>
          </p:cNvSpPr>
          <p:nvPr>
            <p:ph type="subTitle" idx="7"/>
          </p:nvPr>
        </p:nvSpPr>
        <p:spPr>
          <a:xfrm>
            <a:off x="2664023" y="3316801"/>
            <a:ext cx="1760400" cy="371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325" name="Google Shape;325;p20"/>
          <p:cNvSpPr txBox="1">
            <a:spLocks noGrp="1"/>
          </p:cNvSpPr>
          <p:nvPr>
            <p:ph type="subTitle" idx="8"/>
          </p:nvPr>
        </p:nvSpPr>
        <p:spPr>
          <a:xfrm>
            <a:off x="2664023" y="3688250"/>
            <a:ext cx="1760400" cy="681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grpSp>
        <p:nvGrpSpPr>
          <p:cNvPr id="326" name="Google Shape;326;p20"/>
          <p:cNvGrpSpPr/>
          <p:nvPr/>
        </p:nvGrpSpPr>
        <p:grpSpPr>
          <a:xfrm>
            <a:off x="-339224" y="299977"/>
            <a:ext cx="1439747" cy="4543547"/>
            <a:chOff x="-339224" y="299977"/>
            <a:chExt cx="1439747" cy="4543547"/>
          </a:xfrm>
        </p:grpSpPr>
        <p:grpSp>
          <p:nvGrpSpPr>
            <p:cNvPr id="327" name="Google Shape;327;p20"/>
            <p:cNvGrpSpPr/>
            <p:nvPr/>
          </p:nvGrpSpPr>
          <p:grpSpPr>
            <a:xfrm>
              <a:off x="-339224" y="4617101"/>
              <a:ext cx="978751" cy="226423"/>
              <a:chOff x="4114929" y="104250"/>
              <a:chExt cx="978751" cy="226423"/>
            </a:xfrm>
          </p:grpSpPr>
          <p:sp>
            <p:nvSpPr>
              <p:cNvPr id="328" name="Google Shape;328;p20"/>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0"/>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0"/>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20"/>
            <p:cNvGrpSpPr/>
            <p:nvPr/>
          </p:nvGrpSpPr>
          <p:grpSpPr>
            <a:xfrm>
              <a:off x="575738" y="299977"/>
              <a:ext cx="524785" cy="125347"/>
              <a:chOff x="1675350" y="4136317"/>
              <a:chExt cx="524785" cy="125347"/>
            </a:xfrm>
          </p:grpSpPr>
          <p:sp>
            <p:nvSpPr>
              <p:cNvPr id="332" name="Google Shape;332;p20"/>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0"/>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
          <p:cNvSpPr txBox="1">
            <a:spLocks noGrp="1"/>
          </p:cNvSpPr>
          <p:nvPr>
            <p:ph type="title"/>
          </p:nvPr>
        </p:nvSpPr>
        <p:spPr>
          <a:xfrm>
            <a:off x="5047752" y="2114525"/>
            <a:ext cx="2880900" cy="17163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5000"/>
              <a:buNone/>
              <a:defRPr sz="5000"/>
            </a:lvl1pPr>
            <a:lvl2pPr lvl="1">
              <a:lnSpc>
                <a:spcPct val="100000"/>
              </a:lnSpc>
              <a:spcBef>
                <a:spcPts val="0"/>
              </a:spcBef>
              <a:spcAft>
                <a:spcPts val="0"/>
              </a:spcAft>
              <a:buSzPts val="5000"/>
              <a:buNone/>
              <a:defRPr sz="5000"/>
            </a:lvl2pPr>
            <a:lvl3pPr lvl="2">
              <a:lnSpc>
                <a:spcPct val="100000"/>
              </a:lnSpc>
              <a:spcBef>
                <a:spcPts val="0"/>
              </a:spcBef>
              <a:spcAft>
                <a:spcPts val="0"/>
              </a:spcAft>
              <a:buSzPts val="5000"/>
              <a:buNone/>
              <a:defRPr sz="5000"/>
            </a:lvl3pPr>
            <a:lvl4pPr lvl="3">
              <a:lnSpc>
                <a:spcPct val="100000"/>
              </a:lnSpc>
              <a:spcBef>
                <a:spcPts val="0"/>
              </a:spcBef>
              <a:spcAft>
                <a:spcPts val="0"/>
              </a:spcAft>
              <a:buSzPts val="5000"/>
              <a:buNone/>
              <a:defRPr sz="5000"/>
            </a:lvl4pPr>
            <a:lvl5pPr lvl="4">
              <a:lnSpc>
                <a:spcPct val="100000"/>
              </a:lnSpc>
              <a:spcBef>
                <a:spcPts val="0"/>
              </a:spcBef>
              <a:spcAft>
                <a:spcPts val="0"/>
              </a:spcAft>
              <a:buSzPts val="5000"/>
              <a:buNone/>
              <a:defRPr sz="5000"/>
            </a:lvl5pPr>
            <a:lvl6pPr lvl="5">
              <a:lnSpc>
                <a:spcPct val="100000"/>
              </a:lnSpc>
              <a:spcBef>
                <a:spcPts val="0"/>
              </a:spcBef>
              <a:spcAft>
                <a:spcPts val="0"/>
              </a:spcAft>
              <a:buSzPts val="5000"/>
              <a:buNone/>
              <a:defRPr sz="5000"/>
            </a:lvl6pPr>
            <a:lvl7pPr lvl="6">
              <a:lnSpc>
                <a:spcPct val="100000"/>
              </a:lnSpc>
              <a:spcBef>
                <a:spcPts val="0"/>
              </a:spcBef>
              <a:spcAft>
                <a:spcPts val="0"/>
              </a:spcAft>
              <a:buSzPts val="5000"/>
              <a:buNone/>
              <a:defRPr sz="5000"/>
            </a:lvl7pPr>
            <a:lvl8pPr lvl="7">
              <a:lnSpc>
                <a:spcPct val="100000"/>
              </a:lnSpc>
              <a:spcBef>
                <a:spcPts val="0"/>
              </a:spcBef>
              <a:spcAft>
                <a:spcPts val="0"/>
              </a:spcAft>
              <a:buSzPts val="5000"/>
              <a:buNone/>
              <a:defRPr sz="5000"/>
            </a:lvl8pPr>
            <a:lvl9pPr lvl="8">
              <a:lnSpc>
                <a:spcPct val="100000"/>
              </a:lnSpc>
              <a:spcBef>
                <a:spcPts val="0"/>
              </a:spcBef>
              <a:spcAft>
                <a:spcPts val="0"/>
              </a:spcAft>
              <a:buSzPts val="5000"/>
              <a:buNone/>
              <a:defRPr sz="5000"/>
            </a:lvl9pPr>
          </a:lstStyle>
          <a:p>
            <a:endParaRPr/>
          </a:p>
        </p:txBody>
      </p:sp>
      <p:sp>
        <p:nvSpPr>
          <p:cNvPr id="33" name="Google Shape;33;p3"/>
          <p:cNvSpPr txBox="1">
            <a:spLocks noGrp="1"/>
          </p:cNvSpPr>
          <p:nvPr>
            <p:ph type="title" idx="2" hasCustomPrompt="1"/>
          </p:nvPr>
        </p:nvSpPr>
        <p:spPr>
          <a:xfrm>
            <a:off x="5292177" y="1024714"/>
            <a:ext cx="885900" cy="65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34" name="Google Shape;34;p3"/>
          <p:cNvSpPr txBox="1">
            <a:spLocks noGrp="1"/>
          </p:cNvSpPr>
          <p:nvPr>
            <p:ph type="subTitle" idx="1"/>
          </p:nvPr>
        </p:nvSpPr>
        <p:spPr>
          <a:xfrm>
            <a:off x="5047752" y="3813493"/>
            <a:ext cx="2880900" cy="762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None/>
              <a:defRPr/>
            </a:lvl1pPr>
            <a:lvl2pPr lvl="1">
              <a:lnSpc>
                <a:spcPct val="100000"/>
              </a:lnSpc>
              <a:spcBef>
                <a:spcPts val="1600"/>
              </a:spcBef>
              <a:spcAft>
                <a:spcPts val="0"/>
              </a:spcAft>
              <a:buNone/>
              <a:defRPr/>
            </a:lvl2pPr>
            <a:lvl3pPr lvl="2">
              <a:lnSpc>
                <a:spcPct val="100000"/>
              </a:lnSpc>
              <a:spcBef>
                <a:spcPts val="1600"/>
              </a:spcBef>
              <a:spcAft>
                <a:spcPts val="0"/>
              </a:spcAft>
              <a:buNone/>
              <a:defRPr/>
            </a:lvl3pPr>
            <a:lvl4pPr lvl="3">
              <a:lnSpc>
                <a:spcPct val="100000"/>
              </a:lnSpc>
              <a:spcBef>
                <a:spcPts val="1600"/>
              </a:spcBef>
              <a:spcAft>
                <a:spcPts val="0"/>
              </a:spcAft>
              <a:buNone/>
              <a:defRPr/>
            </a:lvl4pPr>
            <a:lvl5pPr lvl="4">
              <a:lnSpc>
                <a:spcPct val="100000"/>
              </a:lnSpc>
              <a:spcBef>
                <a:spcPts val="1600"/>
              </a:spcBef>
              <a:spcAft>
                <a:spcPts val="0"/>
              </a:spcAft>
              <a:buNone/>
              <a:defRPr/>
            </a:lvl5pPr>
            <a:lvl6pPr lvl="5">
              <a:lnSpc>
                <a:spcPct val="100000"/>
              </a:lnSpc>
              <a:spcBef>
                <a:spcPts val="1600"/>
              </a:spcBef>
              <a:spcAft>
                <a:spcPts val="0"/>
              </a:spcAft>
              <a:buNone/>
              <a:defRPr/>
            </a:lvl6pPr>
            <a:lvl7pPr lvl="6">
              <a:lnSpc>
                <a:spcPct val="100000"/>
              </a:lnSpc>
              <a:spcBef>
                <a:spcPts val="1600"/>
              </a:spcBef>
              <a:spcAft>
                <a:spcPts val="0"/>
              </a:spcAft>
              <a:buNone/>
              <a:defRPr/>
            </a:lvl7pPr>
            <a:lvl8pPr lvl="7">
              <a:lnSpc>
                <a:spcPct val="100000"/>
              </a:lnSpc>
              <a:spcBef>
                <a:spcPts val="1600"/>
              </a:spcBef>
              <a:spcAft>
                <a:spcPts val="0"/>
              </a:spcAft>
              <a:buNone/>
              <a:defRPr/>
            </a:lvl8pPr>
            <a:lvl9pPr lvl="8">
              <a:lnSpc>
                <a:spcPct val="100000"/>
              </a:lnSpc>
              <a:spcBef>
                <a:spcPts val="1600"/>
              </a:spcBef>
              <a:spcAft>
                <a:spcPts val="1600"/>
              </a:spcAft>
              <a:buNone/>
              <a:defRPr/>
            </a:lvl9pPr>
          </a:lstStyle>
          <a:p>
            <a:endParaRPr/>
          </a:p>
        </p:txBody>
      </p:sp>
      <p:sp>
        <p:nvSpPr>
          <p:cNvPr id="35" name="Google Shape;35;p3"/>
          <p:cNvSpPr/>
          <p:nvPr/>
        </p:nvSpPr>
        <p:spPr>
          <a:xfrm>
            <a:off x="-2408844" y="-2653756"/>
            <a:ext cx="7189888" cy="11633851"/>
          </a:xfrm>
          <a:custGeom>
            <a:avLst/>
            <a:gdLst/>
            <a:ahLst/>
            <a:cxnLst/>
            <a:rect l="l" t="t" r="r" b="b"/>
            <a:pathLst>
              <a:path w="65114" h="105360" extrusionOk="0">
                <a:moveTo>
                  <a:pt x="8698" y="1"/>
                </a:moveTo>
                <a:cubicBezTo>
                  <a:pt x="7253" y="1"/>
                  <a:pt x="5781" y="585"/>
                  <a:pt x="4670" y="1490"/>
                </a:cubicBezTo>
                <a:cubicBezTo>
                  <a:pt x="4036" y="1990"/>
                  <a:pt x="4737" y="3291"/>
                  <a:pt x="5304" y="3892"/>
                </a:cubicBezTo>
                <a:cubicBezTo>
                  <a:pt x="5838" y="4492"/>
                  <a:pt x="6538" y="5192"/>
                  <a:pt x="6405" y="5993"/>
                </a:cubicBezTo>
                <a:cubicBezTo>
                  <a:pt x="5854" y="6218"/>
                  <a:pt x="5266" y="6331"/>
                  <a:pt x="4683" y="6331"/>
                </a:cubicBezTo>
                <a:cubicBezTo>
                  <a:pt x="4489" y="6331"/>
                  <a:pt x="4295" y="6318"/>
                  <a:pt x="4103" y="6293"/>
                </a:cubicBezTo>
                <a:cubicBezTo>
                  <a:pt x="3937" y="6268"/>
                  <a:pt x="3767" y="6257"/>
                  <a:pt x="3595" y="6257"/>
                </a:cubicBezTo>
                <a:cubicBezTo>
                  <a:pt x="3317" y="6257"/>
                  <a:pt x="3037" y="6285"/>
                  <a:pt x="2769" y="6327"/>
                </a:cubicBezTo>
                <a:cubicBezTo>
                  <a:pt x="2368" y="6460"/>
                  <a:pt x="2001" y="6927"/>
                  <a:pt x="2168" y="7327"/>
                </a:cubicBezTo>
                <a:cubicBezTo>
                  <a:pt x="1868" y="7828"/>
                  <a:pt x="1534" y="8095"/>
                  <a:pt x="1868" y="8562"/>
                </a:cubicBezTo>
                <a:cubicBezTo>
                  <a:pt x="2135" y="8928"/>
                  <a:pt x="2569" y="9229"/>
                  <a:pt x="2569" y="9696"/>
                </a:cubicBezTo>
                <a:cubicBezTo>
                  <a:pt x="2502" y="10063"/>
                  <a:pt x="2268" y="10363"/>
                  <a:pt x="1935" y="10496"/>
                </a:cubicBezTo>
                <a:cubicBezTo>
                  <a:pt x="1601" y="10630"/>
                  <a:pt x="1268" y="10763"/>
                  <a:pt x="967" y="10930"/>
                </a:cubicBezTo>
                <a:cubicBezTo>
                  <a:pt x="0" y="11530"/>
                  <a:pt x="0" y="12865"/>
                  <a:pt x="133" y="13999"/>
                </a:cubicBezTo>
                <a:cubicBezTo>
                  <a:pt x="734" y="14733"/>
                  <a:pt x="834" y="16034"/>
                  <a:pt x="534" y="16968"/>
                </a:cubicBezTo>
                <a:cubicBezTo>
                  <a:pt x="367" y="17268"/>
                  <a:pt x="300" y="17668"/>
                  <a:pt x="367" y="18035"/>
                </a:cubicBezTo>
                <a:cubicBezTo>
                  <a:pt x="500" y="18435"/>
                  <a:pt x="967" y="18569"/>
                  <a:pt x="1401" y="18669"/>
                </a:cubicBezTo>
                <a:cubicBezTo>
                  <a:pt x="1852" y="18790"/>
                  <a:pt x="2349" y="18903"/>
                  <a:pt x="2820" y="18903"/>
                </a:cubicBezTo>
                <a:cubicBezTo>
                  <a:pt x="3254" y="18903"/>
                  <a:pt x="3667" y="18807"/>
                  <a:pt x="4003" y="18535"/>
                </a:cubicBezTo>
                <a:cubicBezTo>
                  <a:pt x="4783" y="17871"/>
                  <a:pt x="5763" y="17644"/>
                  <a:pt x="6811" y="17644"/>
                </a:cubicBezTo>
                <a:cubicBezTo>
                  <a:pt x="8182" y="17644"/>
                  <a:pt x="9670" y="18033"/>
                  <a:pt x="10975" y="18335"/>
                </a:cubicBezTo>
                <a:cubicBezTo>
                  <a:pt x="11775" y="18502"/>
                  <a:pt x="12642" y="18802"/>
                  <a:pt x="13109" y="19469"/>
                </a:cubicBezTo>
                <a:cubicBezTo>
                  <a:pt x="13710" y="20370"/>
                  <a:pt x="13443" y="21638"/>
                  <a:pt x="12943" y="22605"/>
                </a:cubicBezTo>
                <a:cubicBezTo>
                  <a:pt x="12442" y="23572"/>
                  <a:pt x="11708" y="24406"/>
                  <a:pt x="11375" y="25474"/>
                </a:cubicBezTo>
                <a:cubicBezTo>
                  <a:pt x="11141" y="26474"/>
                  <a:pt x="11075" y="27508"/>
                  <a:pt x="11241" y="28509"/>
                </a:cubicBezTo>
                <a:cubicBezTo>
                  <a:pt x="11341" y="29777"/>
                  <a:pt x="11475" y="31111"/>
                  <a:pt x="12209" y="32145"/>
                </a:cubicBezTo>
                <a:cubicBezTo>
                  <a:pt x="13009" y="33346"/>
                  <a:pt x="13410" y="34747"/>
                  <a:pt x="13376" y="36181"/>
                </a:cubicBezTo>
                <a:cubicBezTo>
                  <a:pt x="13310" y="37249"/>
                  <a:pt x="12943" y="38283"/>
                  <a:pt x="13043" y="39350"/>
                </a:cubicBezTo>
                <a:cubicBezTo>
                  <a:pt x="13209" y="41285"/>
                  <a:pt x="14877" y="42719"/>
                  <a:pt x="16579" y="43653"/>
                </a:cubicBezTo>
                <a:cubicBezTo>
                  <a:pt x="18413" y="44621"/>
                  <a:pt x="19814" y="46222"/>
                  <a:pt x="20481" y="48190"/>
                </a:cubicBezTo>
                <a:cubicBezTo>
                  <a:pt x="20782" y="49157"/>
                  <a:pt x="20915" y="50158"/>
                  <a:pt x="21148" y="51159"/>
                </a:cubicBezTo>
                <a:cubicBezTo>
                  <a:pt x="21615" y="52860"/>
                  <a:pt x="22616" y="54361"/>
                  <a:pt x="24017" y="55462"/>
                </a:cubicBezTo>
                <a:cubicBezTo>
                  <a:pt x="25018" y="56262"/>
                  <a:pt x="26652" y="56529"/>
                  <a:pt x="27920" y="56763"/>
                </a:cubicBezTo>
                <a:cubicBezTo>
                  <a:pt x="28554" y="56896"/>
                  <a:pt x="29254" y="56996"/>
                  <a:pt x="29755" y="57430"/>
                </a:cubicBezTo>
                <a:cubicBezTo>
                  <a:pt x="29988" y="57630"/>
                  <a:pt x="30155" y="57897"/>
                  <a:pt x="30355" y="58130"/>
                </a:cubicBezTo>
                <a:cubicBezTo>
                  <a:pt x="31422" y="59164"/>
                  <a:pt x="33357" y="58731"/>
                  <a:pt x="34425" y="59765"/>
                </a:cubicBezTo>
                <a:cubicBezTo>
                  <a:pt x="34691" y="60032"/>
                  <a:pt x="34925" y="60332"/>
                  <a:pt x="35125" y="60665"/>
                </a:cubicBezTo>
                <a:cubicBezTo>
                  <a:pt x="35729" y="61390"/>
                  <a:pt x="36633" y="61814"/>
                  <a:pt x="37565" y="61814"/>
                </a:cubicBezTo>
                <a:cubicBezTo>
                  <a:pt x="37664" y="61814"/>
                  <a:pt x="37762" y="61809"/>
                  <a:pt x="37860" y="61800"/>
                </a:cubicBezTo>
                <a:lnTo>
                  <a:pt x="37860" y="61800"/>
                </a:lnTo>
                <a:cubicBezTo>
                  <a:pt x="37627" y="62600"/>
                  <a:pt x="38561" y="63501"/>
                  <a:pt x="38261" y="64268"/>
                </a:cubicBezTo>
                <a:cubicBezTo>
                  <a:pt x="38027" y="64868"/>
                  <a:pt x="37327" y="65169"/>
                  <a:pt x="36860" y="65602"/>
                </a:cubicBezTo>
                <a:cubicBezTo>
                  <a:pt x="36026" y="66370"/>
                  <a:pt x="35892" y="67670"/>
                  <a:pt x="36259" y="68771"/>
                </a:cubicBezTo>
                <a:cubicBezTo>
                  <a:pt x="36660" y="69839"/>
                  <a:pt x="37327" y="70806"/>
                  <a:pt x="38127" y="71607"/>
                </a:cubicBezTo>
                <a:cubicBezTo>
                  <a:pt x="39562" y="73174"/>
                  <a:pt x="41263" y="73942"/>
                  <a:pt x="42797" y="75409"/>
                </a:cubicBezTo>
                <a:cubicBezTo>
                  <a:pt x="44232" y="76744"/>
                  <a:pt x="44565" y="78945"/>
                  <a:pt x="44232" y="80880"/>
                </a:cubicBezTo>
                <a:cubicBezTo>
                  <a:pt x="43931" y="82815"/>
                  <a:pt x="43064" y="84616"/>
                  <a:pt x="42464" y="86484"/>
                </a:cubicBezTo>
                <a:cubicBezTo>
                  <a:pt x="41330" y="89986"/>
                  <a:pt x="41063" y="93823"/>
                  <a:pt x="42130" y="97325"/>
                </a:cubicBezTo>
                <a:cubicBezTo>
                  <a:pt x="43231" y="100861"/>
                  <a:pt x="45766" y="103963"/>
                  <a:pt x="49168" y="105331"/>
                </a:cubicBezTo>
                <a:cubicBezTo>
                  <a:pt x="49246" y="105350"/>
                  <a:pt x="49327" y="105360"/>
                  <a:pt x="49408" y="105360"/>
                </a:cubicBezTo>
                <a:cubicBezTo>
                  <a:pt x="49742" y="105360"/>
                  <a:pt x="50081" y="105199"/>
                  <a:pt x="50269" y="104931"/>
                </a:cubicBezTo>
                <a:cubicBezTo>
                  <a:pt x="50569" y="104630"/>
                  <a:pt x="50603" y="104163"/>
                  <a:pt x="50403" y="103796"/>
                </a:cubicBezTo>
                <a:cubicBezTo>
                  <a:pt x="49802" y="102662"/>
                  <a:pt x="48701" y="101695"/>
                  <a:pt x="47901" y="100694"/>
                </a:cubicBezTo>
                <a:cubicBezTo>
                  <a:pt x="47634" y="100394"/>
                  <a:pt x="47467" y="100027"/>
                  <a:pt x="47434" y="99627"/>
                </a:cubicBezTo>
                <a:cubicBezTo>
                  <a:pt x="47467" y="99160"/>
                  <a:pt x="47868" y="98826"/>
                  <a:pt x="48134" y="98493"/>
                </a:cubicBezTo>
                <a:cubicBezTo>
                  <a:pt x="48601" y="97959"/>
                  <a:pt x="48835" y="97258"/>
                  <a:pt x="48802" y="96558"/>
                </a:cubicBezTo>
                <a:cubicBezTo>
                  <a:pt x="48802" y="95924"/>
                  <a:pt x="48401" y="95290"/>
                  <a:pt x="48435" y="94656"/>
                </a:cubicBezTo>
                <a:cubicBezTo>
                  <a:pt x="48435" y="93989"/>
                  <a:pt x="48802" y="93389"/>
                  <a:pt x="49402" y="93122"/>
                </a:cubicBezTo>
                <a:cubicBezTo>
                  <a:pt x="49702" y="93055"/>
                  <a:pt x="49969" y="92989"/>
                  <a:pt x="50236" y="92922"/>
                </a:cubicBezTo>
                <a:cubicBezTo>
                  <a:pt x="51137" y="92522"/>
                  <a:pt x="51003" y="91154"/>
                  <a:pt x="51637" y="90420"/>
                </a:cubicBezTo>
                <a:cubicBezTo>
                  <a:pt x="51970" y="90120"/>
                  <a:pt x="52337" y="89886"/>
                  <a:pt x="52771" y="89753"/>
                </a:cubicBezTo>
                <a:cubicBezTo>
                  <a:pt x="54506" y="88919"/>
                  <a:pt x="55907" y="87285"/>
                  <a:pt x="56040" y="85383"/>
                </a:cubicBezTo>
                <a:cubicBezTo>
                  <a:pt x="56173" y="83882"/>
                  <a:pt x="55640" y="82047"/>
                  <a:pt x="56774" y="81047"/>
                </a:cubicBezTo>
                <a:cubicBezTo>
                  <a:pt x="57273" y="80610"/>
                  <a:pt x="57897" y="80516"/>
                  <a:pt x="58559" y="80516"/>
                </a:cubicBezTo>
                <a:cubicBezTo>
                  <a:pt x="59057" y="80516"/>
                  <a:pt x="59577" y="80569"/>
                  <a:pt x="60083" y="80569"/>
                </a:cubicBezTo>
                <a:cubicBezTo>
                  <a:pt x="60342" y="80569"/>
                  <a:pt x="60597" y="80555"/>
                  <a:pt x="60843" y="80513"/>
                </a:cubicBezTo>
                <a:cubicBezTo>
                  <a:pt x="61411" y="80413"/>
                  <a:pt x="61777" y="79913"/>
                  <a:pt x="62044" y="79379"/>
                </a:cubicBezTo>
                <a:cubicBezTo>
                  <a:pt x="62278" y="78879"/>
                  <a:pt x="62345" y="78278"/>
                  <a:pt x="62244" y="77711"/>
                </a:cubicBezTo>
                <a:cubicBezTo>
                  <a:pt x="62111" y="77044"/>
                  <a:pt x="61811" y="76377"/>
                  <a:pt x="61878" y="75676"/>
                </a:cubicBezTo>
                <a:cubicBezTo>
                  <a:pt x="61978" y="74676"/>
                  <a:pt x="62711" y="73942"/>
                  <a:pt x="63345" y="73174"/>
                </a:cubicBezTo>
                <a:cubicBezTo>
                  <a:pt x="64046" y="72240"/>
                  <a:pt x="64546" y="71173"/>
                  <a:pt x="64813" y="70039"/>
                </a:cubicBezTo>
                <a:cubicBezTo>
                  <a:pt x="65113" y="68738"/>
                  <a:pt x="64279" y="67203"/>
                  <a:pt x="63145" y="66570"/>
                </a:cubicBezTo>
                <a:cubicBezTo>
                  <a:pt x="62011" y="65936"/>
                  <a:pt x="60577" y="65903"/>
                  <a:pt x="59242" y="65869"/>
                </a:cubicBezTo>
                <a:cubicBezTo>
                  <a:pt x="57941" y="65836"/>
                  <a:pt x="56540" y="65736"/>
                  <a:pt x="55440" y="64969"/>
                </a:cubicBezTo>
                <a:cubicBezTo>
                  <a:pt x="54439" y="64268"/>
                  <a:pt x="53872" y="63101"/>
                  <a:pt x="53105" y="62167"/>
                </a:cubicBezTo>
                <a:cubicBezTo>
                  <a:pt x="51770" y="60632"/>
                  <a:pt x="49869" y="59698"/>
                  <a:pt x="48001" y="58831"/>
                </a:cubicBezTo>
                <a:cubicBezTo>
                  <a:pt x="47465" y="58601"/>
                  <a:pt x="46871" y="58352"/>
                  <a:pt x="46293" y="58352"/>
                </a:cubicBezTo>
                <a:cubicBezTo>
                  <a:pt x="46115" y="58352"/>
                  <a:pt x="45939" y="58376"/>
                  <a:pt x="45766" y="58431"/>
                </a:cubicBezTo>
                <a:cubicBezTo>
                  <a:pt x="45499" y="58564"/>
                  <a:pt x="45199" y="58664"/>
                  <a:pt x="44932" y="58764"/>
                </a:cubicBezTo>
                <a:cubicBezTo>
                  <a:pt x="44855" y="58780"/>
                  <a:pt x="44780" y="58787"/>
                  <a:pt x="44705" y="58787"/>
                </a:cubicBezTo>
                <a:cubicBezTo>
                  <a:pt x="43975" y="58787"/>
                  <a:pt x="43363" y="58093"/>
                  <a:pt x="42697" y="57730"/>
                </a:cubicBezTo>
                <a:cubicBezTo>
                  <a:pt x="42359" y="57546"/>
                  <a:pt x="41988" y="57463"/>
                  <a:pt x="41615" y="57463"/>
                </a:cubicBezTo>
                <a:cubicBezTo>
                  <a:pt x="40293" y="57463"/>
                  <a:pt x="38932" y="58505"/>
                  <a:pt x="38828" y="59832"/>
                </a:cubicBezTo>
                <a:cubicBezTo>
                  <a:pt x="38621" y="59903"/>
                  <a:pt x="38364" y="59939"/>
                  <a:pt x="38089" y="59939"/>
                </a:cubicBezTo>
                <a:cubicBezTo>
                  <a:pt x="37343" y="59939"/>
                  <a:pt x="36467" y="59676"/>
                  <a:pt x="36126" y="59164"/>
                </a:cubicBezTo>
                <a:cubicBezTo>
                  <a:pt x="35826" y="58664"/>
                  <a:pt x="35692" y="57930"/>
                  <a:pt x="35125" y="57697"/>
                </a:cubicBezTo>
                <a:cubicBezTo>
                  <a:pt x="34825" y="57597"/>
                  <a:pt x="34458" y="57630"/>
                  <a:pt x="34224" y="57430"/>
                </a:cubicBezTo>
                <a:cubicBezTo>
                  <a:pt x="33791" y="57063"/>
                  <a:pt x="34124" y="56429"/>
                  <a:pt x="34224" y="55895"/>
                </a:cubicBezTo>
                <a:cubicBezTo>
                  <a:pt x="34325" y="55061"/>
                  <a:pt x="33691" y="54261"/>
                  <a:pt x="32924" y="53894"/>
                </a:cubicBezTo>
                <a:cubicBezTo>
                  <a:pt x="32123" y="53594"/>
                  <a:pt x="31289" y="53460"/>
                  <a:pt x="30422" y="53460"/>
                </a:cubicBezTo>
                <a:cubicBezTo>
                  <a:pt x="30300" y="53470"/>
                  <a:pt x="30178" y="53475"/>
                  <a:pt x="30055" y="53475"/>
                </a:cubicBezTo>
                <a:cubicBezTo>
                  <a:pt x="29336" y="53475"/>
                  <a:pt x="28604" y="53312"/>
                  <a:pt x="27920" y="53027"/>
                </a:cubicBezTo>
                <a:cubicBezTo>
                  <a:pt x="26452" y="52293"/>
                  <a:pt x="25852" y="50291"/>
                  <a:pt x="26486" y="48757"/>
                </a:cubicBezTo>
                <a:cubicBezTo>
                  <a:pt x="27196" y="47272"/>
                  <a:pt x="28686" y="46319"/>
                  <a:pt x="30323" y="46319"/>
                </a:cubicBezTo>
                <a:cubicBezTo>
                  <a:pt x="30378" y="46319"/>
                  <a:pt x="30433" y="46320"/>
                  <a:pt x="30488" y="46322"/>
                </a:cubicBezTo>
                <a:cubicBezTo>
                  <a:pt x="32123" y="46389"/>
                  <a:pt x="33824" y="47556"/>
                  <a:pt x="33824" y="49191"/>
                </a:cubicBezTo>
                <a:cubicBezTo>
                  <a:pt x="33824" y="49460"/>
                  <a:pt x="34083" y="49575"/>
                  <a:pt x="34366" y="49575"/>
                </a:cubicBezTo>
                <a:cubicBezTo>
                  <a:pt x="34538" y="49575"/>
                  <a:pt x="34720" y="49533"/>
                  <a:pt x="34858" y="49457"/>
                </a:cubicBezTo>
                <a:cubicBezTo>
                  <a:pt x="35192" y="49224"/>
                  <a:pt x="35425" y="48857"/>
                  <a:pt x="35492" y="48423"/>
                </a:cubicBezTo>
                <a:cubicBezTo>
                  <a:pt x="35592" y="48023"/>
                  <a:pt x="35592" y="47589"/>
                  <a:pt x="35726" y="47223"/>
                </a:cubicBezTo>
                <a:cubicBezTo>
                  <a:pt x="36026" y="46289"/>
                  <a:pt x="36893" y="45655"/>
                  <a:pt x="37860" y="45655"/>
                </a:cubicBezTo>
                <a:cubicBezTo>
                  <a:pt x="38861" y="45655"/>
                  <a:pt x="39562" y="44654"/>
                  <a:pt x="40262" y="43987"/>
                </a:cubicBezTo>
                <a:cubicBezTo>
                  <a:pt x="41029" y="43286"/>
                  <a:pt x="41330" y="42252"/>
                  <a:pt x="41096" y="41252"/>
                </a:cubicBezTo>
                <a:cubicBezTo>
                  <a:pt x="40963" y="40751"/>
                  <a:pt x="40629" y="40218"/>
                  <a:pt x="40796" y="39717"/>
                </a:cubicBezTo>
                <a:cubicBezTo>
                  <a:pt x="40963" y="39350"/>
                  <a:pt x="41296" y="39050"/>
                  <a:pt x="41730" y="38917"/>
                </a:cubicBezTo>
                <a:cubicBezTo>
                  <a:pt x="42721" y="38514"/>
                  <a:pt x="43798" y="38313"/>
                  <a:pt x="44882" y="38313"/>
                </a:cubicBezTo>
                <a:cubicBezTo>
                  <a:pt x="44965" y="38313"/>
                  <a:pt x="45049" y="38314"/>
                  <a:pt x="45132" y="38316"/>
                </a:cubicBezTo>
                <a:cubicBezTo>
                  <a:pt x="45157" y="38317"/>
                  <a:pt x="45182" y="38317"/>
                  <a:pt x="45207" y="38317"/>
                </a:cubicBezTo>
                <a:cubicBezTo>
                  <a:pt x="46160" y="38317"/>
                  <a:pt x="46679" y="37694"/>
                  <a:pt x="47167" y="36848"/>
                </a:cubicBezTo>
                <a:cubicBezTo>
                  <a:pt x="47534" y="36215"/>
                  <a:pt x="47701" y="35414"/>
                  <a:pt x="48301" y="35014"/>
                </a:cubicBezTo>
                <a:cubicBezTo>
                  <a:pt x="48642" y="34761"/>
                  <a:pt x="49032" y="34685"/>
                  <a:pt x="49441" y="34685"/>
                </a:cubicBezTo>
                <a:cubicBezTo>
                  <a:pt x="50051" y="34685"/>
                  <a:pt x="50706" y="34853"/>
                  <a:pt x="51318" y="34853"/>
                </a:cubicBezTo>
                <a:cubicBezTo>
                  <a:pt x="51380" y="34853"/>
                  <a:pt x="51442" y="34851"/>
                  <a:pt x="51503" y="34847"/>
                </a:cubicBezTo>
                <a:cubicBezTo>
                  <a:pt x="53171" y="34647"/>
                  <a:pt x="54305" y="33046"/>
                  <a:pt x="53905" y="31411"/>
                </a:cubicBezTo>
                <a:cubicBezTo>
                  <a:pt x="53705" y="30677"/>
                  <a:pt x="53171" y="30077"/>
                  <a:pt x="52771" y="29443"/>
                </a:cubicBezTo>
                <a:cubicBezTo>
                  <a:pt x="52204" y="28576"/>
                  <a:pt x="51804" y="27608"/>
                  <a:pt x="51570" y="26574"/>
                </a:cubicBezTo>
                <a:cubicBezTo>
                  <a:pt x="51403" y="25607"/>
                  <a:pt x="51337" y="24573"/>
                  <a:pt x="50703" y="23839"/>
                </a:cubicBezTo>
                <a:cubicBezTo>
                  <a:pt x="49736" y="23872"/>
                  <a:pt x="48568" y="23839"/>
                  <a:pt x="47701" y="24306"/>
                </a:cubicBezTo>
                <a:cubicBezTo>
                  <a:pt x="47534" y="23305"/>
                  <a:pt x="47334" y="22271"/>
                  <a:pt x="46733" y="21471"/>
                </a:cubicBezTo>
                <a:cubicBezTo>
                  <a:pt x="46310" y="20906"/>
                  <a:pt x="45587" y="20523"/>
                  <a:pt x="44893" y="20523"/>
                </a:cubicBezTo>
                <a:cubicBezTo>
                  <a:pt x="44604" y="20523"/>
                  <a:pt x="44320" y="20590"/>
                  <a:pt x="44065" y="20737"/>
                </a:cubicBezTo>
                <a:cubicBezTo>
                  <a:pt x="43198" y="21237"/>
                  <a:pt x="43031" y="22405"/>
                  <a:pt x="43198" y="23372"/>
                </a:cubicBezTo>
                <a:cubicBezTo>
                  <a:pt x="43364" y="24339"/>
                  <a:pt x="43765" y="25273"/>
                  <a:pt x="43731" y="26241"/>
                </a:cubicBezTo>
                <a:cubicBezTo>
                  <a:pt x="43698" y="27227"/>
                  <a:pt x="43050" y="28310"/>
                  <a:pt x="42074" y="28310"/>
                </a:cubicBezTo>
                <a:cubicBezTo>
                  <a:pt x="42060" y="28310"/>
                  <a:pt x="42045" y="28309"/>
                  <a:pt x="42030" y="28309"/>
                </a:cubicBezTo>
                <a:cubicBezTo>
                  <a:pt x="41530" y="28242"/>
                  <a:pt x="41063" y="28009"/>
                  <a:pt x="40696" y="27608"/>
                </a:cubicBezTo>
                <a:cubicBezTo>
                  <a:pt x="40195" y="27075"/>
                  <a:pt x="39795" y="26408"/>
                  <a:pt x="39128" y="26107"/>
                </a:cubicBezTo>
                <a:cubicBezTo>
                  <a:pt x="38594" y="25941"/>
                  <a:pt x="38061" y="25807"/>
                  <a:pt x="37493" y="25740"/>
                </a:cubicBezTo>
                <a:cubicBezTo>
                  <a:pt x="35492" y="25307"/>
                  <a:pt x="34258" y="23305"/>
                  <a:pt x="34825" y="21337"/>
                </a:cubicBezTo>
                <a:cubicBezTo>
                  <a:pt x="35253" y="19760"/>
                  <a:pt x="36687" y="18740"/>
                  <a:pt x="38235" y="18740"/>
                </a:cubicBezTo>
                <a:cubicBezTo>
                  <a:pt x="38619" y="18740"/>
                  <a:pt x="39010" y="18803"/>
                  <a:pt x="39395" y="18936"/>
                </a:cubicBezTo>
                <a:cubicBezTo>
                  <a:pt x="41596" y="18135"/>
                  <a:pt x="42497" y="15366"/>
                  <a:pt x="41596" y="13198"/>
                </a:cubicBezTo>
                <a:cubicBezTo>
                  <a:pt x="40729" y="11030"/>
                  <a:pt x="38361" y="9662"/>
                  <a:pt x="36026" y="9562"/>
                </a:cubicBezTo>
                <a:cubicBezTo>
                  <a:pt x="35868" y="9570"/>
                  <a:pt x="35709" y="9574"/>
                  <a:pt x="35549" y="9574"/>
                </a:cubicBezTo>
                <a:cubicBezTo>
                  <a:pt x="35030" y="9574"/>
                  <a:pt x="34501" y="9531"/>
                  <a:pt x="33991" y="9429"/>
                </a:cubicBezTo>
                <a:cubicBezTo>
                  <a:pt x="32123" y="8962"/>
                  <a:pt x="31122" y="6894"/>
                  <a:pt x="29488" y="5860"/>
                </a:cubicBezTo>
                <a:cubicBezTo>
                  <a:pt x="29051" y="5573"/>
                  <a:pt x="28379" y="5515"/>
                  <a:pt x="27655" y="5515"/>
                </a:cubicBezTo>
                <a:cubicBezTo>
                  <a:pt x="27170" y="5515"/>
                  <a:pt x="26662" y="5541"/>
                  <a:pt x="26185" y="5541"/>
                </a:cubicBezTo>
                <a:cubicBezTo>
                  <a:pt x="25637" y="5541"/>
                  <a:pt x="25131" y="5507"/>
                  <a:pt x="24751" y="5359"/>
                </a:cubicBezTo>
                <a:cubicBezTo>
                  <a:pt x="24164" y="5146"/>
                  <a:pt x="23534" y="5039"/>
                  <a:pt x="22913" y="5039"/>
                </a:cubicBezTo>
                <a:cubicBezTo>
                  <a:pt x="22758" y="5039"/>
                  <a:pt x="22603" y="5046"/>
                  <a:pt x="22449" y="5059"/>
                </a:cubicBezTo>
                <a:cubicBezTo>
                  <a:pt x="21749" y="5726"/>
                  <a:pt x="20448" y="5893"/>
                  <a:pt x="19514" y="5960"/>
                </a:cubicBezTo>
                <a:cubicBezTo>
                  <a:pt x="18513" y="4992"/>
                  <a:pt x="17379" y="4158"/>
                  <a:pt x="16145" y="3525"/>
                </a:cubicBezTo>
                <a:cubicBezTo>
                  <a:pt x="15344" y="3091"/>
                  <a:pt x="14410" y="2691"/>
                  <a:pt x="14143" y="1790"/>
                </a:cubicBezTo>
                <a:cubicBezTo>
                  <a:pt x="13813" y="661"/>
                  <a:pt x="12140" y="77"/>
                  <a:pt x="10760" y="77"/>
                </a:cubicBezTo>
                <a:cubicBezTo>
                  <a:pt x="10469" y="77"/>
                  <a:pt x="10190" y="103"/>
                  <a:pt x="9940" y="156"/>
                </a:cubicBezTo>
                <a:cubicBezTo>
                  <a:pt x="9535" y="50"/>
                  <a:pt x="9117" y="1"/>
                  <a:pt x="8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36;p3"/>
          <p:cNvGrpSpPr/>
          <p:nvPr/>
        </p:nvGrpSpPr>
        <p:grpSpPr>
          <a:xfrm>
            <a:off x="344118" y="436947"/>
            <a:ext cx="8455764" cy="4269605"/>
            <a:chOff x="457606" y="448004"/>
            <a:chExt cx="8455764" cy="4269605"/>
          </a:xfrm>
        </p:grpSpPr>
        <p:grpSp>
          <p:nvGrpSpPr>
            <p:cNvPr id="37" name="Google Shape;37;p3"/>
            <p:cNvGrpSpPr/>
            <p:nvPr/>
          </p:nvGrpSpPr>
          <p:grpSpPr>
            <a:xfrm>
              <a:off x="7934619" y="4491186"/>
              <a:ext cx="978751" cy="226423"/>
              <a:chOff x="4114929" y="104250"/>
              <a:chExt cx="978751" cy="226423"/>
            </a:xfrm>
          </p:grpSpPr>
          <p:sp>
            <p:nvSpPr>
              <p:cNvPr id="38" name="Google Shape;38;p3"/>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3"/>
            <p:cNvGrpSpPr/>
            <p:nvPr/>
          </p:nvGrpSpPr>
          <p:grpSpPr>
            <a:xfrm>
              <a:off x="8027817" y="448004"/>
              <a:ext cx="792366" cy="183988"/>
              <a:chOff x="6214836" y="4359395"/>
              <a:chExt cx="792366" cy="183988"/>
            </a:xfrm>
          </p:grpSpPr>
          <p:sp>
            <p:nvSpPr>
              <p:cNvPr id="42" name="Google Shape;42;p3"/>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3"/>
            <p:cNvSpPr/>
            <p:nvPr/>
          </p:nvSpPr>
          <p:spPr>
            <a:xfrm>
              <a:off x="7641430" y="1897391"/>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3"/>
            <p:cNvGrpSpPr/>
            <p:nvPr/>
          </p:nvGrpSpPr>
          <p:grpSpPr>
            <a:xfrm>
              <a:off x="457606" y="4541737"/>
              <a:ext cx="524785" cy="125347"/>
              <a:chOff x="1675350" y="4136317"/>
              <a:chExt cx="524785" cy="125347"/>
            </a:xfrm>
          </p:grpSpPr>
          <p:sp>
            <p:nvSpPr>
              <p:cNvPr id="47" name="Google Shape;47;p3"/>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3">
  <p:cSld name="CUSTOM_3_1_3">
    <p:spTree>
      <p:nvGrpSpPr>
        <p:cNvPr id="1" name="Shape 334"/>
        <p:cNvGrpSpPr/>
        <p:nvPr/>
      </p:nvGrpSpPr>
      <p:grpSpPr>
        <a:xfrm>
          <a:off x="0" y="0"/>
          <a:ext cx="0" cy="0"/>
          <a:chOff x="0" y="0"/>
          <a:chExt cx="0" cy="0"/>
        </a:xfrm>
      </p:grpSpPr>
      <p:sp>
        <p:nvSpPr>
          <p:cNvPr id="335" name="Google Shape;335;p21"/>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336" name="Google Shape;336;p21"/>
          <p:cNvGrpSpPr/>
          <p:nvPr/>
        </p:nvGrpSpPr>
        <p:grpSpPr>
          <a:xfrm>
            <a:off x="311793" y="443582"/>
            <a:ext cx="8520414" cy="4256336"/>
            <a:chOff x="392950" y="426788"/>
            <a:chExt cx="8520414" cy="4256336"/>
          </a:xfrm>
        </p:grpSpPr>
        <p:grpSp>
          <p:nvGrpSpPr>
            <p:cNvPr id="337" name="Google Shape;337;p21"/>
            <p:cNvGrpSpPr/>
            <p:nvPr/>
          </p:nvGrpSpPr>
          <p:grpSpPr>
            <a:xfrm>
              <a:off x="7934613" y="426788"/>
              <a:ext cx="978751" cy="226423"/>
              <a:chOff x="4114929" y="104250"/>
              <a:chExt cx="978751" cy="226423"/>
            </a:xfrm>
          </p:grpSpPr>
          <p:sp>
            <p:nvSpPr>
              <p:cNvPr id="338" name="Google Shape;338;p21"/>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1"/>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1"/>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 name="Google Shape;341;p21"/>
            <p:cNvGrpSpPr/>
            <p:nvPr/>
          </p:nvGrpSpPr>
          <p:grpSpPr>
            <a:xfrm>
              <a:off x="392950" y="4557776"/>
              <a:ext cx="524785" cy="125347"/>
              <a:chOff x="1675350" y="4136317"/>
              <a:chExt cx="524785" cy="125347"/>
            </a:xfrm>
          </p:grpSpPr>
          <p:sp>
            <p:nvSpPr>
              <p:cNvPr id="342" name="Google Shape;342;p21"/>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1"/>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4">
  <p:cSld name="CUSTOM_3_1_2">
    <p:spTree>
      <p:nvGrpSpPr>
        <p:cNvPr id="1" name="Shape 344"/>
        <p:cNvGrpSpPr/>
        <p:nvPr/>
      </p:nvGrpSpPr>
      <p:grpSpPr>
        <a:xfrm>
          <a:off x="0" y="0"/>
          <a:ext cx="0" cy="0"/>
          <a:chOff x="0" y="0"/>
          <a:chExt cx="0" cy="0"/>
        </a:xfrm>
      </p:grpSpPr>
      <p:sp>
        <p:nvSpPr>
          <p:cNvPr id="345" name="Google Shape;345;p22"/>
          <p:cNvSpPr txBox="1">
            <a:spLocks noGrp="1"/>
          </p:cNvSpPr>
          <p:nvPr>
            <p:ph type="title"/>
          </p:nvPr>
        </p:nvSpPr>
        <p:spPr>
          <a:xfrm>
            <a:off x="720000" y="387600"/>
            <a:ext cx="3852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346" name="Google Shape;346;p22"/>
          <p:cNvGrpSpPr/>
          <p:nvPr/>
        </p:nvGrpSpPr>
        <p:grpSpPr>
          <a:xfrm flipH="1">
            <a:off x="7853456" y="443582"/>
            <a:ext cx="978751" cy="4256336"/>
            <a:chOff x="7853456" y="443582"/>
            <a:chExt cx="978751" cy="4256336"/>
          </a:xfrm>
        </p:grpSpPr>
        <p:grpSp>
          <p:nvGrpSpPr>
            <p:cNvPr id="347" name="Google Shape;347;p22"/>
            <p:cNvGrpSpPr/>
            <p:nvPr/>
          </p:nvGrpSpPr>
          <p:grpSpPr>
            <a:xfrm>
              <a:off x="7853456" y="443582"/>
              <a:ext cx="978751" cy="226423"/>
              <a:chOff x="4114929" y="104250"/>
              <a:chExt cx="978751" cy="226423"/>
            </a:xfrm>
          </p:grpSpPr>
          <p:sp>
            <p:nvSpPr>
              <p:cNvPr id="348" name="Google Shape;348;p22"/>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2"/>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2"/>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 name="Google Shape;351;p22"/>
            <p:cNvGrpSpPr/>
            <p:nvPr/>
          </p:nvGrpSpPr>
          <p:grpSpPr>
            <a:xfrm>
              <a:off x="8307422" y="4574571"/>
              <a:ext cx="524785" cy="125347"/>
              <a:chOff x="1675350" y="4136317"/>
              <a:chExt cx="524785" cy="125347"/>
            </a:xfrm>
          </p:grpSpPr>
          <p:sp>
            <p:nvSpPr>
              <p:cNvPr id="352" name="Google Shape;352;p22"/>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2"/>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six columns">
  <p:cSld name="CUSTOM_4">
    <p:spTree>
      <p:nvGrpSpPr>
        <p:cNvPr id="1" name="Shape 354"/>
        <p:cNvGrpSpPr/>
        <p:nvPr/>
      </p:nvGrpSpPr>
      <p:grpSpPr>
        <a:xfrm>
          <a:off x="0" y="0"/>
          <a:ext cx="0" cy="0"/>
          <a:chOff x="0" y="0"/>
          <a:chExt cx="0" cy="0"/>
        </a:xfrm>
      </p:grpSpPr>
      <p:sp>
        <p:nvSpPr>
          <p:cNvPr id="355" name="Google Shape;355;p23"/>
          <p:cNvSpPr txBox="1">
            <a:spLocks noGrp="1"/>
          </p:cNvSpPr>
          <p:nvPr>
            <p:ph type="subTitle" idx="1"/>
          </p:nvPr>
        </p:nvSpPr>
        <p:spPr>
          <a:xfrm>
            <a:off x="770550" y="3120436"/>
            <a:ext cx="2181300" cy="371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356" name="Google Shape;356;p23"/>
          <p:cNvSpPr txBox="1">
            <a:spLocks noGrp="1"/>
          </p:cNvSpPr>
          <p:nvPr>
            <p:ph type="subTitle" idx="2"/>
          </p:nvPr>
        </p:nvSpPr>
        <p:spPr>
          <a:xfrm>
            <a:off x="770550" y="3491887"/>
            <a:ext cx="2181300" cy="677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357" name="Google Shape;357;p23"/>
          <p:cNvSpPr txBox="1">
            <a:spLocks noGrp="1"/>
          </p:cNvSpPr>
          <p:nvPr>
            <p:ph type="subTitle" idx="3"/>
          </p:nvPr>
        </p:nvSpPr>
        <p:spPr>
          <a:xfrm>
            <a:off x="3481350" y="3120436"/>
            <a:ext cx="2181300" cy="371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358" name="Google Shape;358;p23"/>
          <p:cNvSpPr txBox="1">
            <a:spLocks noGrp="1"/>
          </p:cNvSpPr>
          <p:nvPr>
            <p:ph type="subTitle" idx="4"/>
          </p:nvPr>
        </p:nvSpPr>
        <p:spPr>
          <a:xfrm>
            <a:off x="3481350" y="3491887"/>
            <a:ext cx="2181300" cy="677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359" name="Google Shape;359;p23"/>
          <p:cNvSpPr txBox="1">
            <a:spLocks noGrp="1"/>
          </p:cNvSpPr>
          <p:nvPr>
            <p:ph type="subTitle" idx="5"/>
          </p:nvPr>
        </p:nvSpPr>
        <p:spPr>
          <a:xfrm>
            <a:off x="6192150" y="3120436"/>
            <a:ext cx="2181300" cy="371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360" name="Google Shape;360;p23"/>
          <p:cNvSpPr txBox="1">
            <a:spLocks noGrp="1"/>
          </p:cNvSpPr>
          <p:nvPr>
            <p:ph type="subTitle" idx="6"/>
          </p:nvPr>
        </p:nvSpPr>
        <p:spPr>
          <a:xfrm>
            <a:off x="6192150" y="3491887"/>
            <a:ext cx="2181300" cy="677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361" name="Google Shape;361;p23"/>
          <p:cNvSpPr txBox="1">
            <a:spLocks noGrp="1"/>
          </p:cNvSpPr>
          <p:nvPr>
            <p:ph type="subTitle" idx="7"/>
          </p:nvPr>
        </p:nvSpPr>
        <p:spPr>
          <a:xfrm>
            <a:off x="770550" y="1933528"/>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362" name="Google Shape;362;p23"/>
          <p:cNvSpPr txBox="1">
            <a:spLocks noGrp="1"/>
          </p:cNvSpPr>
          <p:nvPr>
            <p:ph type="subTitle" idx="8"/>
          </p:nvPr>
        </p:nvSpPr>
        <p:spPr>
          <a:xfrm>
            <a:off x="770550" y="2304975"/>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363" name="Google Shape;363;p23"/>
          <p:cNvSpPr txBox="1">
            <a:spLocks noGrp="1"/>
          </p:cNvSpPr>
          <p:nvPr>
            <p:ph type="subTitle" idx="9"/>
          </p:nvPr>
        </p:nvSpPr>
        <p:spPr>
          <a:xfrm>
            <a:off x="3481350" y="1933528"/>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364" name="Google Shape;364;p23"/>
          <p:cNvSpPr txBox="1">
            <a:spLocks noGrp="1"/>
          </p:cNvSpPr>
          <p:nvPr>
            <p:ph type="subTitle" idx="13"/>
          </p:nvPr>
        </p:nvSpPr>
        <p:spPr>
          <a:xfrm>
            <a:off x="3481350" y="2304975"/>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365" name="Google Shape;365;p23"/>
          <p:cNvSpPr txBox="1">
            <a:spLocks noGrp="1"/>
          </p:cNvSpPr>
          <p:nvPr>
            <p:ph type="subTitle" idx="14"/>
          </p:nvPr>
        </p:nvSpPr>
        <p:spPr>
          <a:xfrm>
            <a:off x="6192150" y="1933528"/>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366" name="Google Shape;366;p23"/>
          <p:cNvSpPr txBox="1">
            <a:spLocks noGrp="1"/>
          </p:cNvSpPr>
          <p:nvPr>
            <p:ph type="subTitle" idx="15"/>
          </p:nvPr>
        </p:nvSpPr>
        <p:spPr>
          <a:xfrm>
            <a:off x="6192150" y="2304975"/>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367" name="Google Shape;367;p23"/>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368" name="Google Shape;368;p23"/>
          <p:cNvGrpSpPr/>
          <p:nvPr/>
        </p:nvGrpSpPr>
        <p:grpSpPr>
          <a:xfrm flipH="1">
            <a:off x="235593" y="1486212"/>
            <a:ext cx="8672814" cy="3159553"/>
            <a:chOff x="392950" y="1588880"/>
            <a:chExt cx="8672814" cy="3159553"/>
          </a:xfrm>
        </p:grpSpPr>
        <p:grpSp>
          <p:nvGrpSpPr>
            <p:cNvPr id="369" name="Google Shape;369;p23"/>
            <p:cNvGrpSpPr/>
            <p:nvPr/>
          </p:nvGrpSpPr>
          <p:grpSpPr>
            <a:xfrm>
              <a:off x="8087013" y="4522011"/>
              <a:ext cx="978751" cy="226423"/>
              <a:chOff x="4114929" y="104250"/>
              <a:chExt cx="978751" cy="226423"/>
            </a:xfrm>
          </p:grpSpPr>
          <p:sp>
            <p:nvSpPr>
              <p:cNvPr id="370" name="Google Shape;370;p23"/>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3"/>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3"/>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 name="Google Shape;373;p23"/>
            <p:cNvGrpSpPr/>
            <p:nvPr/>
          </p:nvGrpSpPr>
          <p:grpSpPr>
            <a:xfrm>
              <a:off x="8261834" y="1588880"/>
              <a:ext cx="629895" cy="125228"/>
              <a:chOff x="7247384" y="153510"/>
              <a:chExt cx="629895" cy="125228"/>
            </a:xfrm>
          </p:grpSpPr>
          <p:sp>
            <p:nvSpPr>
              <p:cNvPr id="374" name="Google Shape;374;p23"/>
              <p:cNvSpPr/>
              <p:nvPr/>
            </p:nvSpPr>
            <p:spPr>
              <a:xfrm>
                <a:off x="7373887"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3"/>
              <p:cNvSpPr/>
              <p:nvPr/>
            </p:nvSpPr>
            <p:spPr>
              <a:xfrm>
                <a:off x="7247384"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6" name="Google Shape;376;p23"/>
            <p:cNvSpPr/>
            <p:nvPr/>
          </p:nvSpPr>
          <p:spPr>
            <a:xfrm>
              <a:off x="468312" y="452201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7" name="Google Shape;377;p23"/>
            <p:cNvGrpSpPr/>
            <p:nvPr/>
          </p:nvGrpSpPr>
          <p:grpSpPr>
            <a:xfrm>
              <a:off x="392950" y="2171899"/>
              <a:ext cx="524785" cy="125347"/>
              <a:chOff x="1675350" y="4136317"/>
              <a:chExt cx="524785" cy="125347"/>
            </a:xfrm>
          </p:grpSpPr>
          <p:sp>
            <p:nvSpPr>
              <p:cNvPr id="378" name="Google Shape;378;p23"/>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3"/>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p:cSld name="CUSTOM_5">
    <p:spTree>
      <p:nvGrpSpPr>
        <p:cNvPr id="1" name="Shape 380"/>
        <p:cNvGrpSpPr/>
        <p:nvPr/>
      </p:nvGrpSpPr>
      <p:grpSpPr>
        <a:xfrm>
          <a:off x="0" y="0"/>
          <a:ext cx="0" cy="0"/>
          <a:chOff x="0" y="0"/>
          <a:chExt cx="0" cy="0"/>
        </a:xfrm>
      </p:grpSpPr>
      <p:sp>
        <p:nvSpPr>
          <p:cNvPr id="381" name="Google Shape;381;p24"/>
          <p:cNvSpPr txBox="1">
            <a:spLocks noGrp="1"/>
          </p:cNvSpPr>
          <p:nvPr>
            <p:ph type="title" hasCustomPrompt="1"/>
          </p:nvPr>
        </p:nvSpPr>
        <p:spPr>
          <a:xfrm>
            <a:off x="860925" y="2889675"/>
            <a:ext cx="2020200" cy="64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82" name="Google Shape;382;p24"/>
          <p:cNvSpPr txBox="1">
            <a:spLocks noGrp="1"/>
          </p:cNvSpPr>
          <p:nvPr>
            <p:ph type="subTitle" idx="1"/>
          </p:nvPr>
        </p:nvSpPr>
        <p:spPr>
          <a:xfrm>
            <a:off x="860925" y="3457450"/>
            <a:ext cx="2020200" cy="6873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lgn="ctr">
              <a:spcBef>
                <a:spcPts val="1600"/>
              </a:spcBef>
              <a:spcAft>
                <a:spcPts val="0"/>
              </a:spcAft>
              <a:buNone/>
              <a:defRPr/>
            </a:lvl2pPr>
            <a:lvl3pPr lvl="2" algn="ctr">
              <a:spcBef>
                <a:spcPts val="1600"/>
              </a:spcBef>
              <a:spcAft>
                <a:spcPts val="0"/>
              </a:spcAft>
              <a:buNone/>
              <a:defRPr/>
            </a:lvl3pPr>
            <a:lvl4pPr lvl="3" algn="ctr">
              <a:spcBef>
                <a:spcPts val="1600"/>
              </a:spcBef>
              <a:spcAft>
                <a:spcPts val="0"/>
              </a:spcAft>
              <a:buNone/>
              <a:defRPr/>
            </a:lvl4pPr>
            <a:lvl5pPr lvl="4" algn="ctr">
              <a:spcBef>
                <a:spcPts val="1600"/>
              </a:spcBef>
              <a:spcAft>
                <a:spcPts val="0"/>
              </a:spcAft>
              <a:buNone/>
              <a:defRPr/>
            </a:lvl5pPr>
            <a:lvl6pPr lvl="5" algn="ctr">
              <a:spcBef>
                <a:spcPts val="1600"/>
              </a:spcBef>
              <a:spcAft>
                <a:spcPts val="0"/>
              </a:spcAft>
              <a:buNone/>
              <a:defRPr/>
            </a:lvl6pPr>
            <a:lvl7pPr lvl="6" algn="ctr">
              <a:spcBef>
                <a:spcPts val="1600"/>
              </a:spcBef>
              <a:spcAft>
                <a:spcPts val="0"/>
              </a:spcAft>
              <a:buNone/>
              <a:defRPr/>
            </a:lvl7pPr>
            <a:lvl8pPr lvl="7" algn="ctr">
              <a:spcBef>
                <a:spcPts val="1600"/>
              </a:spcBef>
              <a:spcAft>
                <a:spcPts val="0"/>
              </a:spcAft>
              <a:buNone/>
              <a:defRPr/>
            </a:lvl8pPr>
            <a:lvl9pPr lvl="8" algn="ctr">
              <a:spcBef>
                <a:spcPts val="1600"/>
              </a:spcBef>
              <a:spcAft>
                <a:spcPts val="1600"/>
              </a:spcAft>
              <a:buNone/>
              <a:defRPr/>
            </a:lvl9pPr>
          </a:lstStyle>
          <a:p>
            <a:endParaRPr/>
          </a:p>
        </p:txBody>
      </p:sp>
      <p:sp>
        <p:nvSpPr>
          <p:cNvPr id="383" name="Google Shape;383;p24"/>
          <p:cNvSpPr txBox="1">
            <a:spLocks noGrp="1"/>
          </p:cNvSpPr>
          <p:nvPr>
            <p:ph type="title" idx="2" hasCustomPrompt="1"/>
          </p:nvPr>
        </p:nvSpPr>
        <p:spPr>
          <a:xfrm>
            <a:off x="3561900" y="2889801"/>
            <a:ext cx="2020200" cy="64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84" name="Google Shape;384;p24"/>
          <p:cNvSpPr txBox="1">
            <a:spLocks noGrp="1"/>
          </p:cNvSpPr>
          <p:nvPr>
            <p:ph type="subTitle" idx="3"/>
          </p:nvPr>
        </p:nvSpPr>
        <p:spPr>
          <a:xfrm>
            <a:off x="3561900" y="3457476"/>
            <a:ext cx="2020200" cy="687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385" name="Google Shape;385;p24"/>
          <p:cNvSpPr txBox="1">
            <a:spLocks noGrp="1"/>
          </p:cNvSpPr>
          <p:nvPr>
            <p:ph type="title" idx="4" hasCustomPrompt="1"/>
          </p:nvPr>
        </p:nvSpPr>
        <p:spPr>
          <a:xfrm>
            <a:off x="6277575" y="2889800"/>
            <a:ext cx="2020200" cy="64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86" name="Google Shape;386;p24"/>
          <p:cNvSpPr txBox="1">
            <a:spLocks noGrp="1"/>
          </p:cNvSpPr>
          <p:nvPr>
            <p:ph type="subTitle" idx="5"/>
          </p:nvPr>
        </p:nvSpPr>
        <p:spPr>
          <a:xfrm>
            <a:off x="6277575" y="3457450"/>
            <a:ext cx="2020200" cy="687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r" rtl="0">
              <a:spcBef>
                <a:spcPts val="160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grpSp>
        <p:nvGrpSpPr>
          <p:cNvPr id="387" name="Google Shape;387;p24"/>
          <p:cNvGrpSpPr/>
          <p:nvPr/>
        </p:nvGrpSpPr>
        <p:grpSpPr>
          <a:xfrm>
            <a:off x="455117" y="319521"/>
            <a:ext cx="8233767" cy="4504459"/>
            <a:chOff x="441936" y="213162"/>
            <a:chExt cx="8233767" cy="4504459"/>
          </a:xfrm>
        </p:grpSpPr>
        <p:grpSp>
          <p:nvGrpSpPr>
            <p:cNvPr id="388" name="Google Shape;388;p24"/>
            <p:cNvGrpSpPr/>
            <p:nvPr/>
          </p:nvGrpSpPr>
          <p:grpSpPr>
            <a:xfrm>
              <a:off x="7193538" y="4491198"/>
              <a:ext cx="978751" cy="226423"/>
              <a:chOff x="4114929" y="104250"/>
              <a:chExt cx="978751" cy="226423"/>
            </a:xfrm>
          </p:grpSpPr>
          <p:sp>
            <p:nvSpPr>
              <p:cNvPr id="389" name="Google Shape;389;p24"/>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4"/>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4"/>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 name="Google Shape;392;p24"/>
            <p:cNvGrpSpPr/>
            <p:nvPr/>
          </p:nvGrpSpPr>
          <p:grpSpPr>
            <a:xfrm>
              <a:off x="441936" y="448003"/>
              <a:ext cx="792366" cy="183988"/>
              <a:chOff x="6214836" y="4359395"/>
              <a:chExt cx="792366" cy="183988"/>
            </a:xfrm>
          </p:grpSpPr>
          <p:sp>
            <p:nvSpPr>
              <p:cNvPr id="393" name="Google Shape;393;p24"/>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4"/>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4"/>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6" name="Google Shape;396;p24"/>
            <p:cNvSpPr/>
            <p:nvPr/>
          </p:nvSpPr>
          <p:spPr>
            <a:xfrm>
              <a:off x="8172312" y="21316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7" name="Google Shape;397;p24"/>
            <p:cNvGrpSpPr/>
            <p:nvPr/>
          </p:nvGrpSpPr>
          <p:grpSpPr>
            <a:xfrm>
              <a:off x="457613" y="4019412"/>
              <a:ext cx="524785" cy="125347"/>
              <a:chOff x="1675350" y="4136317"/>
              <a:chExt cx="524785" cy="125347"/>
            </a:xfrm>
          </p:grpSpPr>
          <p:sp>
            <p:nvSpPr>
              <p:cNvPr id="398" name="Google Shape;398;p24"/>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4"/>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1">
  <p:cSld name="CUSTOM_6">
    <p:spTree>
      <p:nvGrpSpPr>
        <p:cNvPr id="1" name="Shape 400"/>
        <p:cNvGrpSpPr/>
        <p:nvPr/>
      </p:nvGrpSpPr>
      <p:grpSpPr>
        <a:xfrm>
          <a:off x="0" y="0"/>
          <a:ext cx="0" cy="0"/>
          <a:chOff x="0" y="0"/>
          <a:chExt cx="0" cy="0"/>
        </a:xfrm>
      </p:grpSpPr>
      <p:sp>
        <p:nvSpPr>
          <p:cNvPr id="401" name="Google Shape;401;p25"/>
          <p:cNvSpPr txBox="1">
            <a:spLocks noGrp="1"/>
          </p:cNvSpPr>
          <p:nvPr>
            <p:ph type="title"/>
          </p:nvPr>
        </p:nvSpPr>
        <p:spPr>
          <a:xfrm>
            <a:off x="720000" y="2114518"/>
            <a:ext cx="3096900" cy="1716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5000"/>
              <a:buNone/>
              <a:defRPr sz="5000"/>
            </a:lvl1pPr>
            <a:lvl2pPr lvl="1" rtl="0">
              <a:lnSpc>
                <a:spcPct val="100000"/>
              </a:lnSpc>
              <a:spcBef>
                <a:spcPts val="0"/>
              </a:spcBef>
              <a:spcAft>
                <a:spcPts val="0"/>
              </a:spcAft>
              <a:buSzPts val="5000"/>
              <a:buNone/>
              <a:defRPr sz="5000"/>
            </a:lvl2pPr>
            <a:lvl3pPr lvl="2" rtl="0">
              <a:lnSpc>
                <a:spcPct val="100000"/>
              </a:lnSpc>
              <a:spcBef>
                <a:spcPts val="0"/>
              </a:spcBef>
              <a:spcAft>
                <a:spcPts val="0"/>
              </a:spcAft>
              <a:buSzPts val="5000"/>
              <a:buNone/>
              <a:defRPr sz="5000"/>
            </a:lvl3pPr>
            <a:lvl4pPr lvl="3" rtl="0">
              <a:lnSpc>
                <a:spcPct val="100000"/>
              </a:lnSpc>
              <a:spcBef>
                <a:spcPts val="0"/>
              </a:spcBef>
              <a:spcAft>
                <a:spcPts val="0"/>
              </a:spcAft>
              <a:buSzPts val="5000"/>
              <a:buNone/>
              <a:defRPr sz="5000"/>
            </a:lvl4pPr>
            <a:lvl5pPr lvl="4" rtl="0">
              <a:lnSpc>
                <a:spcPct val="100000"/>
              </a:lnSpc>
              <a:spcBef>
                <a:spcPts val="0"/>
              </a:spcBef>
              <a:spcAft>
                <a:spcPts val="0"/>
              </a:spcAft>
              <a:buSzPts val="5000"/>
              <a:buNone/>
              <a:defRPr sz="5000"/>
            </a:lvl5pPr>
            <a:lvl6pPr lvl="5" rtl="0">
              <a:lnSpc>
                <a:spcPct val="100000"/>
              </a:lnSpc>
              <a:spcBef>
                <a:spcPts val="0"/>
              </a:spcBef>
              <a:spcAft>
                <a:spcPts val="0"/>
              </a:spcAft>
              <a:buSzPts val="5000"/>
              <a:buNone/>
              <a:defRPr sz="5000"/>
            </a:lvl6pPr>
            <a:lvl7pPr lvl="6" rtl="0">
              <a:lnSpc>
                <a:spcPct val="100000"/>
              </a:lnSpc>
              <a:spcBef>
                <a:spcPts val="0"/>
              </a:spcBef>
              <a:spcAft>
                <a:spcPts val="0"/>
              </a:spcAft>
              <a:buSzPts val="5000"/>
              <a:buNone/>
              <a:defRPr sz="5000"/>
            </a:lvl7pPr>
            <a:lvl8pPr lvl="7" rtl="0">
              <a:lnSpc>
                <a:spcPct val="100000"/>
              </a:lnSpc>
              <a:spcBef>
                <a:spcPts val="0"/>
              </a:spcBef>
              <a:spcAft>
                <a:spcPts val="0"/>
              </a:spcAft>
              <a:buSzPts val="5000"/>
              <a:buNone/>
              <a:defRPr sz="5000"/>
            </a:lvl8pPr>
            <a:lvl9pPr lvl="8" rtl="0">
              <a:lnSpc>
                <a:spcPct val="100000"/>
              </a:lnSpc>
              <a:spcBef>
                <a:spcPts val="0"/>
              </a:spcBef>
              <a:spcAft>
                <a:spcPts val="0"/>
              </a:spcAft>
              <a:buSzPts val="5000"/>
              <a:buNone/>
              <a:defRPr sz="5000"/>
            </a:lvl9pPr>
          </a:lstStyle>
          <a:p>
            <a:endParaRPr/>
          </a:p>
        </p:txBody>
      </p:sp>
      <p:sp>
        <p:nvSpPr>
          <p:cNvPr id="402" name="Google Shape;402;p25"/>
          <p:cNvSpPr txBox="1">
            <a:spLocks noGrp="1"/>
          </p:cNvSpPr>
          <p:nvPr>
            <p:ph type="title" idx="2" hasCustomPrompt="1"/>
          </p:nvPr>
        </p:nvSpPr>
        <p:spPr>
          <a:xfrm>
            <a:off x="964425" y="1024714"/>
            <a:ext cx="885900" cy="65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403" name="Google Shape;403;p25"/>
          <p:cNvSpPr txBox="1">
            <a:spLocks noGrp="1"/>
          </p:cNvSpPr>
          <p:nvPr>
            <p:ph type="subTitle" idx="1"/>
          </p:nvPr>
        </p:nvSpPr>
        <p:spPr>
          <a:xfrm>
            <a:off x="720000" y="3813493"/>
            <a:ext cx="2880900" cy="76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sp>
        <p:nvSpPr>
          <p:cNvPr id="404" name="Google Shape;404;p25"/>
          <p:cNvSpPr/>
          <p:nvPr/>
        </p:nvSpPr>
        <p:spPr>
          <a:xfrm>
            <a:off x="4573778" y="-2936250"/>
            <a:ext cx="9697590" cy="8360083"/>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5" name="Google Shape;405;p25"/>
          <p:cNvGrpSpPr/>
          <p:nvPr/>
        </p:nvGrpSpPr>
        <p:grpSpPr>
          <a:xfrm>
            <a:off x="3228820" y="669826"/>
            <a:ext cx="5698583" cy="3803848"/>
            <a:chOff x="3228820" y="654286"/>
            <a:chExt cx="5698583" cy="3803848"/>
          </a:xfrm>
        </p:grpSpPr>
        <p:grpSp>
          <p:nvGrpSpPr>
            <p:cNvPr id="406" name="Google Shape;406;p25"/>
            <p:cNvGrpSpPr/>
            <p:nvPr/>
          </p:nvGrpSpPr>
          <p:grpSpPr>
            <a:xfrm>
              <a:off x="3920388" y="654286"/>
              <a:ext cx="978751" cy="226423"/>
              <a:chOff x="4114929" y="104250"/>
              <a:chExt cx="978751" cy="226423"/>
            </a:xfrm>
          </p:grpSpPr>
          <p:sp>
            <p:nvSpPr>
              <p:cNvPr id="407" name="Google Shape;407;p25"/>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5"/>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5"/>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 name="Google Shape;410;p25"/>
            <p:cNvGrpSpPr/>
            <p:nvPr/>
          </p:nvGrpSpPr>
          <p:grpSpPr>
            <a:xfrm>
              <a:off x="3600899" y="3101178"/>
              <a:ext cx="792366" cy="183988"/>
              <a:chOff x="6214836" y="4359395"/>
              <a:chExt cx="792366" cy="183988"/>
            </a:xfrm>
          </p:grpSpPr>
          <p:sp>
            <p:nvSpPr>
              <p:cNvPr id="411" name="Google Shape;411;p25"/>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5"/>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5"/>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 name="Google Shape;414;p25"/>
            <p:cNvGrpSpPr/>
            <p:nvPr/>
          </p:nvGrpSpPr>
          <p:grpSpPr>
            <a:xfrm>
              <a:off x="3228820" y="1928329"/>
              <a:ext cx="629895" cy="125228"/>
              <a:chOff x="2358395" y="153510"/>
              <a:chExt cx="629895" cy="125228"/>
            </a:xfrm>
          </p:grpSpPr>
          <p:sp>
            <p:nvSpPr>
              <p:cNvPr id="415" name="Google Shape;415;p25"/>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5"/>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7" name="Google Shape;417;p25"/>
            <p:cNvSpPr/>
            <p:nvPr/>
          </p:nvSpPr>
          <p:spPr>
            <a:xfrm>
              <a:off x="8424012" y="3976337"/>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8" name="Google Shape;418;p25"/>
            <p:cNvGrpSpPr/>
            <p:nvPr/>
          </p:nvGrpSpPr>
          <p:grpSpPr>
            <a:xfrm>
              <a:off x="4309613" y="4332787"/>
              <a:ext cx="524785" cy="125347"/>
              <a:chOff x="1675350" y="4136317"/>
              <a:chExt cx="524785" cy="125347"/>
            </a:xfrm>
          </p:grpSpPr>
          <p:sp>
            <p:nvSpPr>
              <p:cNvPr id="419" name="Google Shape;419;p25"/>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5"/>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2">
  <p:cSld name="CUSTOM_10">
    <p:spTree>
      <p:nvGrpSpPr>
        <p:cNvPr id="1" name="Shape 421"/>
        <p:cNvGrpSpPr/>
        <p:nvPr/>
      </p:nvGrpSpPr>
      <p:grpSpPr>
        <a:xfrm>
          <a:off x="0" y="0"/>
          <a:ext cx="0" cy="0"/>
          <a:chOff x="0" y="0"/>
          <a:chExt cx="0" cy="0"/>
        </a:xfrm>
      </p:grpSpPr>
      <p:sp>
        <p:nvSpPr>
          <p:cNvPr id="422" name="Google Shape;422;p26"/>
          <p:cNvSpPr txBox="1">
            <a:spLocks noGrp="1"/>
          </p:cNvSpPr>
          <p:nvPr>
            <p:ph type="title"/>
          </p:nvPr>
        </p:nvSpPr>
        <p:spPr>
          <a:xfrm>
            <a:off x="5478452" y="1394250"/>
            <a:ext cx="2965500" cy="12111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23" name="Google Shape;423;p26"/>
          <p:cNvSpPr txBox="1">
            <a:spLocks noGrp="1"/>
          </p:cNvSpPr>
          <p:nvPr>
            <p:ph type="subTitle" idx="1"/>
          </p:nvPr>
        </p:nvSpPr>
        <p:spPr>
          <a:xfrm>
            <a:off x="5478452" y="2634775"/>
            <a:ext cx="2965500" cy="135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424" name="Google Shape;424;p26"/>
          <p:cNvSpPr/>
          <p:nvPr/>
        </p:nvSpPr>
        <p:spPr>
          <a:xfrm>
            <a:off x="-1944454" y="-569805"/>
            <a:ext cx="7288327" cy="6283109"/>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5" name="Google Shape;425;p26"/>
          <p:cNvGrpSpPr/>
          <p:nvPr/>
        </p:nvGrpSpPr>
        <p:grpSpPr>
          <a:xfrm>
            <a:off x="2383613" y="477145"/>
            <a:ext cx="6292090" cy="4189209"/>
            <a:chOff x="2383613" y="508687"/>
            <a:chExt cx="6292090" cy="4189209"/>
          </a:xfrm>
        </p:grpSpPr>
        <p:grpSp>
          <p:nvGrpSpPr>
            <p:cNvPr id="426" name="Google Shape;426;p26"/>
            <p:cNvGrpSpPr/>
            <p:nvPr/>
          </p:nvGrpSpPr>
          <p:grpSpPr>
            <a:xfrm>
              <a:off x="7294813" y="4346136"/>
              <a:ext cx="978751" cy="226423"/>
              <a:chOff x="4114929" y="104250"/>
              <a:chExt cx="978751" cy="226423"/>
            </a:xfrm>
          </p:grpSpPr>
          <p:sp>
            <p:nvSpPr>
              <p:cNvPr id="427" name="Google Shape;427;p26"/>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6"/>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6"/>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0" name="Google Shape;430;p26"/>
            <p:cNvSpPr/>
            <p:nvPr/>
          </p:nvSpPr>
          <p:spPr>
            <a:xfrm>
              <a:off x="8172312" y="508687"/>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1" name="Google Shape;431;p26"/>
            <p:cNvGrpSpPr/>
            <p:nvPr/>
          </p:nvGrpSpPr>
          <p:grpSpPr>
            <a:xfrm>
              <a:off x="2383613" y="4572549"/>
              <a:ext cx="524785" cy="125347"/>
              <a:chOff x="1675350" y="4136317"/>
              <a:chExt cx="524785" cy="125347"/>
            </a:xfrm>
          </p:grpSpPr>
          <p:sp>
            <p:nvSpPr>
              <p:cNvPr id="432" name="Google Shape;432;p26"/>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6"/>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3">
  <p:cSld name="CUSTOM_11">
    <p:spTree>
      <p:nvGrpSpPr>
        <p:cNvPr id="1" name="Shape 434"/>
        <p:cNvGrpSpPr/>
        <p:nvPr/>
      </p:nvGrpSpPr>
      <p:grpSpPr>
        <a:xfrm>
          <a:off x="0" y="0"/>
          <a:ext cx="0" cy="0"/>
          <a:chOff x="0" y="0"/>
          <a:chExt cx="0" cy="0"/>
        </a:xfrm>
      </p:grpSpPr>
      <p:sp>
        <p:nvSpPr>
          <p:cNvPr id="435" name="Google Shape;435;p27"/>
          <p:cNvSpPr txBox="1">
            <a:spLocks noGrp="1"/>
          </p:cNvSpPr>
          <p:nvPr>
            <p:ph type="subTitle" idx="1"/>
          </p:nvPr>
        </p:nvSpPr>
        <p:spPr>
          <a:xfrm>
            <a:off x="720000" y="2634776"/>
            <a:ext cx="2965500" cy="13569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algn="ctr" rtl="0">
              <a:spcBef>
                <a:spcPts val="1600"/>
              </a:spcBef>
              <a:spcAft>
                <a:spcPts val="0"/>
              </a:spcAft>
              <a:buNone/>
              <a:defRPr sz="1600"/>
            </a:lvl2pPr>
            <a:lvl3pPr lvl="2" algn="ctr" rtl="0">
              <a:spcBef>
                <a:spcPts val="1600"/>
              </a:spcBef>
              <a:spcAft>
                <a:spcPts val="0"/>
              </a:spcAft>
              <a:buNone/>
              <a:defRPr sz="1600"/>
            </a:lvl3pPr>
            <a:lvl4pPr lvl="3" algn="ctr" rtl="0">
              <a:spcBef>
                <a:spcPts val="1600"/>
              </a:spcBef>
              <a:spcAft>
                <a:spcPts val="0"/>
              </a:spcAft>
              <a:buNone/>
              <a:defRPr sz="1600"/>
            </a:lvl4pPr>
            <a:lvl5pPr lvl="4" algn="ctr" rtl="0">
              <a:spcBef>
                <a:spcPts val="1600"/>
              </a:spcBef>
              <a:spcAft>
                <a:spcPts val="0"/>
              </a:spcAft>
              <a:buNone/>
              <a:defRPr sz="1600"/>
            </a:lvl5pPr>
            <a:lvl6pPr lvl="5" algn="ctr" rtl="0">
              <a:spcBef>
                <a:spcPts val="1600"/>
              </a:spcBef>
              <a:spcAft>
                <a:spcPts val="0"/>
              </a:spcAft>
              <a:buNone/>
              <a:defRPr sz="1600"/>
            </a:lvl6pPr>
            <a:lvl7pPr lvl="6" algn="ctr" rtl="0">
              <a:spcBef>
                <a:spcPts val="1600"/>
              </a:spcBef>
              <a:spcAft>
                <a:spcPts val="0"/>
              </a:spcAft>
              <a:buNone/>
              <a:defRPr sz="1600"/>
            </a:lvl7pPr>
            <a:lvl8pPr lvl="7" algn="ctr" rtl="0">
              <a:spcBef>
                <a:spcPts val="1600"/>
              </a:spcBef>
              <a:spcAft>
                <a:spcPts val="0"/>
              </a:spcAft>
              <a:buNone/>
              <a:defRPr sz="1600"/>
            </a:lvl8pPr>
            <a:lvl9pPr lvl="8" algn="ctr" rtl="0">
              <a:spcBef>
                <a:spcPts val="1600"/>
              </a:spcBef>
              <a:spcAft>
                <a:spcPts val="1600"/>
              </a:spcAft>
              <a:buNone/>
              <a:defRPr sz="1600"/>
            </a:lvl9pPr>
          </a:lstStyle>
          <a:p>
            <a:endParaRPr/>
          </a:p>
        </p:txBody>
      </p:sp>
      <p:sp>
        <p:nvSpPr>
          <p:cNvPr id="436" name="Google Shape;436;p27"/>
          <p:cNvSpPr txBox="1">
            <a:spLocks noGrp="1"/>
          </p:cNvSpPr>
          <p:nvPr>
            <p:ph type="title"/>
          </p:nvPr>
        </p:nvSpPr>
        <p:spPr>
          <a:xfrm>
            <a:off x="720000" y="1394250"/>
            <a:ext cx="2965500" cy="12111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437" name="Google Shape;437;p27"/>
          <p:cNvGrpSpPr/>
          <p:nvPr/>
        </p:nvGrpSpPr>
        <p:grpSpPr>
          <a:xfrm>
            <a:off x="4000814" y="264438"/>
            <a:ext cx="4785567" cy="6850600"/>
            <a:chOff x="1552072" y="1022830"/>
            <a:chExt cx="2480340" cy="3550637"/>
          </a:xfrm>
        </p:grpSpPr>
        <p:sp>
          <p:nvSpPr>
            <p:cNvPr id="438" name="Google Shape;438;p27"/>
            <p:cNvSpPr/>
            <p:nvPr/>
          </p:nvSpPr>
          <p:spPr>
            <a:xfrm>
              <a:off x="1552072" y="1270695"/>
              <a:ext cx="2041161" cy="3302773"/>
            </a:xfrm>
            <a:custGeom>
              <a:avLst/>
              <a:gdLst/>
              <a:ahLst/>
              <a:cxnLst/>
              <a:rect l="l" t="t" r="r" b="b"/>
              <a:pathLst>
                <a:path w="65114" h="105360" extrusionOk="0">
                  <a:moveTo>
                    <a:pt x="8698" y="1"/>
                  </a:moveTo>
                  <a:cubicBezTo>
                    <a:pt x="7253" y="1"/>
                    <a:pt x="5781" y="585"/>
                    <a:pt x="4670" y="1490"/>
                  </a:cubicBezTo>
                  <a:cubicBezTo>
                    <a:pt x="4036" y="1990"/>
                    <a:pt x="4737" y="3291"/>
                    <a:pt x="5304" y="3892"/>
                  </a:cubicBezTo>
                  <a:cubicBezTo>
                    <a:pt x="5838" y="4492"/>
                    <a:pt x="6538" y="5192"/>
                    <a:pt x="6405" y="5993"/>
                  </a:cubicBezTo>
                  <a:cubicBezTo>
                    <a:pt x="5854" y="6218"/>
                    <a:pt x="5266" y="6331"/>
                    <a:pt x="4683" y="6331"/>
                  </a:cubicBezTo>
                  <a:cubicBezTo>
                    <a:pt x="4489" y="6331"/>
                    <a:pt x="4295" y="6318"/>
                    <a:pt x="4103" y="6293"/>
                  </a:cubicBezTo>
                  <a:cubicBezTo>
                    <a:pt x="3937" y="6268"/>
                    <a:pt x="3767" y="6257"/>
                    <a:pt x="3595" y="6257"/>
                  </a:cubicBezTo>
                  <a:cubicBezTo>
                    <a:pt x="3317" y="6257"/>
                    <a:pt x="3037" y="6285"/>
                    <a:pt x="2769" y="6327"/>
                  </a:cubicBezTo>
                  <a:cubicBezTo>
                    <a:pt x="2368" y="6460"/>
                    <a:pt x="2001" y="6927"/>
                    <a:pt x="2168" y="7327"/>
                  </a:cubicBezTo>
                  <a:cubicBezTo>
                    <a:pt x="1868" y="7828"/>
                    <a:pt x="1534" y="8095"/>
                    <a:pt x="1868" y="8562"/>
                  </a:cubicBezTo>
                  <a:cubicBezTo>
                    <a:pt x="2135" y="8928"/>
                    <a:pt x="2569" y="9229"/>
                    <a:pt x="2569" y="9696"/>
                  </a:cubicBezTo>
                  <a:cubicBezTo>
                    <a:pt x="2502" y="10063"/>
                    <a:pt x="2268" y="10363"/>
                    <a:pt x="1935" y="10496"/>
                  </a:cubicBezTo>
                  <a:cubicBezTo>
                    <a:pt x="1601" y="10630"/>
                    <a:pt x="1268" y="10763"/>
                    <a:pt x="967" y="10930"/>
                  </a:cubicBezTo>
                  <a:cubicBezTo>
                    <a:pt x="0" y="11530"/>
                    <a:pt x="0" y="12865"/>
                    <a:pt x="133" y="13999"/>
                  </a:cubicBezTo>
                  <a:cubicBezTo>
                    <a:pt x="734" y="14733"/>
                    <a:pt x="834" y="16034"/>
                    <a:pt x="534" y="16968"/>
                  </a:cubicBezTo>
                  <a:cubicBezTo>
                    <a:pt x="367" y="17268"/>
                    <a:pt x="300" y="17668"/>
                    <a:pt x="367" y="18035"/>
                  </a:cubicBezTo>
                  <a:cubicBezTo>
                    <a:pt x="500" y="18435"/>
                    <a:pt x="967" y="18569"/>
                    <a:pt x="1401" y="18669"/>
                  </a:cubicBezTo>
                  <a:cubicBezTo>
                    <a:pt x="1852" y="18790"/>
                    <a:pt x="2349" y="18903"/>
                    <a:pt x="2820" y="18903"/>
                  </a:cubicBezTo>
                  <a:cubicBezTo>
                    <a:pt x="3254" y="18903"/>
                    <a:pt x="3667" y="18807"/>
                    <a:pt x="4003" y="18535"/>
                  </a:cubicBezTo>
                  <a:cubicBezTo>
                    <a:pt x="4783" y="17871"/>
                    <a:pt x="5763" y="17644"/>
                    <a:pt x="6811" y="17644"/>
                  </a:cubicBezTo>
                  <a:cubicBezTo>
                    <a:pt x="8182" y="17644"/>
                    <a:pt x="9670" y="18033"/>
                    <a:pt x="10975" y="18335"/>
                  </a:cubicBezTo>
                  <a:cubicBezTo>
                    <a:pt x="11775" y="18502"/>
                    <a:pt x="12642" y="18802"/>
                    <a:pt x="13109" y="19469"/>
                  </a:cubicBezTo>
                  <a:cubicBezTo>
                    <a:pt x="13710" y="20370"/>
                    <a:pt x="13443" y="21638"/>
                    <a:pt x="12943" y="22605"/>
                  </a:cubicBezTo>
                  <a:cubicBezTo>
                    <a:pt x="12442" y="23572"/>
                    <a:pt x="11708" y="24406"/>
                    <a:pt x="11375" y="25474"/>
                  </a:cubicBezTo>
                  <a:cubicBezTo>
                    <a:pt x="11141" y="26474"/>
                    <a:pt x="11075" y="27508"/>
                    <a:pt x="11241" y="28509"/>
                  </a:cubicBezTo>
                  <a:cubicBezTo>
                    <a:pt x="11341" y="29777"/>
                    <a:pt x="11475" y="31111"/>
                    <a:pt x="12209" y="32145"/>
                  </a:cubicBezTo>
                  <a:cubicBezTo>
                    <a:pt x="13009" y="33346"/>
                    <a:pt x="13410" y="34747"/>
                    <a:pt x="13376" y="36181"/>
                  </a:cubicBezTo>
                  <a:cubicBezTo>
                    <a:pt x="13310" y="37249"/>
                    <a:pt x="12943" y="38283"/>
                    <a:pt x="13043" y="39350"/>
                  </a:cubicBezTo>
                  <a:cubicBezTo>
                    <a:pt x="13209" y="41285"/>
                    <a:pt x="14877" y="42719"/>
                    <a:pt x="16579" y="43653"/>
                  </a:cubicBezTo>
                  <a:cubicBezTo>
                    <a:pt x="18413" y="44621"/>
                    <a:pt x="19814" y="46222"/>
                    <a:pt x="20481" y="48190"/>
                  </a:cubicBezTo>
                  <a:cubicBezTo>
                    <a:pt x="20782" y="49157"/>
                    <a:pt x="20915" y="50158"/>
                    <a:pt x="21148" y="51159"/>
                  </a:cubicBezTo>
                  <a:cubicBezTo>
                    <a:pt x="21615" y="52860"/>
                    <a:pt x="22616" y="54361"/>
                    <a:pt x="24017" y="55462"/>
                  </a:cubicBezTo>
                  <a:cubicBezTo>
                    <a:pt x="25018" y="56262"/>
                    <a:pt x="26652" y="56529"/>
                    <a:pt x="27920" y="56763"/>
                  </a:cubicBezTo>
                  <a:cubicBezTo>
                    <a:pt x="28554" y="56896"/>
                    <a:pt x="29254" y="56996"/>
                    <a:pt x="29755" y="57430"/>
                  </a:cubicBezTo>
                  <a:cubicBezTo>
                    <a:pt x="29988" y="57630"/>
                    <a:pt x="30155" y="57897"/>
                    <a:pt x="30355" y="58130"/>
                  </a:cubicBezTo>
                  <a:cubicBezTo>
                    <a:pt x="31422" y="59164"/>
                    <a:pt x="33357" y="58731"/>
                    <a:pt x="34425" y="59765"/>
                  </a:cubicBezTo>
                  <a:cubicBezTo>
                    <a:pt x="34691" y="60032"/>
                    <a:pt x="34925" y="60332"/>
                    <a:pt x="35125" y="60665"/>
                  </a:cubicBezTo>
                  <a:cubicBezTo>
                    <a:pt x="35729" y="61390"/>
                    <a:pt x="36633" y="61814"/>
                    <a:pt x="37565" y="61814"/>
                  </a:cubicBezTo>
                  <a:cubicBezTo>
                    <a:pt x="37664" y="61814"/>
                    <a:pt x="37762" y="61809"/>
                    <a:pt x="37860" y="61800"/>
                  </a:cubicBezTo>
                  <a:lnTo>
                    <a:pt x="37860" y="61800"/>
                  </a:lnTo>
                  <a:cubicBezTo>
                    <a:pt x="37627" y="62600"/>
                    <a:pt x="38561" y="63501"/>
                    <a:pt x="38261" y="64268"/>
                  </a:cubicBezTo>
                  <a:cubicBezTo>
                    <a:pt x="38027" y="64868"/>
                    <a:pt x="37327" y="65169"/>
                    <a:pt x="36860" y="65602"/>
                  </a:cubicBezTo>
                  <a:cubicBezTo>
                    <a:pt x="36026" y="66370"/>
                    <a:pt x="35892" y="67670"/>
                    <a:pt x="36259" y="68771"/>
                  </a:cubicBezTo>
                  <a:cubicBezTo>
                    <a:pt x="36660" y="69839"/>
                    <a:pt x="37327" y="70806"/>
                    <a:pt x="38127" y="71607"/>
                  </a:cubicBezTo>
                  <a:cubicBezTo>
                    <a:pt x="39562" y="73174"/>
                    <a:pt x="41263" y="73942"/>
                    <a:pt x="42797" y="75409"/>
                  </a:cubicBezTo>
                  <a:cubicBezTo>
                    <a:pt x="44232" y="76744"/>
                    <a:pt x="44565" y="78945"/>
                    <a:pt x="44232" y="80880"/>
                  </a:cubicBezTo>
                  <a:cubicBezTo>
                    <a:pt x="43931" y="82815"/>
                    <a:pt x="43064" y="84616"/>
                    <a:pt x="42464" y="86484"/>
                  </a:cubicBezTo>
                  <a:cubicBezTo>
                    <a:pt x="41330" y="89986"/>
                    <a:pt x="41063" y="93823"/>
                    <a:pt x="42130" y="97325"/>
                  </a:cubicBezTo>
                  <a:cubicBezTo>
                    <a:pt x="43231" y="100861"/>
                    <a:pt x="45766" y="103963"/>
                    <a:pt x="49168" y="105331"/>
                  </a:cubicBezTo>
                  <a:cubicBezTo>
                    <a:pt x="49246" y="105350"/>
                    <a:pt x="49327" y="105360"/>
                    <a:pt x="49408" y="105360"/>
                  </a:cubicBezTo>
                  <a:cubicBezTo>
                    <a:pt x="49742" y="105360"/>
                    <a:pt x="50081" y="105199"/>
                    <a:pt x="50269" y="104931"/>
                  </a:cubicBezTo>
                  <a:cubicBezTo>
                    <a:pt x="50569" y="104630"/>
                    <a:pt x="50603" y="104163"/>
                    <a:pt x="50403" y="103796"/>
                  </a:cubicBezTo>
                  <a:cubicBezTo>
                    <a:pt x="49802" y="102662"/>
                    <a:pt x="48701" y="101695"/>
                    <a:pt x="47901" y="100694"/>
                  </a:cubicBezTo>
                  <a:cubicBezTo>
                    <a:pt x="47634" y="100394"/>
                    <a:pt x="47467" y="100027"/>
                    <a:pt x="47434" y="99627"/>
                  </a:cubicBezTo>
                  <a:cubicBezTo>
                    <a:pt x="47467" y="99160"/>
                    <a:pt x="47868" y="98826"/>
                    <a:pt x="48134" y="98493"/>
                  </a:cubicBezTo>
                  <a:cubicBezTo>
                    <a:pt x="48601" y="97959"/>
                    <a:pt x="48835" y="97258"/>
                    <a:pt x="48802" y="96558"/>
                  </a:cubicBezTo>
                  <a:cubicBezTo>
                    <a:pt x="48802" y="95924"/>
                    <a:pt x="48401" y="95290"/>
                    <a:pt x="48435" y="94656"/>
                  </a:cubicBezTo>
                  <a:cubicBezTo>
                    <a:pt x="48435" y="93989"/>
                    <a:pt x="48802" y="93389"/>
                    <a:pt x="49402" y="93122"/>
                  </a:cubicBezTo>
                  <a:cubicBezTo>
                    <a:pt x="49702" y="93055"/>
                    <a:pt x="49969" y="92989"/>
                    <a:pt x="50236" y="92922"/>
                  </a:cubicBezTo>
                  <a:cubicBezTo>
                    <a:pt x="51137" y="92522"/>
                    <a:pt x="51003" y="91154"/>
                    <a:pt x="51637" y="90420"/>
                  </a:cubicBezTo>
                  <a:cubicBezTo>
                    <a:pt x="51970" y="90120"/>
                    <a:pt x="52337" y="89886"/>
                    <a:pt x="52771" y="89753"/>
                  </a:cubicBezTo>
                  <a:cubicBezTo>
                    <a:pt x="54506" y="88919"/>
                    <a:pt x="55907" y="87285"/>
                    <a:pt x="56040" y="85383"/>
                  </a:cubicBezTo>
                  <a:cubicBezTo>
                    <a:pt x="56173" y="83882"/>
                    <a:pt x="55640" y="82047"/>
                    <a:pt x="56774" y="81047"/>
                  </a:cubicBezTo>
                  <a:cubicBezTo>
                    <a:pt x="57273" y="80610"/>
                    <a:pt x="57897" y="80516"/>
                    <a:pt x="58559" y="80516"/>
                  </a:cubicBezTo>
                  <a:cubicBezTo>
                    <a:pt x="59057" y="80516"/>
                    <a:pt x="59577" y="80569"/>
                    <a:pt x="60083" y="80569"/>
                  </a:cubicBezTo>
                  <a:cubicBezTo>
                    <a:pt x="60342" y="80569"/>
                    <a:pt x="60597" y="80555"/>
                    <a:pt x="60843" y="80513"/>
                  </a:cubicBezTo>
                  <a:cubicBezTo>
                    <a:pt x="61411" y="80413"/>
                    <a:pt x="61777" y="79913"/>
                    <a:pt x="62044" y="79379"/>
                  </a:cubicBezTo>
                  <a:cubicBezTo>
                    <a:pt x="62278" y="78879"/>
                    <a:pt x="62345" y="78278"/>
                    <a:pt x="62244" y="77711"/>
                  </a:cubicBezTo>
                  <a:cubicBezTo>
                    <a:pt x="62111" y="77044"/>
                    <a:pt x="61811" y="76377"/>
                    <a:pt x="61878" y="75676"/>
                  </a:cubicBezTo>
                  <a:cubicBezTo>
                    <a:pt x="61978" y="74676"/>
                    <a:pt x="62711" y="73942"/>
                    <a:pt x="63345" y="73174"/>
                  </a:cubicBezTo>
                  <a:cubicBezTo>
                    <a:pt x="64046" y="72240"/>
                    <a:pt x="64546" y="71173"/>
                    <a:pt x="64813" y="70039"/>
                  </a:cubicBezTo>
                  <a:cubicBezTo>
                    <a:pt x="65113" y="68738"/>
                    <a:pt x="64279" y="67203"/>
                    <a:pt x="63145" y="66570"/>
                  </a:cubicBezTo>
                  <a:cubicBezTo>
                    <a:pt x="62011" y="65936"/>
                    <a:pt x="60577" y="65903"/>
                    <a:pt x="59242" y="65869"/>
                  </a:cubicBezTo>
                  <a:cubicBezTo>
                    <a:pt x="57941" y="65836"/>
                    <a:pt x="56540" y="65736"/>
                    <a:pt x="55440" y="64969"/>
                  </a:cubicBezTo>
                  <a:cubicBezTo>
                    <a:pt x="54439" y="64268"/>
                    <a:pt x="53872" y="63101"/>
                    <a:pt x="53105" y="62167"/>
                  </a:cubicBezTo>
                  <a:cubicBezTo>
                    <a:pt x="51770" y="60632"/>
                    <a:pt x="49869" y="59698"/>
                    <a:pt x="48001" y="58831"/>
                  </a:cubicBezTo>
                  <a:cubicBezTo>
                    <a:pt x="47465" y="58601"/>
                    <a:pt x="46871" y="58352"/>
                    <a:pt x="46293" y="58352"/>
                  </a:cubicBezTo>
                  <a:cubicBezTo>
                    <a:pt x="46115" y="58352"/>
                    <a:pt x="45939" y="58376"/>
                    <a:pt x="45766" y="58431"/>
                  </a:cubicBezTo>
                  <a:cubicBezTo>
                    <a:pt x="45499" y="58564"/>
                    <a:pt x="45199" y="58664"/>
                    <a:pt x="44932" y="58764"/>
                  </a:cubicBezTo>
                  <a:cubicBezTo>
                    <a:pt x="44855" y="58780"/>
                    <a:pt x="44780" y="58787"/>
                    <a:pt x="44705" y="58787"/>
                  </a:cubicBezTo>
                  <a:cubicBezTo>
                    <a:pt x="43975" y="58787"/>
                    <a:pt x="43363" y="58093"/>
                    <a:pt x="42697" y="57730"/>
                  </a:cubicBezTo>
                  <a:cubicBezTo>
                    <a:pt x="42359" y="57546"/>
                    <a:pt x="41988" y="57463"/>
                    <a:pt x="41615" y="57463"/>
                  </a:cubicBezTo>
                  <a:cubicBezTo>
                    <a:pt x="40293" y="57463"/>
                    <a:pt x="38932" y="58505"/>
                    <a:pt x="38828" y="59832"/>
                  </a:cubicBezTo>
                  <a:cubicBezTo>
                    <a:pt x="38621" y="59903"/>
                    <a:pt x="38364" y="59939"/>
                    <a:pt x="38089" y="59939"/>
                  </a:cubicBezTo>
                  <a:cubicBezTo>
                    <a:pt x="37343" y="59939"/>
                    <a:pt x="36467" y="59676"/>
                    <a:pt x="36126" y="59164"/>
                  </a:cubicBezTo>
                  <a:cubicBezTo>
                    <a:pt x="35826" y="58664"/>
                    <a:pt x="35692" y="57930"/>
                    <a:pt x="35125" y="57697"/>
                  </a:cubicBezTo>
                  <a:cubicBezTo>
                    <a:pt x="34825" y="57597"/>
                    <a:pt x="34458" y="57630"/>
                    <a:pt x="34224" y="57430"/>
                  </a:cubicBezTo>
                  <a:cubicBezTo>
                    <a:pt x="33791" y="57063"/>
                    <a:pt x="34124" y="56429"/>
                    <a:pt x="34224" y="55895"/>
                  </a:cubicBezTo>
                  <a:cubicBezTo>
                    <a:pt x="34325" y="55061"/>
                    <a:pt x="33691" y="54261"/>
                    <a:pt x="32924" y="53894"/>
                  </a:cubicBezTo>
                  <a:cubicBezTo>
                    <a:pt x="32123" y="53594"/>
                    <a:pt x="31289" y="53460"/>
                    <a:pt x="30422" y="53460"/>
                  </a:cubicBezTo>
                  <a:cubicBezTo>
                    <a:pt x="30300" y="53470"/>
                    <a:pt x="30178" y="53475"/>
                    <a:pt x="30055" y="53475"/>
                  </a:cubicBezTo>
                  <a:cubicBezTo>
                    <a:pt x="29336" y="53475"/>
                    <a:pt x="28604" y="53312"/>
                    <a:pt x="27920" y="53027"/>
                  </a:cubicBezTo>
                  <a:cubicBezTo>
                    <a:pt x="26452" y="52293"/>
                    <a:pt x="25852" y="50291"/>
                    <a:pt x="26486" y="48757"/>
                  </a:cubicBezTo>
                  <a:cubicBezTo>
                    <a:pt x="27196" y="47272"/>
                    <a:pt x="28686" y="46319"/>
                    <a:pt x="30323" y="46319"/>
                  </a:cubicBezTo>
                  <a:cubicBezTo>
                    <a:pt x="30378" y="46319"/>
                    <a:pt x="30433" y="46320"/>
                    <a:pt x="30488" y="46322"/>
                  </a:cubicBezTo>
                  <a:cubicBezTo>
                    <a:pt x="32123" y="46389"/>
                    <a:pt x="33824" y="47556"/>
                    <a:pt x="33824" y="49191"/>
                  </a:cubicBezTo>
                  <a:cubicBezTo>
                    <a:pt x="33824" y="49460"/>
                    <a:pt x="34083" y="49575"/>
                    <a:pt x="34366" y="49575"/>
                  </a:cubicBezTo>
                  <a:cubicBezTo>
                    <a:pt x="34538" y="49575"/>
                    <a:pt x="34720" y="49533"/>
                    <a:pt x="34858" y="49457"/>
                  </a:cubicBezTo>
                  <a:cubicBezTo>
                    <a:pt x="35192" y="49224"/>
                    <a:pt x="35425" y="48857"/>
                    <a:pt x="35492" y="48423"/>
                  </a:cubicBezTo>
                  <a:cubicBezTo>
                    <a:pt x="35592" y="48023"/>
                    <a:pt x="35592" y="47589"/>
                    <a:pt x="35726" y="47223"/>
                  </a:cubicBezTo>
                  <a:cubicBezTo>
                    <a:pt x="36026" y="46289"/>
                    <a:pt x="36893" y="45655"/>
                    <a:pt x="37860" y="45655"/>
                  </a:cubicBezTo>
                  <a:cubicBezTo>
                    <a:pt x="38861" y="45655"/>
                    <a:pt x="39562" y="44654"/>
                    <a:pt x="40262" y="43987"/>
                  </a:cubicBezTo>
                  <a:cubicBezTo>
                    <a:pt x="41029" y="43286"/>
                    <a:pt x="41330" y="42252"/>
                    <a:pt x="41096" y="41252"/>
                  </a:cubicBezTo>
                  <a:cubicBezTo>
                    <a:pt x="40963" y="40751"/>
                    <a:pt x="40629" y="40218"/>
                    <a:pt x="40796" y="39717"/>
                  </a:cubicBezTo>
                  <a:cubicBezTo>
                    <a:pt x="40963" y="39350"/>
                    <a:pt x="41296" y="39050"/>
                    <a:pt x="41730" y="38917"/>
                  </a:cubicBezTo>
                  <a:cubicBezTo>
                    <a:pt x="42721" y="38514"/>
                    <a:pt x="43798" y="38313"/>
                    <a:pt x="44882" y="38313"/>
                  </a:cubicBezTo>
                  <a:cubicBezTo>
                    <a:pt x="44965" y="38313"/>
                    <a:pt x="45049" y="38314"/>
                    <a:pt x="45132" y="38316"/>
                  </a:cubicBezTo>
                  <a:cubicBezTo>
                    <a:pt x="45157" y="38317"/>
                    <a:pt x="45182" y="38317"/>
                    <a:pt x="45207" y="38317"/>
                  </a:cubicBezTo>
                  <a:cubicBezTo>
                    <a:pt x="46160" y="38317"/>
                    <a:pt x="46679" y="37694"/>
                    <a:pt x="47167" y="36848"/>
                  </a:cubicBezTo>
                  <a:cubicBezTo>
                    <a:pt x="47534" y="36215"/>
                    <a:pt x="47701" y="35414"/>
                    <a:pt x="48301" y="35014"/>
                  </a:cubicBezTo>
                  <a:cubicBezTo>
                    <a:pt x="48642" y="34761"/>
                    <a:pt x="49032" y="34685"/>
                    <a:pt x="49441" y="34685"/>
                  </a:cubicBezTo>
                  <a:cubicBezTo>
                    <a:pt x="50051" y="34685"/>
                    <a:pt x="50706" y="34853"/>
                    <a:pt x="51318" y="34853"/>
                  </a:cubicBezTo>
                  <a:cubicBezTo>
                    <a:pt x="51380" y="34853"/>
                    <a:pt x="51442" y="34851"/>
                    <a:pt x="51503" y="34847"/>
                  </a:cubicBezTo>
                  <a:cubicBezTo>
                    <a:pt x="53171" y="34647"/>
                    <a:pt x="54305" y="33046"/>
                    <a:pt x="53905" y="31411"/>
                  </a:cubicBezTo>
                  <a:cubicBezTo>
                    <a:pt x="53705" y="30677"/>
                    <a:pt x="53171" y="30077"/>
                    <a:pt x="52771" y="29443"/>
                  </a:cubicBezTo>
                  <a:cubicBezTo>
                    <a:pt x="52204" y="28576"/>
                    <a:pt x="51804" y="27608"/>
                    <a:pt x="51570" y="26574"/>
                  </a:cubicBezTo>
                  <a:cubicBezTo>
                    <a:pt x="51403" y="25607"/>
                    <a:pt x="51337" y="24573"/>
                    <a:pt x="50703" y="23839"/>
                  </a:cubicBezTo>
                  <a:cubicBezTo>
                    <a:pt x="49736" y="23872"/>
                    <a:pt x="48568" y="23839"/>
                    <a:pt x="47701" y="24306"/>
                  </a:cubicBezTo>
                  <a:cubicBezTo>
                    <a:pt x="47534" y="23305"/>
                    <a:pt x="47334" y="22271"/>
                    <a:pt x="46733" y="21471"/>
                  </a:cubicBezTo>
                  <a:cubicBezTo>
                    <a:pt x="46310" y="20906"/>
                    <a:pt x="45587" y="20523"/>
                    <a:pt x="44893" y="20523"/>
                  </a:cubicBezTo>
                  <a:cubicBezTo>
                    <a:pt x="44604" y="20523"/>
                    <a:pt x="44320" y="20590"/>
                    <a:pt x="44065" y="20737"/>
                  </a:cubicBezTo>
                  <a:cubicBezTo>
                    <a:pt x="43198" y="21237"/>
                    <a:pt x="43031" y="22405"/>
                    <a:pt x="43198" y="23372"/>
                  </a:cubicBezTo>
                  <a:cubicBezTo>
                    <a:pt x="43364" y="24339"/>
                    <a:pt x="43765" y="25273"/>
                    <a:pt x="43731" y="26241"/>
                  </a:cubicBezTo>
                  <a:cubicBezTo>
                    <a:pt x="43698" y="27227"/>
                    <a:pt x="43050" y="28310"/>
                    <a:pt x="42074" y="28310"/>
                  </a:cubicBezTo>
                  <a:cubicBezTo>
                    <a:pt x="42060" y="28310"/>
                    <a:pt x="42045" y="28309"/>
                    <a:pt x="42030" y="28309"/>
                  </a:cubicBezTo>
                  <a:cubicBezTo>
                    <a:pt x="41530" y="28242"/>
                    <a:pt x="41063" y="28009"/>
                    <a:pt x="40696" y="27608"/>
                  </a:cubicBezTo>
                  <a:cubicBezTo>
                    <a:pt x="40195" y="27075"/>
                    <a:pt x="39795" y="26408"/>
                    <a:pt x="39128" y="26107"/>
                  </a:cubicBezTo>
                  <a:cubicBezTo>
                    <a:pt x="38594" y="25941"/>
                    <a:pt x="38061" y="25807"/>
                    <a:pt x="37493" y="25740"/>
                  </a:cubicBezTo>
                  <a:cubicBezTo>
                    <a:pt x="35492" y="25307"/>
                    <a:pt x="34258" y="23305"/>
                    <a:pt x="34825" y="21337"/>
                  </a:cubicBezTo>
                  <a:cubicBezTo>
                    <a:pt x="35253" y="19760"/>
                    <a:pt x="36687" y="18740"/>
                    <a:pt x="38235" y="18740"/>
                  </a:cubicBezTo>
                  <a:cubicBezTo>
                    <a:pt x="38619" y="18740"/>
                    <a:pt x="39010" y="18803"/>
                    <a:pt x="39395" y="18936"/>
                  </a:cubicBezTo>
                  <a:cubicBezTo>
                    <a:pt x="41596" y="18135"/>
                    <a:pt x="42497" y="15366"/>
                    <a:pt x="41596" y="13198"/>
                  </a:cubicBezTo>
                  <a:cubicBezTo>
                    <a:pt x="40729" y="11030"/>
                    <a:pt x="38361" y="9662"/>
                    <a:pt x="36026" y="9562"/>
                  </a:cubicBezTo>
                  <a:cubicBezTo>
                    <a:pt x="35868" y="9570"/>
                    <a:pt x="35709" y="9574"/>
                    <a:pt x="35549" y="9574"/>
                  </a:cubicBezTo>
                  <a:cubicBezTo>
                    <a:pt x="35030" y="9574"/>
                    <a:pt x="34501" y="9531"/>
                    <a:pt x="33991" y="9429"/>
                  </a:cubicBezTo>
                  <a:cubicBezTo>
                    <a:pt x="32123" y="8962"/>
                    <a:pt x="31122" y="6894"/>
                    <a:pt x="29488" y="5860"/>
                  </a:cubicBezTo>
                  <a:cubicBezTo>
                    <a:pt x="29051" y="5573"/>
                    <a:pt x="28379" y="5515"/>
                    <a:pt x="27655" y="5515"/>
                  </a:cubicBezTo>
                  <a:cubicBezTo>
                    <a:pt x="27170" y="5515"/>
                    <a:pt x="26662" y="5541"/>
                    <a:pt x="26185" y="5541"/>
                  </a:cubicBezTo>
                  <a:cubicBezTo>
                    <a:pt x="25637" y="5541"/>
                    <a:pt x="25131" y="5507"/>
                    <a:pt x="24751" y="5359"/>
                  </a:cubicBezTo>
                  <a:cubicBezTo>
                    <a:pt x="24164" y="5146"/>
                    <a:pt x="23534" y="5039"/>
                    <a:pt x="22913" y="5039"/>
                  </a:cubicBezTo>
                  <a:cubicBezTo>
                    <a:pt x="22758" y="5039"/>
                    <a:pt x="22603" y="5046"/>
                    <a:pt x="22449" y="5059"/>
                  </a:cubicBezTo>
                  <a:cubicBezTo>
                    <a:pt x="21749" y="5726"/>
                    <a:pt x="20448" y="5893"/>
                    <a:pt x="19514" y="5960"/>
                  </a:cubicBezTo>
                  <a:cubicBezTo>
                    <a:pt x="18513" y="4992"/>
                    <a:pt x="17379" y="4158"/>
                    <a:pt x="16145" y="3525"/>
                  </a:cubicBezTo>
                  <a:cubicBezTo>
                    <a:pt x="15344" y="3091"/>
                    <a:pt x="14410" y="2691"/>
                    <a:pt x="14143" y="1790"/>
                  </a:cubicBezTo>
                  <a:cubicBezTo>
                    <a:pt x="13813" y="661"/>
                    <a:pt x="12140" y="77"/>
                    <a:pt x="10760" y="77"/>
                  </a:cubicBezTo>
                  <a:cubicBezTo>
                    <a:pt x="10469" y="77"/>
                    <a:pt x="10190" y="103"/>
                    <a:pt x="9940" y="156"/>
                  </a:cubicBezTo>
                  <a:cubicBezTo>
                    <a:pt x="9535" y="50"/>
                    <a:pt x="9117" y="1"/>
                    <a:pt x="8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7"/>
            <p:cNvSpPr/>
            <p:nvPr/>
          </p:nvSpPr>
          <p:spPr>
            <a:xfrm>
              <a:off x="3232423" y="1022830"/>
              <a:ext cx="799988" cy="912275"/>
            </a:xfrm>
            <a:custGeom>
              <a:avLst/>
              <a:gdLst/>
              <a:ahLst/>
              <a:cxnLst/>
              <a:rect l="l" t="t" r="r" b="b"/>
              <a:pathLst>
                <a:path w="25520" h="29102" extrusionOk="0">
                  <a:moveTo>
                    <a:pt x="9881" y="1"/>
                  </a:moveTo>
                  <a:cubicBezTo>
                    <a:pt x="9389" y="1"/>
                    <a:pt x="8904" y="67"/>
                    <a:pt x="8440" y="257"/>
                  </a:cubicBezTo>
                  <a:cubicBezTo>
                    <a:pt x="6172" y="1191"/>
                    <a:pt x="6839" y="3426"/>
                    <a:pt x="5371" y="4760"/>
                  </a:cubicBezTo>
                  <a:cubicBezTo>
                    <a:pt x="4137" y="5894"/>
                    <a:pt x="1769" y="4994"/>
                    <a:pt x="735" y="6561"/>
                  </a:cubicBezTo>
                  <a:cubicBezTo>
                    <a:pt x="1" y="7662"/>
                    <a:pt x="802" y="9163"/>
                    <a:pt x="1869" y="9964"/>
                  </a:cubicBezTo>
                  <a:cubicBezTo>
                    <a:pt x="2903" y="10764"/>
                    <a:pt x="4237" y="11198"/>
                    <a:pt x="5038" y="12266"/>
                  </a:cubicBezTo>
                  <a:cubicBezTo>
                    <a:pt x="6372" y="13900"/>
                    <a:pt x="6005" y="16335"/>
                    <a:pt x="5271" y="18303"/>
                  </a:cubicBezTo>
                  <a:cubicBezTo>
                    <a:pt x="4538" y="20305"/>
                    <a:pt x="3503" y="22306"/>
                    <a:pt x="3770" y="24408"/>
                  </a:cubicBezTo>
                  <a:cubicBezTo>
                    <a:pt x="3904" y="25408"/>
                    <a:pt x="4271" y="26342"/>
                    <a:pt x="4804" y="27176"/>
                  </a:cubicBezTo>
                  <a:cubicBezTo>
                    <a:pt x="5338" y="28010"/>
                    <a:pt x="6005" y="28811"/>
                    <a:pt x="6973" y="29044"/>
                  </a:cubicBezTo>
                  <a:cubicBezTo>
                    <a:pt x="7149" y="29083"/>
                    <a:pt x="7326" y="29102"/>
                    <a:pt x="7502" y="29102"/>
                  </a:cubicBezTo>
                  <a:cubicBezTo>
                    <a:pt x="8521" y="29102"/>
                    <a:pt x="9507" y="28488"/>
                    <a:pt x="10275" y="27777"/>
                  </a:cubicBezTo>
                  <a:cubicBezTo>
                    <a:pt x="11176" y="26943"/>
                    <a:pt x="11976" y="25942"/>
                    <a:pt x="13077" y="25408"/>
                  </a:cubicBezTo>
                  <a:cubicBezTo>
                    <a:pt x="14678" y="24608"/>
                    <a:pt x="16713" y="24908"/>
                    <a:pt x="18081" y="23807"/>
                  </a:cubicBezTo>
                  <a:cubicBezTo>
                    <a:pt x="19782" y="22439"/>
                    <a:pt x="19548" y="19838"/>
                    <a:pt x="20015" y="17703"/>
                  </a:cubicBezTo>
                  <a:cubicBezTo>
                    <a:pt x="20816" y="14100"/>
                    <a:pt x="23918" y="11432"/>
                    <a:pt x="25119" y="7962"/>
                  </a:cubicBezTo>
                  <a:cubicBezTo>
                    <a:pt x="25386" y="7295"/>
                    <a:pt x="25519" y="6595"/>
                    <a:pt x="25519" y="5861"/>
                  </a:cubicBezTo>
                  <a:cubicBezTo>
                    <a:pt x="25452" y="3526"/>
                    <a:pt x="23484" y="1591"/>
                    <a:pt x="21316" y="824"/>
                  </a:cubicBezTo>
                  <a:cubicBezTo>
                    <a:pt x="20052" y="392"/>
                    <a:pt x="18787" y="288"/>
                    <a:pt x="17519" y="288"/>
                  </a:cubicBezTo>
                  <a:cubicBezTo>
                    <a:pt x="16344" y="288"/>
                    <a:pt x="15167" y="377"/>
                    <a:pt x="13985" y="377"/>
                  </a:cubicBezTo>
                  <a:cubicBezTo>
                    <a:pt x="13682" y="377"/>
                    <a:pt x="13380" y="372"/>
                    <a:pt x="13077" y="357"/>
                  </a:cubicBezTo>
                  <a:cubicBezTo>
                    <a:pt x="12051" y="311"/>
                    <a:pt x="10946" y="1"/>
                    <a:pt x="9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 name="Google Shape;440;p27"/>
          <p:cNvGrpSpPr/>
          <p:nvPr/>
        </p:nvGrpSpPr>
        <p:grpSpPr>
          <a:xfrm>
            <a:off x="555587" y="407486"/>
            <a:ext cx="8337626" cy="4328529"/>
            <a:chOff x="575738" y="275868"/>
            <a:chExt cx="8337626" cy="4328529"/>
          </a:xfrm>
        </p:grpSpPr>
        <p:grpSp>
          <p:nvGrpSpPr>
            <p:cNvPr id="441" name="Google Shape;441;p27"/>
            <p:cNvGrpSpPr/>
            <p:nvPr/>
          </p:nvGrpSpPr>
          <p:grpSpPr>
            <a:xfrm>
              <a:off x="7934613" y="3373911"/>
              <a:ext cx="978751" cy="226423"/>
              <a:chOff x="4114929" y="104250"/>
              <a:chExt cx="978751" cy="226423"/>
            </a:xfrm>
          </p:grpSpPr>
          <p:sp>
            <p:nvSpPr>
              <p:cNvPr id="442" name="Google Shape;442;p27"/>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7"/>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7"/>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 name="Google Shape;445;p27"/>
            <p:cNvGrpSpPr/>
            <p:nvPr/>
          </p:nvGrpSpPr>
          <p:grpSpPr>
            <a:xfrm>
              <a:off x="5489370" y="275868"/>
              <a:ext cx="629895" cy="125228"/>
              <a:chOff x="2358395" y="153510"/>
              <a:chExt cx="629895" cy="125228"/>
            </a:xfrm>
          </p:grpSpPr>
          <p:sp>
            <p:nvSpPr>
              <p:cNvPr id="446" name="Google Shape;446;p27"/>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7"/>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8" name="Google Shape;448;p27"/>
            <p:cNvSpPr/>
            <p:nvPr/>
          </p:nvSpPr>
          <p:spPr>
            <a:xfrm>
              <a:off x="4320312" y="454176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9" name="Google Shape;449;p27"/>
            <p:cNvGrpSpPr/>
            <p:nvPr/>
          </p:nvGrpSpPr>
          <p:grpSpPr>
            <a:xfrm>
              <a:off x="575738" y="548212"/>
              <a:ext cx="524785" cy="125347"/>
              <a:chOff x="1675350" y="3983917"/>
              <a:chExt cx="524785" cy="125347"/>
            </a:xfrm>
          </p:grpSpPr>
          <p:sp>
            <p:nvSpPr>
              <p:cNvPr id="450" name="Google Shape;450;p27"/>
              <p:cNvSpPr/>
              <p:nvPr/>
            </p:nvSpPr>
            <p:spPr>
              <a:xfrm>
                <a:off x="1675350" y="40463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7"/>
              <p:cNvSpPr/>
              <p:nvPr/>
            </p:nvSpPr>
            <p:spPr>
              <a:xfrm>
                <a:off x="1821933" y="39839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e column text 4">
  <p:cSld name="CUSTOM_13">
    <p:spTree>
      <p:nvGrpSpPr>
        <p:cNvPr id="1" name="Shape 452"/>
        <p:cNvGrpSpPr/>
        <p:nvPr/>
      </p:nvGrpSpPr>
      <p:grpSpPr>
        <a:xfrm>
          <a:off x="0" y="0"/>
          <a:ext cx="0" cy="0"/>
          <a:chOff x="0" y="0"/>
          <a:chExt cx="0" cy="0"/>
        </a:xfrm>
      </p:grpSpPr>
      <p:sp>
        <p:nvSpPr>
          <p:cNvPr id="453" name="Google Shape;453;p28"/>
          <p:cNvSpPr txBox="1">
            <a:spLocks noGrp="1"/>
          </p:cNvSpPr>
          <p:nvPr>
            <p:ph type="title"/>
          </p:nvPr>
        </p:nvSpPr>
        <p:spPr>
          <a:xfrm>
            <a:off x="4853750" y="1136400"/>
            <a:ext cx="3183900" cy="18093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454" name="Google Shape;454;p28"/>
          <p:cNvSpPr txBox="1">
            <a:spLocks noGrp="1"/>
          </p:cNvSpPr>
          <p:nvPr>
            <p:ph type="subTitle" idx="1"/>
          </p:nvPr>
        </p:nvSpPr>
        <p:spPr>
          <a:xfrm>
            <a:off x="4853750" y="2991225"/>
            <a:ext cx="3183900" cy="101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grpSp>
        <p:nvGrpSpPr>
          <p:cNvPr id="455" name="Google Shape;455;p28"/>
          <p:cNvGrpSpPr/>
          <p:nvPr/>
        </p:nvGrpSpPr>
        <p:grpSpPr>
          <a:xfrm>
            <a:off x="6784543" y="462241"/>
            <a:ext cx="2103329" cy="4219017"/>
            <a:chOff x="7317943" y="448006"/>
            <a:chExt cx="2103329" cy="4219017"/>
          </a:xfrm>
        </p:grpSpPr>
        <p:grpSp>
          <p:nvGrpSpPr>
            <p:cNvPr id="456" name="Google Shape;456;p28"/>
            <p:cNvGrpSpPr/>
            <p:nvPr/>
          </p:nvGrpSpPr>
          <p:grpSpPr>
            <a:xfrm flipH="1">
              <a:off x="7317943" y="448006"/>
              <a:ext cx="792366" cy="183988"/>
              <a:chOff x="6214836" y="4359395"/>
              <a:chExt cx="792366" cy="183988"/>
            </a:xfrm>
          </p:grpSpPr>
          <p:sp>
            <p:nvSpPr>
              <p:cNvPr id="457" name="Google Shape;457;p28"/>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8"/>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8"/>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0" name="Google Shape;460;p28"/>
            <p:cNvGrpSpPr/>
            <p:nvPr/>
          </p:nvGrpSpPr>
          <p:grpSpPr>
            <a:xfrm flipH="1">
              <a:off x="7399180" y="4541795"/>
              <a:ext cx="629895" cy="125228"/>
              <a:chOff x="2358395" y="153510"/>
              <a:chExt cx="629895" cy="125228"/>
            </a:xfrm>
          </p:grpSpPr>
          <p:sp>
            <p:nvSpPr>
              <p:cNvPr id="461" name="Google Shape;461;p28"/>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3" name="Google Shape;463;p28"/>
            <p:cNvSpPr/>
            <p:nvPr/>
          </p:nvSpPr>
          <p:spPr>
            <a:xfrm flipH="1">
              <a:off x="8917880" y="2555577"/>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s">
  <p:cSld name="CUSTOM_12">
    <p:spTree>
      <p:nvGrpSpPr>
        <p:cNvPr id="1" name="Shape 464"/>
        <p:cNvGrpSpPr/>
        <p:nvPr/>
      </p:nvGrpSpPr>
      <p:grpSpPr>
        <a:xfrm>
          <a:off x="0" y="0"/>
          <a:ext cx="0" cy="0"/>
          <a:chOff x="0" y="0"/>
          <a:chExt cx="0" cy="0"/>
        </a:xfrm>
      </p:grpSpPr>
      <p:sp>
        <p:nvSpPr>
          <p:cNvPr id="465" name="Google Shape;465;p29"/>
          <p:cNvSpPr txBox="1">
            <a:spLocks noGrp="1"/>
          </p:cNvSpPr>
          <p:nvPr>
            <p:ph type="title"/>
          </p:nvPr>
        </p:nvSpPr>
        <p:spPr>
          <a:xfrm>
            <a:off x="720000" y="1376350"/>
            <a:ext cx="2965500" cy="972900"/>
          </a:xfrm>
          <a:prstGeom prst="rect">
            <a:avLst/>
          </a:prstGeom>
        </p:spPr>
        <p:txBody>
          <a:bodyPr spcFirstLastPara="1" wrap="square" lIns="91425" tIns="91425" rIns="91425" bIns="91425" anchor="ctr" anchorCtr="0">
            <a:noAutofit/>
          </a:bodyPr>
          <a:lstStyle>
            <a:lvl1pPr lvl="0" rtl="0">
              <a:spcBef>
                <a:spcPts val="0"/>
              </a:spcBef>
              <a:spcAft>
                <a:spcPts val="0"/>
              </a:spcAft>
              <a:buSzPts val="5000"/>
              <a:buNone/>
              <a:defRPr sz="5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66" name="Google Shape;466;p29"/>
          <p:cNvGrpSpPr/>
          <p:nvPr/>
        </p:nvGrpSpPr>
        <p:grpSpPr>
          <a:xfrm>
            <a:off x="4934681" y="73823"/>
            <a:ext cx="6422954" cy="4995912"/>
            <a:chOff x="5163281" y="-20473"/>
            <a:chExt cx="6422954" cy="4995912"/>
          </a:xfrm>
        </p:grpSpPr>
        <p:sp>
          <p:nvSpPr>
            <p:cNvPr id="467" name="Google Shape;467;p29"/>
            <p:cNvSpPr/>
            <p:nvPr/>
          </p:nvSpPr>
          <p:spPr>
            <a:xfrm>
              <a:off x="5163281" y="-20473"/>
              <a:ext cx="1348477" cy="1537750"/>
            </a:xfrm>
            <a:custGeom>
              <a:avLst/>
              <a:gdLst/>
              <a:ahLst/>
              <a:cxnLst/>
              <a:rect l="l" t="t" r="r" b="b"/>
              <a:pathLst>
                <a:path w="25520" h="29102" extrusionOk="0">
                  <a:moveTo>
                    <a:pt x="9881" y="1"/>
                  </a:moveTo>
                  <a:cubicBezTo>
                    <a:pt x="9389" y="1"/>
                    <a:pt x="8904" y="67"/>
                    <a:pt x="8440" y="257"/>
                  </a:cubicBezTo>
                  <a:cubicBezTo>
                    <a:pt x="6172" y="1191"/>
                    <a:pt x="6839" y="3426"/>
                    <a:pt x="5371" y="4760"/>
                  </a:cubicBezTo>
                  <a:cubicBezTo>
                    <a:pt x="4137" y="5894"/>
                    <a:pt x="1769" y="4994"/>
                    <a:pt x="735" y="6561"/>
                  </a:cubicBezTo>
                  <a:cubicBezTo>
                    <a:pt x="1" y="7662"/>
                    <a:pt x="802" y="9163"/>
                    <a:pt x="1869" y="9964"/>
                  </a:cubicBezTo>
                  <a:cubicBezTo>
                    <a:pt x="2903" y="10764"/>
                    <a:pt x="4237" y="11198"/>
                    <a:pt x="5038" y="12266"/>
                  </a:cubicBezTo>
                  <a:cubicBezTo>
                    <a:pt x="6372" y="13900"/>
                    <a:pt x="6005" y="16335"/>
                    <a:pt x="5271" y="18303"/>
                  </a:cubicBezTo>
                  <a:cubicBezTo>
                    <a:pt x="4538" y="20305"/>
                    <a:pt x="3503" y="22306"/>
                    <a:pt x="3770" y="24408"/>
                  </a:cubicBezTo>
                  <a:cubicBezTo>
                    <a:pt x="3904" y="25408"/>
                    <a:pt x="4271" y="26342"/>
                    <a:pt x="4804" y="27176"/>
                  </a:cubicBezTo>
                  <a:cubicBezTo>
                    <a:pt x="5338" y="28010"/>
                    <a:pt x="6005" y="28811"/>
                    <a:pt x="6973" y="29044"/>
                  </a:cubicBezTo>
                  <a:cubicBezTo>
                    <a:pt x="7149" y="29083"/>
                    <a:pt x="7326" y="29102"/>
                    <a:pt x="7502" y="29102"/>
                  </a:cubicBezTo>
                  <a:cubicBezTo>
                    <a:pt x="8521" y="29102"/>
                    <a:pt x="9507" y="28488"/>
                    <a:pt x="10275" y="27777"/>
                  </a:cubicBezTo>
                  <a:cubicBezTo>
                    <a:pt x="11176" y="26943"/>
                    <a:pt x="11976" y="25942"/>
                    <a:pt x="13077" y="25408"/>
                  </a:cubicBezTo>
                  <a:cubicBezTo>
                    <a:pt x="14678" y="24608"/>
                    <a:pt x="16713" y="24908"/>
                    <a:pt x="18081" y="23807"/>
                  </a:cubicBezTo>
                  <a:cubicBezTo>
                    <a:pt x="19782" y="22439"/>
                    <a:pt x="19548" y="19838"/>
                    <a:pt x="20015" y="17703"/>
                  </a:cubicBezTo>
                  <a:cubicBezTo>
                    <a:pt x="20816" y="14100"/>
                    <a:pt x="23918" y="11432"/>
                    <a:pt x="25119" y="7962"/>
                  </a:cubicBezTo>
                  <a:cubicBezTo>
                    <a:pt x="25386" y="7295"/>
                    <a:pt x="25519" y="6595"/>
                    <a:pt x="25519" y="5861"/>
                  </a:cubicBezTo>
                  <a:cubicBezTo>
                    <a:pt x="25452" y="3526"/>
                    <a:pt x="23484" y="1591"/>
                    <a:pt x="21316" y="824"/>
                  </a:cubicBezTo>
                  <a:cubicBezTo>
                    <a:pt x="20052" y="392"/>
                    <a:pt x="18787" y="288"/>
                    <a:pt x="17519" y="288"/>
                  </a:cubicBezTo>
                  <a:cubicBezTo>
                    <a:pt x="16344" y="288"/>
                    <a:pt x="15167" y="377"/>
                    <a:pt x="13985" y="377"/>
                  </a:cubicBezTo>
                  <a:cubicBezTo>
                    <a:pt x="13682" y="377"/>
                    <a:pt x="13380" y="372"/>
                    <a:pt x="13077" y="357"/>
                  </a:cubicBezTo>
                  <a:cubicBezTo>
                    <a:pt x="12051" y="311"/>
                    <a:pt x="10946" y="1"/>
                    <a:pt x="9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9"/>
            <p:cNvSpPr/>
            <p:nvPr/>
          </p:nvSpPr>
          <p:spPr>
            <a:xfrm>
              <a:off x="6187361" y="321186"/>
              <a:ext cx="5398874" cy="4654253"/>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9" name="Google Shape;469;p29"/>
          <p:cNvSpPr txBox="1">
            <a:spLocks noGrp="1"/>
          </p:cNvSpPr>
          <p:nvPr>
            <p:ph type="subTitle" idx="1"/>
          </p:nvPr>
        </p:nvSpPr>
        <p:spPr>
          <a:xfrm>
            <a:off x="720000" y="2318400"/>
            <a:ext cx="2965500" cy="120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70" name="Google Shape;470;p29"/>
          <p:cNvSpPr txBox="1"/>
          <p:nvPr/>
        </p:nvSpPr>
        <p:spPr>
          <a:xfrm>
            <a:off x="720000" y="3571134"/>
            <a:ext cx="3401700" cy="73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00"/>
              </a:spcBef>
              <a:spcAft>
                <a:spcPts val="0"/>
              </a:spcAft>
              <a:buNone/>
            </a:pPr>
            <a:r>
              <a:rPr lang="en" sz="1200">
                <a:solidFill>
                  <a:schemeClr val="dk1"/>
                </a:solidFill>
                <a:latin typeface="Roboto"/>
                <a:ea typeface="Roboto"/>
                <a:cs typeface="Roboto"/>
                <a:sym typeface="Roboto"/>
              </a:rPr>
              <a:t>CREDITS: This presentation template was created by </a:t>
            </a:r>
            <a:r>
              <a:rPr lang="en" sz="1200" b="1">
                <a:solidFill>
                  <a:schemeClr val="dk1"/>
                </a:solidFill>
                <a:uFill>
                  <a:noFill/>
                </a:uFill>
                <a:latin typeface="Roboto"/>
                <a:ea typeface="Roboto"/>
                <a:cs typeface="Roboto"/>
                <a:sym typeface="Roboto"/>
                <a:hlinkClick r:id="rId2">
                  <a:extLst>
                    <a:ext uri="{A12FA001-AC4F-418D-AE19-62706E023703}">
                      <ahyp:hlinkClr xmlns:ahyp="http://schemas.microsoft.com/office/drawing/2018/hyperlinkcolor" val="tx"/>
                    </a:ext>
                  </a:extLst>
                </a:hlinkClick>
              </a:rPr>
              <a:t>Slidesgo</a:t>
            </a:r>
            <a:r>
              <a:rPr lang="en" sz="1200">
                <a:solidFill>
                  <a:schemeClr val="dk1"/>
                </a:solidFill>
                <a:latin typeface="Roboto"/>
                <a:ea typeface="Roboto"/>
                <a:cs typeface="Roboto"/>
                <a:sym typeface="Roboto"/>
              </a:rPr>
              <a:t>, including icons by </a:t>
            </a:r>
            <a:r>
              <a:rPr lang="en" sz="1200" b="1">
                <a:solidFill>
                  <a:schemeClr val="dk1"/>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Flaticon</a:t>
            </a:r>
            <a:r>
              <a:rPr lang="en" sz="1200">
                <a:solidFill>
                  <a:schemeClr val="dk1"/>
                </a:solidFill>
                <a:latin typeface="Roboto"/>
                <a:ea typeface="Roboto"/>
                <a:cs typeface="Roboto"/>
                <a:sym typeface="Roboto"/>
              </a:rPr>
              <a:t>, and infographics &amp; images by </a:t>
            </a:r>
            <a:r>
              <a:rPr lang="en" sz="1200" b="1">
                <a:solidFill>
                  <a:schemeClr val="dk1"/>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Freepik</a:t>
            </a:r>
            <a:endParaRPr sz="1200" b="1">
              <a:solidFill>
                <a:schemeClr val="dk1"/>
              </a:solidFill>
              <a:latin typeface="Roboto"/>
              <a:ea typeface="Roboto"/>
              <a:cs typeface="Roboto"/>
              <a:sym typeface="Roboto"/>
            </a:endParaRPr>
          </a:p>
        </p:txBody>
      </p:sp>
      <p:grpSp>
        <p:nvGrpSpPr>
          <p:cNvPr id="471" name="Google Shape;471;p29"/>
          <p:cNvGrpSpPr/>
          <p:nvPr/>
        </p:nvGrpSpPr>
        <p:grpSpPr>
          <a:xfrm>
            <a:off x="4087245" y="542056"/>
            <a:ext cx="4805715" cy="3802310"/>
            <a:chOff x="4121688" y="477337"/>
            <a:chExt cx="4805715" cy="3802310"/>
          </a:xfrm>
        </p:grpSpPr>
        <p:grpSp>
          <p:nvGrpSpPr>
            <p:cNvPr id="472" name="Google Shape;472;p29"/>
            <p:cNvGrpSpPr/>
            <p:nvPr/>
          </p:nvGrpSpPr>
          <p:grpSpPr>
            <a:xfrm>
              <a:off x="4121688" y="2296637"/>
              <a:ext cx="978751" cy="226423"/>
              <a:chOff x="4114929" y="104250"/>
              <a:chExt cx="978751" cy="226423"/>
            </a:xfrm>
          </p:grpSpPr>
          <p:sp>
            <p:nvSpPr>
              <p:cNvPr id="473" name="Google Shape;473;p29"/>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9"/>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9"/>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6" name="Google Shape;476;p29"/>
            <p:cNvSpPr/>
            <p:nvPr/>
          </p:nvSpPr>
          <p:spPr>
            <a:xfrm>
              <a:off x="8424012" y="421701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7" name="Google Shape;477;p29"/>
            <p:cNvGrpSpPr/>
            <p:nvPr/>
          </p:nvGrpSpPr>
          <p:grpSpPr>
            <a:xfrm>
              <a:off x="7235625" y="477337"/>
              <a:ext cx="524785" cy="125347"/>
              <a:chOff x="1675350" y="4136317"/>
              <a:chExt cx="524785" cy="125347"/>
            </a:xfrm>
          </p:grpSpPr>
          <p:sp>
            <p:nvSpPr>
              <p:cNvPr id="478" name="Google Shape;478;p29"/>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9"/>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Quote">
  <p:cSld name="CUSTOM_16">
    <p:spTree>
      <p:nvGrpSpPr>
        <p:cNvPr id="1" name="Shape 480"/>
        <p:cNvGrpSpPr/>
        <p:nvPr/>
      </p:nvGrpSpPr>
      <p:grpSpPr>
        <a:xfrm>
          <a:off x="0" y="0"/>
          <a:ext cx="0" cy="0"/>
          <a:chOff x="0" y="0"/>
          <a:chExt cx="0" cy="0"/>
        </a:xfrm>
      </p:grpSpPr>
      <p:grpSp>
        <p:nvGrpSpPr>
          <p:cNvPr id="481" name="Google Shape;481;p30"/>
          <p:cNvGrpSpPr/>
          <p:nvPr/>
        </p:nvGrpSpPr>
        <p:grpSpPr>
          <a:xfrm>
            <a:off x="311762" y="448003"/>
            <a:ext cx="8112227" cy="3985318"/>
            <a:chOff x="311762" y="448003"/>
            <a:chExt cx="8112227" cy="3985318"/>
          </a:xfrm>
        </p:grpSpPr>
        <p:grpSp>
          <p:nvGrpSpPr>
            <p:cNvPr id="482" name="Google Shape;482;p30"/>
            <p:cNvGrpSpPr/>
            <p:nvPr/>
          </p:nvGrpSpPr>
          <p:grpSpPr>
            <a:xfrm>
              <a:off x="7445238" y="4073436"/>
              <a:ext cx="978751" cy="226423"/>
              <a:chOff x="4114929" y="104250"/>
              <a:chExt cx="978751" cy="226423"/>
            </a:xfrm>
          </p:grpSpPr>
          <p:sp>
            <p:nvSpPr>
              <p:cNvPr id="483" name="Google Shape;483;p30"/>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0"/>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0"/>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6" name="Google Shape;486;p30"/>
            <p:cNvGrpSpPr/>
            <p:nvPr/>
          </p:nvGrpSpPr>
          <p:grpSpPr>
            <a:xfrm>
              <a:off x="7174724" y="448003"/>
              <a:ext cx="792366" cy="183988"/>
              <a:chOff x="6214836" y="4359395"/>
              <a:chExt cx="792366" cy="183988"/>
            </a:xfrm>
          </p:grpSpPr>
          <p:sp>
            <p:nvSpPr>
              <p:cNvPr id="487" name="Google Shape;487;p30"/>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0"/>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0"/>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0" name="Google Shape;490;p30"/>
            <p:cNvSpPr/>
            <p:nvPr/>
          </p:nvSpPr>
          <p:spPr>
            <a:xfrm>
              <a:off x="311762" y="4370687"/>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1" name="Google Shape;491;p30"/>
          <p:cNvSpPr txBox="1">
            <a:spLocks noGrp="1"/>
          </p:cNvSpPr>
          <p:nvPr>
            <p:ph type="title"/>
          </p:nvPr>
        </p:nvSpPr>
        <p:spPr>
          <a:xfrm>
            <a:off x="4572000" y="3368225"/>
            <a:ext cx="3539400" cy="402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0">
                <a:latin typeface="Roboto"/>
                <a:ea typeface="Roboto"/>
                <a:cs typeface="Roboto"/>
                <a:sym typeface="Roboto"/>
              </a:defRPr>
            </a:lvl1pPr>
            <a:lvl2pPr lvl="1" rtl="0">
              <a:spcBef>
                <a:spcPts val="0"/>
              </a:spcBef>
              <a:spcAft>
                <a:spcPts val="0"/>
              </a:spcAft>
              <a:buNone/>
              <a:defRPr sz="1800" b="0">
                <a:latin typeface="Roboto"/>
                <a:ea typeface="Roboto"/>
                <a:cs typeface="Roboto"/>
                <a:sym typeface="Roboto"/>
              </a:defRPr>
            </a:lvl2pPr>
            <a:lvl3pPr lvl="2" rtl="0">
              <a:spcBef>
                <a:spcPts val="0"/>
              </a:spcBef>
              <a:spcAft>
                <a:spcPts val="0"/>
              </a:spcAft>
              <a:buNone/>
              <a:defRPr sz="1800" b="0">
                <a:latin typeface="Roboto"/>
                <a:ea typeface="Roboto"/>
                <a:cs typeface="Roboto"/>
                <a:sym typeface="Roboto"/>
              </a:defRPr>
            </a:lvl3pPr>
            <a:lvl4pPr lvl="3" rtl="0">
              <a:spcBef>
                <a:spcPts val="0"/>
              </a:spcBef>
              <a:spcAft>
                <a:spcPts val="0"/>
              </a:spcAft>
              <a:buNone/>
              <a:defRPr sz="1800" b="0">
                <a:latin typeface="Roboto"/>
                <a:ea typeface="Roboto"/>
                <a:cs typeface="Roboto"/>
                <a:sym typeface="Roboto"/>
              </a:defRPr>
            </a:lvl4pPr>
            <a:lvl5pPr lvl="4" rtl="0">
              <a:spcBef>
                <a:spcPts val="0"/>
              </a:spcBef>
              <a:spcAft>
                <a:spcPts val="0"/>
              </a:spcAft>
              <a:buNone/>
              <a:defRPr sz="1800" b="0">
                <a:latin typeface="Roboto"/>
                <a:ea typeface="Roboto"/>
                <a:cs typeface="Roboto"/>
                <a:sym typeface="Roboto"/>
              </a:defRPr>
            </a:lvl5pPr>
            <a:lvl6pPr lvl="5" rtl="0">
              <a:spcBef>
                <a:spcPts val="0"/>
              </a:spcBef>
              <a:spcAft>
                <a:spcPts val="0"/>
              </a:spcAft>
              <a:buNone/>
              <a:defRPr sz="1800" b="0">
                <a:latin typeface="Roboto"/>
                <a:ea typeface="Roboto"/>
                <a:cs typeface="Roboto"/>
                <a:sym typeface="Roboto"/>
              </a:defRPr>
            </a:lvl6pPr>
            <a:lvl7pPr lvl="6" rtl="0">
              <a:spcBef>
                <a:spcPts val="0"/>
              </a:spcBef>
              <a:spcAft>
                <a:spcPts val="0"/>
              </a:spcAft>
              <a:buNone/>
              <a:defRPr sz="1800" b="0">
                <a:latin typeface="Roboto"/>
                <a:ea typeface="Roboto"/>
                <a:cs typeface="Roboto"/>
                <a:sym typeface="Roboto"/>
              </a:defRPr>
            </a:lvl7pPr>
            <a:lvl8pPr lvl="7" rtl="0">
              <a:spcBef>
                <a:spcPts val="0"/>
              </a:spcBef>
              <a:spcAft>
                <a:spcPts val="0"/>
              </a:spcAft>
              <a:buNone/>
              <a:defRPr sz="1800" b="0">
                <a:latin typeface="Roboto"/>
                <a:ea typeface="Roboto"/>
                <a:cs typeface="Roboto"/>
                <a:sym typeface="Roboto"/>
              </a:defRPr>
            </a:lvl8pPr>
            <a:lvl9pPr lvl="8" rtl="0">
              <a:spcBef>
                <a:spcPts val="0"/>
              </a:spcBef>
              <a:spcAft>
                <a:spcPts val="0"/>
              </a:spcAft>
              <a:buNone/>
              <a:defRPr sz="1800" b="0">
                <a:latin typeface="Roboto"/>
                <a:ea typeface="Roboto"/>
                <a:cs typeface="Roboto"/>
                <a:sym typeface="Roboto"/>
              </a:defRPr>
            </a:lvl9pPr>
          </a:lstStyle>
          <a:p>
            <a:endParaRPr/>
          </a:p>
        </p:txBody>
      </p:sp>
      <p:sp>
        <p:nvSpPr>
          <p:cNvPr id="492" name="Google Shape;492;p30"/>
          <p:cNvSpPr txBox="1">
            <a:spLocks noGrp="1"/>
          </p:cNvSpPr>
          <p:nvPr>
            <p:ph type="subTitle" idx="1"/>
          </p:nvPr>
        </p:nvSpPr>
        <p:spPr>
          <a:xfrm>
            <a:off x="4572000" y="1316400"/>
            <a:ext cx="3539400" cy="1985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latin typeface="Oswald"/>
                <a:ea typeface="Oswald"/>
                <a:cs typeface="Oswald"/>
                <a:sym typeface="Oswald"/>
              </a:defRPr>
            </a:lvl1pPr>
            <a:lvl2pPr lvl="1" rtl="0">
              <a:spcBef>
                <a:spcPts val="1600"/>
              </a:spcBef>
              <a:spcAft>
                <a:spcPts val="0"/>
              </a:spcAft>
              <a:buNone/>
              <a:defRPr b="1">
                <a:latin typeface="Oswald"/>
                <a:ea typeface="Oswald"/>
                <a:cs typeface="Oswald"/>
                <a:sym typeface="Oswald"/>
              </a:defRPr>
            </a:lvl2pPr>
            <a:lvl3pPr lvl="2" rtl="0">
              <a:spcBef>
                <a:spcPts val="1600"/>
              </a:spcBef>
              <a:spcAft>
                <a:spcPts val="0"/>
              </a:spcAft>
              <a:buNone/>
              <a:defRPr b="1">
                <a:latin typeface="Oswald"/>
                <a:ea typeface="Oswald"/>
                <a:cs typeface="Oswald"/>
                <a:sym typeface="Oswald"/>
              </a:defRPr>
            </a:lvl3pPr>
            <a:lvl4pPr lvl="3" rtl="0">
              <a:spcBef>
                <a:spcPts val="1600"/>
              </a:spcBef>
              <a:spcAft>
                <a:spcPts val="0"/>
              </a:spcAft>
              <a:buNone/>
              <a:defRPr b="1">
                <a:latin typeface="Oswald"/>
                <a:ea typeface="Oswald"/>
                <a:cs typeface="Oswald"/>
                <a:sym typeface="Oswald"/>
              </a:defRPr>
            </a:lvl4pPr>
            <a:lvl5pPr lvl="4" rtl="0">
              <a:spcBef>
                <a:spcPts val="1600"/>
              </a:spcBef>
              <a:spcAft>
                <a:spcPts val="0"/>
              </a:spcAft>
              <a:buNone/>
              <a:defRPr b="1">
                <a:latin typeface="Oswald"/>
                <a:ea typeface="Oswald"/>
                <a:cs typeface="Oswald"/>
                <a:sym typeface="Oswald"/>
              </a:defRPr>
            </a:lvl5pPr>
            <a:lvl6pPr lvl="5" rtl="0">
              <a:spcBef>
                <a:spcPts val="1600"/>
              </a:spcBef>
              <a:spcAft>
                <a:spcPts val="0"/>
              </a:spcAft>
              <a:buNone/>
              <a:defRPr b="1">
                <a:latin typeface="Oswald"/>
                <a:ea typeface="Oswald"/>
                <a:cs typeface="Oswald"/>
                <a:sym typeface="Oswald"/>
              </a:defRPr>
            </a:lvl6pPr>
            <a:lvl7pPr lvl="6" rtl="0">
              <a:spcBef>
                <a:spcPts val="1600"/>
              </a:spcBef>
              <a:spcAft>
                <a:spcPts val="0"/>
              </a:spcAft>
              <a:buNone/>
              <a:defRPr b="1">
                <a:latin typeface="Oswald"/>
                <a:ea typeface="Oswald"/>
                <a:cs typeface="Oswald"/>
                <a:sym typeface="Oswald"/>
              </a:defRPr>
            </a:lvl7pPr>
            <a:lvl8pPr lvl="7" rtl="0">
              <a:spcBef>
                <a:spcPts val="1600"/>
              </a:spcBef>
              <a:spcAft>
                <a:spcPts val="0"/>
              </a:spcAft>
              <a:buNone/>
              <a:defRPr b="1">
                <a:latin typeface="Oswald"/>
                <a:ea typeface="Oswald"/>
                <a:cs typeface="Oswald"/>
                <a:sym typeface="Oswald"/>
              </a:defRPr>
            </a:lvl8pPr>
            <a:lvl9pPr lvl="8" rtl="0">
              <a:spcBef>
                <a:spcPts val="1600"/>
              </a:spcBef>
              <a:spcAft>
                <a:spcPts val="1600"/>
              </a:spcAft>
              <a:buNone/>
              <a:defRPr b="1">
                <a:latin typeface="Oswald"/>
                <a:ea typeface="Oswald"/>
                <a:cs typeface="Oswald"/>
                <a:sym typeface="Oswald"/>
              </a:defRPr>
            </a:lvl9pPr>
          </a:lstStyle>
          <a:p>
            <a:endParaRPr/>
          </a:p>
        </p:txBody>
      </p:sp>
      <p:sp>
        <p:nvSpPr>
          <p:cNvPr id="493" name="Google Shape;493;p30"/>
          <p:cNvSpPr/>
          <p:nvPr/>
        </p:nvSpPr>
        <p:spPr>
          <a:xfrm>
            <a:off x="-4339674" y="-1547955"/>
            <a:ext cx="9557611" cy="8239410"/>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9"/>
        <p:cNvGrpSpPr/>
        <p:nvPr/>
      </p:nvGrpSpPr>
      <p:grpSpPr>
        <a:xfrm>
          <a:off x="0" y="0"/>
          <a:ext cx="0" cy="0"/>
          <a:chOff x="0" y="0"/>
          <a:chExt cx="0" cy="0"/>
        </a:xfrm>
      </p:grpSpPr>
      <p:sp>
        <p:nvSpPr>
          <p:cNvPr id="50" name="Google Shape;50;p4"/>
          <p:cNvSpPr txBox="1">
            <a:spLocks noGrp="1"/>
          </p:cNvSpPr>
          <p:nvPr>
            <p:ph type="body" idx="1"/>
          </p:nvPr>
        </p:nvSpPr>
        <p:spPr>
          <a:xfrm>
            <a:off x="720000" y="1295525"/>
            <a:ext cx="7704000" cy="34710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SzPts val="1200"/>
              <a:buChar char="●"/>
              <a:defRPr sz="1200"/>
            </a:lvl1pPr>
            <a:lvl2pPr marL="914400" lvl="1" indent="-304800">
              <a:lnSpc>
                <a:spcPct val="100000"/>
              </a:lnSpc>
              <a:spcBef>
                <a:spcPts val="1600"/>
              </a:spcBef>
              <a:spcAft>
                <a:spcPts val="0"/>
              </a:spcAft>
              <a:buSzPts val="1200"/>
              <a:buChar char="○"/>
              <a:defRPr sz="1200"/>
            </a:lvl2pPr>
            <a:lvl3pPr marL="1371600" lvl="2" indent="-304800">
              <a:lnSpc>
                <a:spcPct val="100000"/>
              </a:lnSpc>
              <a:spcBef>
                <a:spcPts val="1600"/>
              </a:spcBef>
              <a:spcAft>
                <a:spcPts val="0"/>
              </a:spcAft>
              <a:buSzPts val="1200"/>
              <a:buChar char="■"/>
              <a:defRPr sz="1200"/>
            </a:lvl3pPr>
            <a:lvl4pPr marL="1828800" lvl="3" indent="-304800">
              <a:lnSpc>
                <a:spcPct val="100000"/>
              </a:lnSpc>
              <a:spcBef>
                <a:spcPts val="1600"/>
              </a:spcBef>
              <a:spcAft>
                <a:spcPts val="0"/>
              </a:spcAft>
              <a:buSzPts val="1200"/>
              <a:buChar char="●"/>
              <a:defRPr sz="1200"/>
            </a:lvl4pPr>
            <a:lvl5pPr marL="2286000" lvl="4" indent="-304800">
              <a:lnSpc>
                <a:spcPct val="100000"/>
              </a:lnSpc>
              <a:spcBef>
                <a:spcPts val="1600"/>
              </a:spcBef>
              <a:spcAft>
                <a:spcPts val="0"/>
              </a:spcAft>
              <a:buSzPts val="1200"/>
              <a:buChar char="○"/>
              <a:defRPr sz="1200"/>
            </a:lvl5pPr>
            <a:lvl6pPr marL="2743200" lvl="5" indent="-304800">
              <a:lnSpc>
                <a:spcPct val="100000"/>
              </a:lnSpc>
              <a:spcBef>
                <a:spcPts val="1600"/>
              </a:spcBef>
              <a:spcAft>
                <a:spcPts val="0"/>
              </a:spcAft>
              <a:buSzPts val="1200"/>
              <a:buChar char="■"/>
              <a:defRPr sz="1200"/>
            </a:lvl6pPr>
            <a:lvl7pPr marL="3200400" lvl="6" indent="-304800">
              <a:lnSpc>
                <a:spcPct val="100000"/>
              </a:lnSpc>
              <a:spcBef>
                <a:spcPts val="1600"/>
              </a:spcBef>
              <a:spcAft>
                <a:spcPts val="0"/>
              </a:spcAft>
              <a:buSzPts val="1200"/>
              <a:buChar char="●"/>
              <a:defRPr sz="1200"/>
            </a:lvl7pPr>
            <a:lvl8pPr marL="3657600" lvl="7" indent="-304800">
              <a:lnSpc>
                <a:spcPct val="100000"/>
              </a:lnSpc>
              <a:spcBef>
                <a:spcPts val="1600"/>
              </a:spcBef>
              <a:spcAft>
                <a:spcPts val="0"/>
              </a:spcAft>
              <a:buSzPts val="1200"/>
              <a:buChar char="○"/>
              <a:defRPr sz="1200"/>
            </a:lvl8pPr>
            <a:lvl9pPr marL="4114800" lvl="8" indent="-304800">
              <a:lnSpc>
                <a:spcPct val="100000"/>
              </a:lnSpc>
              <a:spcBef>
                <a:spcPts val="1600"/>
              </a:spcBef>
              <a:spcAft>
                <a:spcPts val="1600"/>
              </a:spcAft>
              <a:buSzPts val="1200"/>
              <a:buChar char="■"/>
              <a:defRPr sz="1200"/>
            </a:lvl9pPr>
          </a:lstStyle>
          <a:p>
            <a:endParaRPr/>
          </a:p>
        </p:txBody>
      </p:sp>
      <p:sp>
        <p:nvSpPr>
          <p:cNvPr id="51" name="Google Shape;51;p4"/>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2A284C"/>
              </a:buClr>
              <a:buSzPts val="3600"/>
              <a:buNone/>
              <a:defRPr>
                <a:solidFill>
                  <a:srgbClr val="2A284C"/>
                </a:solidFill>
              </a:defRPr>
            </a:lvl1pPr>
            <a:lvl2pPr lvl="1"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2pPr>
            <a:lvl3pPr lvl="2"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3pPr>
            <a:lvl4pPr lvl="3"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4pPr>
            <a:lvl5pPr lvl="4"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5pPr>
            <a:lvl6pPr lvl="5"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6pPr>
            <a:lvl7pPr lvl="6"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7pPr>
            <a:lvl8pPr lvl="7"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8pPr>
            <a:lvl9pPr lvl="8"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9pPr>
          </a:lstStyle>
          <a:p>
            <a:endParaRPr/>
          </a:p>
        </p:txBody>
      </p:sp>
      <p:grpSp>
        <p:nvGrpSpPr>
          <p:cNvPr id="52" name="Google Shape;52;p4"/>
          <p:cNvGrpSpPr/>
          <p:nvPr/>
        </p:nvGrpSpPr>
        <p:grpSpPr>
          <a:xfrm>
            <a:off x="-292741" y="183237"/>
            <a:ext cx="9729483" cy="4412797"/>
            <a:chOff x="-312705" y="183237"/>
            <a:chExt cx="9729483" cy="4412797"/>
          </a:xfrm>
        </p:grpSpPr>
        <p:grpSp>
          <p:nvGrpSpPr>
            <p:cNvPr id="53" name="Google Shape;53;p4"/>
            <p:cNvGrpSpPr/>
            <p:nvPr/>
          </p:nvGrpSpPr>
          <p:grpSpPr>
            <a:xfrm>
              <a:off x="7934613" y="4369611"/>
              <a:ext cx="978751" cy="226423"/>
              <a:chOff x="4114929" y="104250"/>
              <a:chExt cx="978751" cy="226423"/>
            </a:xfrm>
          </p:grpSpPr>
          <p:sp>
            <p:nvSpPr>
              <p:cNvPr id="54" name="Google Shape;54;p4"/>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4"/>
            <p:cNvGrpSpPr/>
            <p:nvPr/>
          </p:nvGrpSpPr>
          <p:grpSpPr>
            <a:xfrm>
              <a:off x="7142249" y="1055866"/>
              <a:ext cx="792366" cy="183988"/>
              <a:chOff x="6214836" y="4359395"/>
              <a:chExt cx="792366" cy="183988"/>
            </a:xfrm>
          </p:grpSpPr>
          <p:sp>
            <p:nvSpPr>
              <p:cNvPr id="58" name="Google Shape;58;p4"/>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4"/>
            <p:cNvGrpSpPr/>
            <p:nvPr/>
          </p:nvGrpSpPr>
          <p:grpSpPr>
            <a:xfrm>
              <a:off x="-312705" y="1114630"/>
              <a:ext cx="629895" cy="125228"/>
              <a:chOff x="2358395" y="153510"/>
              <a:chExt cx="629895" cy="125228"/>
            </a:xfrm>
          </p:grpSpPr>
          <p:sp>
            <p:nvSpPr>
              <p:cNvPr id="62" name="Google Shape;62;p4"/>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Google Shape;64;p4"/>
            <p:cNvSpPr/>
            <p:nvPr/>
          </p:nvSpPr>
          <p:spPr>
            <a:xfrm>
              <a:off x="8913387" y="134141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4"/>
            <p:cNvGrpSpPr/>
            <p:nvPr/>
          </p:nvGrpSpPr>
          <p:grpSpPr>
            <a:xfrm>
              <a:off x="8161613" y="183237"/>
              <a:ext cx="524785" cy="125347"/>
              <a:chOff x="1675350" y="4136317"/>
              <a:chExt cx="524785" cy="125347"/>
            </a:xfrm>
          </p:grpSpPr>
          <p:sp>
            <p:nvSpPr>
              <p:cNvPr id="66" name="Google Shape;66;p4"/>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2">
  <p:cSld name="CUSTOM_2_1_1">
    <p:spTree>
      <p:nvGrpSpPr>
        <p:cNvPr id="1" name="Shape 494"/>
        <p:cNvGrpSpPr/>
        <p:nvPr/>
      </p:nvGrpSpPr>
      <p:grpSpPr>
        <a:xfrm>
          <a:off x="0" y="0"/>
          <a:ext cx="0" cy="0"/>
          <a:chOff x="0" y="0"/>
          <a:chExt cx="0" cy="0"/>
        </a:xfrm>
      </p:grpSpPr>
      <p:sp>
        <p:nvSpPr>
          <p:cNvPr id="495" name="Google Shape;495;p31"/>
          <p:cNvSpPr txBox="1">
            <a:spLocks noGrp="1"/>
          </p:cNvSpPr>
          <p:nvPr>
            <p:ph type="title" hasCustomPrompt="1"/>
          </p:nvPr>
        </p:nvSpPr>
        <p:spPr>
          <a:xfrm>
            <a:off x="2207937" y="1892250"/>
            <a:ext cx="885900" cy="65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496" name="Google Shape;496;p31"/>
          <p:cNvSpPr txBox="1">
            <a:spLocks noGrp="1"/>
          </p:cNvSpPr>
          <p:nvPr>
            <p:ph type="subTitle" idx="1"/>
          </p:nvPr>
        </p:nvSpPr>
        <p:spPr>
          <a:xfrm>
            <a:off x="1393887" y="2881725"/>
            <a:ext cx="2514000" cy="345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2000" b="1">
                <a:latin typeface="Oswald"/>
                <a:ea typeface="Oswald"/>
                <a:cs typeface="Oswald"/>
                <a:sym typeface="Oswald"/>
              </a:defRPr>
            </a:lvl1pPr>
            <a:lvl2pPr lvl="1" algn="ctr" rtl="0">
              <a:spcBef>
                <a:spcPts val="0"/>
              </a:spcBef>
              <a:spcAft>
                <a:spcPts val="0"/>
              </a:spcAft>
              <a:buNone/>
              <a:defRPr sz="2000" b="1">
                <a:latin typeface="Oswald"/>
                <a:ea typeface="Oswald"/>
                <a:cs typeface="Oswald"/>
                <a:sym typeface="Oswald"/>
              </a:defRPr>
            </a:lvl2pPr>
            <a:lvl3pPr lvl="2" algn="ctr" rtl="0">
              <a:spcBef>
                <a:spcPts val="0"/>
              </a:spcBef>
              <a:spcAft>
                <a:spcPts val="0"/>
              </a:spcAft>
              <a:buNone/>
              <a:defRPr sz="2000" b="1">
                <a:latin typeface="Oswald"/>
                <a:ea typeface="Oswald"/>
                <a:cs typeface="Oswald"/>
                <a:sym typeface="Oswald"/>
              </a:defRPr>
            </a:lvl3pPr>
            <a:lvl4pPr lvl="3" algn="ctr" rtl="0">
              <a:spcBef>
                <a:spcPts val="0"/>
              </a:spcBef>
              <a:spcAft>
                <a:spcPts val="0"/>
              </a:spcAft>
              <a:buNone/>
              <a:defRPr sz="2000" b="1">
                <a:latin typeface="Oswald"/>
                <a:ea typeface="Oswald"/>
                <a:cs typeface="Oswald"/>
                <a:sym typeface="Oswald"/>
              </a:defRPr>
            </a:lvl4pPr>
            <a:lvl5pPr lvl="4" algn="ctr" rtl="0">
              <a:spcBef>
                <a:spcPts val="0"/>
              </a:spcBef>
              <a:spcAft>
                <a:spcPts val="0"/>
              </a:spcAft>
              <a:buNone/>
              <a:defRPr sz="2000" b="1">
                <a:latin typeface="Oswald"/>
                <a:ea typeface="Oswald"/>
                <a:cs typeface="Oswald"/>
                <a:sym typeface="Oswald"/>
              </a:defRPr>
            </a:lvl5pPr>
            <a:lvl6pPr lvl="5" algn="ctr" rtl="0">
              <a:spcBef>
                <a:spcPts val="0"/>
              </a:spcBef>
              <a:spcAft>
                <a:spcPts val="0"/>
              </a:spcAft>
              <a:buNone/>
              <a:defRPr sz="2000" b="1">
                <a:latin typeface="Oswald"/>
                <a:ea typeface="Oswald"/>
                <a:cs typeface="Oswald"/>
                <a:sym typeface="Oswald"/>
              </a:defRPr>
            </a:lvl6pPr>
            <a:lvl7pPr lvl="6" algn="ctr" rtl="0">
              <a:spcBef>
                <a:spcPts val="0"/>
              </a:spcBef>
              <a:spcAft>
                <a:spcPts val="0"/>
              </a:spcAft>
              <a:buNone/>
              <a:defRPr sz="2000" b="1">
                <a:latin typeface="Oswald"/>
                <a:ea typeface="Oswald"/>
                <a:cs typeface="Oswald"/>
                <a:sym typeface="Oswald"/>
              </a:defRPr>
            </a:lvl7pPr>
            <a:lvl8pPr lvl="7" algn="ctr" rtl="0">
              <a:spcBef>
                <a:spcPts val="0"/>
              </a:spcBef>
              <a:spcAft>
                <a:spcPts val="0"/>
              </a:spcAft>
              <a:buNone/>
              <a:defRPr sz="2000" b="1">
                <a:latin typeface="Oswald"/>
                <a:ea typeface="Oswald"/>
                <a:cs typeface="Oswald"/>
                <a:sym typeface="Oswald"/>
              </a:defRPr>
            </a:lvl8pPr>
            <a:lvl9pPr lvl="8" algn="ctr" rtl="0">
              <a:spcBef>
                <a:spcPts val="0"/>
              </a:spcBef>
              <a:spcAft>
                <a:spcPts val="0"/>
              </a:spcAft>
              <a:buNone/>
              <a:defRPr sz="2000" b="1">
                <a:latin typeface="Oswald"/>
                <a:ea typeface="Oswald"/>
                <a:cs typeface="Oswald"/>
                <a:sym typeface="Oswald"/>
              </a:defRPr>
            </a:lvl9pPr>
          </a:lstStyle>
          <a:p>
            <a:endParaRPr/>
          </a:p>
        </p:txBody>
      </p:sp>
      <p:sp>
        <p:nvSpPr>
          <p:cNvPr id="497" name="Google Shape;497;p31"/>
          <p:cNvSpPr txBox="1">
            <a:spLocks noGrp="1"/>
          </p:cNvSpPr>
          <p:nvPr>
            <p:ph type="subTitle" idx="2"/>
          </p:nvPr>
        </p:nvSpPr>
        <p:spPr>
          <a:xfrm>
            <a:off x="1393887" y="3177600"/>
            <a:ext cx="2514000" cy="14181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1600"/>
              </a:spcBef>
              <a:spcAft>
                <a:spcPts val="0"/>
              </a:spcAft>
              <a:buNone/>
              <a:defRPr sz="1600"/>
            </a:lvl2pPr>
            <a:lvl3pPr lvl="2" algn="ctr" rtl="0">
              <a:spcBef>
                <a:spcPts val="1600"/>
              </a:spcBef>
              <a:spcAft>
                <a:spcPts val="0"/>
              </a:spcAft>
              <a:buNone/>
              <a:defRPr sz="1600"/>
            </a:lvl3pPr>
            <a:lvl4pPr lvl="3" algn="ctr" rtl="0">
              <a:spcBef>
                <a:spcPts val="1600"/>
              </a:spcBef>
              <a:spcAft>
                <a:spcPts val="0"/>
              </a:spcAft>
              <a:buNone/>
              <a:defRPr sz="1600"/>
            </a:lvl4pPr>
            <a:lvl5pPr lvl="4" algn="ctr" rtl="0">
              <a:spcBef>
                <a:spcPts val="1600"/>
              </a:spcBef>
              <a:spcAft>
                <a:spcPts val="0"/>
              </a:spcAft>
              <a:buNone/>
              <a:defRPr sz="1600"/>
            </a:lvl5pPr>
            <a:lvl6pPr lvl="5" algn="ctr" rtl="0">
              <a:spcBef>
                <a:spcPts val="1600"/>
              </a:spcBef>
              <a:spcAft>
                <a:spcPts val="0"/>
              </a:spcAft>
              <a:buNone/>
              <a:defRPr sz="1600"/>
            </a:lvl6pPr>
            <a:lvl7pPr lvl="6" algn="ctr" rtl="0">
              <a:spcBef>
                <a:spcPts val="1600"/>
              </a:spcBef>
              <a:spcAft>
                <a:spcPts val="0"/>
              </a:spcAft>
              <a:buNone/>
              <a:defRPr sz="1600"/>
            </a:lvl7pPr>
            <a:lvl8pPr lvl="7" algn="ctr" rtl="0">
              <a:spcBef>
                <a:spcPts val="1600"/>
              </a:spcBef>
              <a:spcAft>
                <a:spcPts val="0"/>
              </a:spcAft>
              <a:buNone/>
              <a:defRPr sz="1600"/>
            </a:lvl8pPr>
            <a:lvl9pPr lvl="8" algn="ctr" rtl="0">
              <a:spcBef>
                <a:spcPts val="1600"/>
              </a:spcBef>
              <a:spcAft>
                <a:spcPts val="1600"/>
              </a:spcAft>
              <a:buNone/>
              <a:defRPr sz="1600"/>
            </a:lvl9pPr>
          </a:lstStyle>
          <a:p>
            <a:endParaRPr/>
          </a:p>
        </p:txBody>
      </p:sp>
      <p:sp>
        <p:nvSpPr>
          <p:cNvPr id="498" name="Google Shape;498;p31"/>
          <p:cNvSpPr txBox="1">
            <a:spLocks noGrp="1"/>
          </p:cNvSpPr>
          <p:nvPr>
            <p:ph type="title" idx="3"/>
          </p:nvPr>
        </p:nvSpPr>
        <p:spPr>
          <a:xfrm>
            <a:off x="720000" y="387600"/>
            <a:ext cx="7704000" cy="6126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499" name="Google Shape;499;p31"/>
          <p:cNvSpPr txBox="1">
            <a:spLocks noGrp="1"/>
          </p:cNvSpPr>
          <p:nvPr>
            <p:ph type="title" idx="4" hasCustomPrompt="1"/>
          </p:nvPr>
        </p:nvSpPr>
        <p:spPr>
          <a:xfrm>
            <a:off x="6055062" y="1892250"/>
            <a:ext cx="885900" cy="65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500" name="Google Shape;500;p31"/>
          <p:cNvSpPr txBox="1">
            <a:spLocks noGrp="1"/>
          </p:cNvSpPr>
          <p:nvPr>
            <p:ph type="subTitle" idx="5"/>
          </p:nvPr>
        </p:nvSpPr>
        <p:spPr>
          <a:xfrm>
            <a:off x="5241012" y="2881725"/>
            <a:ext cx="2514000" cy="345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2000" b="1">
                <a:latin typeface="Oswald"/>
                <a:ea typeface="Oswald"/>
                <a:cs typeface="Oswald"/>
                <a:sym typeface="Oswald"/>
              </a:defRPr>
            </a:lvl1pPr>
            <a:lvl2pPr lvl="1" algn="ctr" rtl="0">
              <a:spcBef>
                <a:spcPts val="0"/>
              </a:spcBef>
              <a:spcAft>
                <a:spcPts val="0"/>
              </a:spcAft>
              <a:buNone/>
              <a:defRPr sz="2000" b="1">
                <a:latin typeface="Oswald"/>
                <a:ea typeface="Oswald"/>
                <a:cs typeface="Oswald"/>
                <a:sym typeface="Oswald"/>
              </a:defRPr>
            </a:lvl2pPr>
            <a:lvl3pPr lvl="2" algn="ctr" rtl="0">
              <a:spcBef>
                <a:spcPts val="0"/>
              </a:spcBef>
              <a:spcAft>
                <a:spcPts val="0"/>
              </a:spcAft>
              <a:buNone/>
              <a:defRPr sz="2000" b="1">
                <a:latin typeface="Oswald"/>
                <a:ea typeface="Oswald"/>
                <a:cs typeface="Oswald"/>
                <a:sym typeface="Oswald"/>
              </a:defRPr>
            </a:lvl3pPr>
            <a:lvl4pPr lvl="3" algn="ctr" rtl="0">
              <a:spcBef>
                <a:spcPts val="0"/>
              </a:spcBef>
              <a:spcAft>
                <a:spcPts val="0"/>
              </a:spcAft>
              <a:buNone/>
              <a:defRPr sz="2000" b="1">
                <a:latin typeface="Oswald"/>
                <a:ea typeface="Oswald"/>
                <a:cs typeface="Oswald"/>
                <a:sym typeface="Oswald"/>
              </a:defRPr>
            </a:lvl4pPr>
            <a:lvl5pPr lvl="4" algn="ctr" rtl="0">
              <a:spcBef>
                <a:spcPts val="0"/>
              </a:spcBef>
              <a:spcAft>
                <a:spcPts val="0"/>
              </a:spcAft>
              <a:buNone/>
              <a:defRPr sz="2000" b="1">
                <a:latin typeface="Oswald"/>
                <a:ea typeface="Oswald"/>
                <a:cs typeface="Oswald"/>
                <a:sym typeface="Oswald"/>
              </a:defRPr>
            </a:lvl5pPr>
            <a:lvl6pPr lvl="5" algn="ctr" rtl="0">
              <a:spcBef>
                <a:spcPts val="0"/>
              </a:spcBef>
              <a:spcAft>
                <a:spcPts val="0"/>
              </a:spcAft>
              <a:buNone/>
              <a:defRPr sz="2000" b="1">
                <a:latin typeface="Oswald"/>
                <a:ea typeface="Oswald"/>
                <a:cs typeface="Oswald"/>
                <a:sym typeface="Oswald"/>
              </a:defRPr>
            </a:lvl6pPr>
            <a:lvl7pPr lvl="6" algn="ctr" rtl="0">
              <a:spcBef>
                <a:spcPts val="0"/>
              </a:spcBef>
              <a:spcAft>
                <a:spcPts val="0"/>
              </a:spcAft>
              <a:buNone/>
              <a:defRPr sz="2000" b="1">
                <a:latin typeface="Oswald"/>
                <a:ea typeface="Oswald"/>
                <a:cs typeface="Oswald"/>
                <a:sym typeface="Oswald"/>
              </a:defRPr>
            </a:lvl7pPr>
            <a:lvl8pPr lvl="7" algn="ctr" rtl="0">
              <a:spcBef>
                <a:spcPts val="0"/>
              </a:spcBef>
              <a:spcAft>
                <a:spcPts val="0"/>
              </a:spcAft>
              <a:buNone/>
              <a:defRPr sz="2000" b="1">
                <a:latin typeface="Oswald"/>
                <a:ea typeface="Oswald"/>
                <a:cs typeface="Oswald"/>
                <a:sym typeface="Oswald"/>
              </a:defRPr>
            </a:lvl8pPr>
            <a:lvl9pPr lvl="8" algn="ctr" rtl="0">
              <a:spcBef>
                <a:spcPts val="0"/>
              </a:spcBef>
              <a:spcAft>
                <a:spcPts val="0"/>
              </a:spcAft>
              <a:buNone/>
              <a:defRPr sz="2000" b="1">
                <a:latin typeface="Oswald"/>
                <a:ea typeface="Oswald"/>
                <a:cs typeface="Oswald"/>
                <a:sym typeface="Oswald"/>
              </a:defRPr>
            </a:lvl9pPr>
          </a:lstStyle>
          <a:p>
            <a:endParaRPr/>
          </a:p>
        </p:txBody>
      </p:sp>
      <p:sp>
        <p:nvSpPr>
          <p:cNvPr id="501" name="Google Shape;501;p31"/>
          <p:cNvSpPr txBox="1">
            <a:spLocks noGrp="1"/>
          </p:cNvSpPr>
          <p:nvPr>
            <p:ph type="subTitle" idx="6"/>
          </p:nvPr>
        </p:nvSpPr>
        <p:spPr>
          <a:xfrm>
            <a:off x="5241012" y="3177600"/>
            <a:ext cx="2514000" cy="14181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1600"/>
              </a:spcBef>
              <a:spcAft>
                <a:spcPts val="0"/>
              </a:spcAft>
              <a:buNone/>
              <a:defRPr sz="1600"/>
            </a:lvl2pPr>
            <a:lvl3pPr lvl="2" algn="ctr" rtl="0">
              <a:spcBef>
                <a:spcPts val="1600"/>
              </a:spcBef>
              <a:spcAft>
                <a:spcPts val="0"/>
              </a:spcAft>
              <a:buNone/>
              <a:defRPr sz="1600"/>
            </a:lvl3pPr>
            <a:lvl4pPr lvl="3" algn="ctr" rtl="0">
              <a:spcBef>
                <a:spcPts val="1600"/>
              </a:spcBef>
              <a:spcAft>
                <a:spcPts val="0"/>
              </a:spcAft>
              <a:buNone/>
              <a:defRPr sz="1600"/>
            </a:lvl4pPr>
            <a:lvl5pPr lvl="4" algn="ctr" rtl="0">
              <a:spcBef>
                <a:spcPts val="1600"/>
              </a:spcBef>
              <a:spcAft>
                <a:spcPts val="0"/>
              </a:spcAft>
              <a:buNone/>
              <a:defRPr sz="1600"/>
            </a:lvl5pPr>
            <a:lvl6pPr lvl="5" algn="ctr" rtl="0">
              <a:spcBef>
                <a:spcPts val="1600"/>
              </a:spcBef>
              <a:spcAft>
                <a:spcPts val="0"/>
              </a:spcAft>
              <a:buNone/>
              <a:defRPr sz="1600"/>
            </a:lvl6pPr>
            <a:lvl7pPr lvl="6" algn="ctr" rtl="0">
              <a:spcBef>
                <a:spcPts val="1600"/>
              </a:spcBef>
              <a:spcAft>
                <a:spcPts val="0"/>
              </a:spcAft>
              <a:buNone/>
              <a:defRPr sz="1600"/>
            </a:lvl7pPr>
            <a:lvl8pPr lvl="7" algn="ctr" rtl="0">
              <a:spcBef>
                <a:spcPts val="1600"/>
              </a:spcBef>
              <a:spcAft>
                <a:spcPts val="0"/>
              </a:spcAft>
              <a:buNone/>
              <a:defRPr sz="1600"/>
            </a:lvl8pPr>
            <a:lvl9pPr lvl="8" algn="ctr" rtl="0">
              <a:spcBef>
                <a:spcPts val="1600"/>
              </a:spcBef>
              <a:spcAft>
                <a:spcPts val="1600"/>
              </a:spcAft>
              <a:buNone/>
              <a:defRPr sz="1600"/>
            </a:lvl9pPr>
          </a:lstStyle>
          <a:p>
            <a:endParaRPr/>
          </a:p>
        </p:txBody>
      </p:sp>
      <p:grpSp>
        <p:nvGrpSpPr>
          <p:cNvPr id="502" name="Google Shape;502;p31"/>
          <p:cNvGrpSpPr/>
          <p:nvPr/>
        </p:nvGrpSpPr>
        <p:grpSpPr>
          <a:xfrm>
            <a:off x="250105" y="341908"/>
            <a:ext cx="8643790" cy="4459684"/>
            <a:chOff x="269574" y="207337"/>
            <a:chExt cx="8643790" cy="4459684"/>
          </a:xfrm>
        </p:grpSpPr>
        <p:grpSp>
          <p:nvGrpSpPr>
            <p:cNvPr id="503" name="Google Shape;503;p31"/>
            <p:cNvGrpSpPr/>
            <p:nvPr/>
          </p:nvGrpSpPr>
          <p:grpSpPr>
            <a:xfrm>
              <a:off x="7934613" y="1344048"/>
              <a:ext cx="978751" cy="226423"/>
              <a:chOff x="4114929" y="104250"/>
              <a:chExt cx="978751" cy="226423"/>
            </a:xfrm>
          </p:grpSpPr>
          <p:sp>
            <p:nvSpPr>
              <p:cNvPr id="504" name="Google Shape;504;p31"/>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1"/>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1"/>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31"/>
            <p:cNvGrpSpPr/>
            <p:nvPr/>
          </p:nvGrpSpPr>
          <p:grpSpPr>
            <a:xfrm>
              <a:off x="269574" y="3794653"/>
              <a:ext cx="792366" cy="183988"/>
              <a:chOff x="6214836" y="4359395"/>
              <a:chExt cx="792366" cy="183988"/>
            </a:xfrm>
          </p:grpSpPr>
          <p:sp>
            <p:nvSpPr>
              <p:cNvPr id="508" name="Google Shape;508;p31"/>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1"/>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1"/>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31"/>
            <p:cNvGrpSpPr/>
            <p:nvPr/>
          </p:nvGrpSpPr>
          <p:grpSpPr>
            <a:xfrm>
              <a:off x="8109045" y="4541793"/>
              <a:ext cx="629895" cy="125228"/>
              <a:chOff x="2358395" y="153510"/>
              <a:chExt cx="629895" cy="125228"/>
            </a:xfrm>
          </p:grpSpPr>
          <p:sp>
            <p:nvSpPr>
              <p:cNvPr id="512" name="Google Shape;512;p31"/>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1"/>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4" name="Google Shape;514;p31"/>
            <p:cNvSpPr/>
            <p:nvPr/>
          </p:nvSpPr>
          <p:spPr>
            <a:xfrm>
              <a:off x="890487" y="212821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5" name="Google Shape;515;p31"/>
            <p:cNvGrpSpPr/>
            <p:nvPr/>
          </p:nvGrpSpPr>
          <p:grpSpPr>
            <a:xfrm>
              <a:off x="7562250" y="207337"/>
              <a:ext cx="524785" cy="125347"/>
              <a:chOff x="1675350" y="4136317"/>
              <a:chExt cx="524785" cy="125347"/>
            </a:xfrm>
          </p:grpSpPr>
          <p:sp>
            <p:nvSpPr>
              <p:cNvPr id="516" name="Google Shape;516;p31"/>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1"/>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five columns">
  <p:cSld name="CUSTOM_17">
    <p:spTree>
      <p:nvGrpSpPr>
        <p:cNvPr id="1" name="Shape 518"/>
        <p:cNvGrpSpPr/>
        <p:nvPr/>
      </p:nvGrpSpPr>
      <p:grpSpPr>
        <a:xfrm>
          <a:off x="0" y="0"/>
          <a:ext cx="0" cy="0"/>
          <a:chOff x="0" y="0"/>
          <a:chExt cx="0" cy="0"/>
        </a:xfrm>
      </p:grpSpPr>
      <p:sp>
        <p:nvSpPr>
          <p:cNvPr id="519" name="Google Shape;519;p32"/>
          <p:cNvSpPr txBox="1">
            <a:spLocks noGrp="1"/>
          </p:cNvSpPr>
          <p:nvPr>
            <p:ph type="subTitle" idx="1"/>
          </p:nvPr>
        </p:nvSpPr>
        <p:spPr>
          <a:xfrm>
            <a:off x="770550" y="3120436"/>
            <a:ext cx="2181300" cy="371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520" name="Google Shape;520;p32"/>
          <p:cNvSpPr txBox="1">
            <a:spLocks noGrp="1"/>
          </p:cNvSpPr>
          <p:nvPr>
            <p:ph type="subTitle" idx="2"/>
          </p:nvPr>
        </p:nvSpPr>
        <p:spPr>
          <a:xfrm>
            <a:off x="770550" y="3491887"/>
            <a:ext cx="2181300" cy="677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521" name="Google Shape;521;p32"/>
          <p:cNvSpPr txBox="1">
            <a:spLocks noGrp="1"/>
          </p:cNvSpPr>
          <p:nvPr>
            <p:ph type="subTitle" idx="3"/>
          </p:nvPr>
        </p:nvSpPr>
        <p:spPr>
          <a:xfrm>
            <a:off x="3481350" y="3120436"/>
            <a:ext cx="2181300" cy="371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522" name="Google Shape;522;p32"/>
          <p:cNvSpPr txBox="1">
            <a:spLocks noGrp="1"/>
          </p:cNvSpPr>
          <p:nvPr>
            <p:ph type="subTitle" idx="4"/>
          </p:nvPr>
        </p:nvSpPr>
        <p:spPr>
          <a:xfrm>
            <a:off x="3481350" y="3491887"/>
            <a:ext cx="2181300" cy="677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523" name="Google Shape;523;p32"/>
          <p:cNvSpPr txBox="1">
            <a:spLocks noGrp="1"/>
          </p:cNvSpPr>
          <p:nvPr>
            <p:ph type="subTitle" idx="5"/>
          </p:nvPr>
        </p:nvSpPr>
        <p:spPr>
          <a:xfrm>
            <a:off x="6192150" y="3120436"/>
            <a:ext cx="2181300" cy="371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524" name="Google Shape;524;p32"/>
          <p:cNvSpPr txBox="1">
            <a:spLocks noGrp="1"/>
          </p:cNvSpPr>
          <p:nvPr>
            <p:ph type="subTitle" idx="6"/>
          </p:nvPr>
        </p:nvSpPr>
        <p:spPr>
          <a:xfrm>
            <a:off x="6192150" y="3491887"/>
            <a:ext cx="2181300" cy="677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525" name="Google Shape;525;p32"/>
          <p:cNvSpPr txBox="1">
            <a:spLocks noGrp="1"/>
          </p:cNvSpPr>
          <p:nvPr>
            <p:ph type="subTitle" idx="7"/>
          </p:nvPr>
        </p:nvSpPr>
        <p:spPr>
          <a:xfrm>
            <a:off x="2125950" y="1933528"/>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526" name="Google Shape;526;p32"/>
          <p:cNvSpPr txBox="1">
            <a:spLocks noGrp="1"/>
          </p:cNvSpPr>
          <p:nvPr>
            <p:ph type="subTitle" idx="8"/>
          </p:nvPr>
        </p:nvSpPr>
        <p:spPr>
          <a:xfrm>
            <a:off x="2125950" y="2304975"/>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527" name="Google Shape;527;p32"/>
          <p:cNvSpPr txBox="1">
            <a:spLocks noGrp="1"/>
          </p:cNvSpPr>
          <p:nvPr>
            <p:ph type="subTitle" idx="9"/>
          </p:nvPr>
        </p:nvSpPr>
        <p:spPr>
          <a:xfrm>
            <a:off x="4836750" y="1933528"/>
            <a:ext cx="2181300" cy="3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528" name="Google Shape;528;p32"/>
          <p:cNvSpPr txBox="1">
            <a:spLocks noGrp="1"/>
          </p:cNvSpPr>
          <p:nvPr>
            <p:ph type="subTitle" idx="13"/>
          </p:nvPr>
        </p:nvSpPr>
        <p:spPr>
          <a:xfrm>
            <a:off x="4836750" y="2304975"/>
            <a:ext cx="2181300" cy="67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529" name="Google Shape;529;p32"/>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530" name="Google Shape;530;p32"/>
          <p:cNvGrpSpPr/>
          <p:nvPr/>
        </p:nvGrpSpPr>
        <p:grpSpPr>
          <a:xfrm>
            <a:off x="-262346" y="1394581"/>
            <a:ext cx="8938041" cy="3272434"/>
            <a:chOff x="-262346" y="1394581"/>
            <a:chExt cx="8938041" cy="3272434"/>
          </a:xfrm>
        </p:grpSpPr>
        <p:grpSp>
          <p:nvGrpSpPr>
            <p:cNvPr id="531" name="Google Shape;531;p32"/>
            <p:cNvGrpSpPr/>
            <p:nvPr/>
          </p:nvGrpSpPr>
          <p:grpSpPr>
            <a:xfrm flipH="1">
              <a:off x="534093" y="1947092"/>
              <a:ext cx="978751" cy="226423"/>
              <a:chOff x="4114929" y="104250"/>
              <a:chExt cx="978751" cy="226423"/>
            </a:xfrm>
          </p:grpSpPr>
          <p:sp>
            <p:nvSpPr>
              <p:cNvPr id="532" name="Google Shape;532;p32"/>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2"/>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2"/>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 name="Google Shape;535;p32"/>
            <p:cNvGrpSpPr/>
            <p:nvPr/>
          </p:nvGrpSpPr>
          <p:grpSpPr>
            <a:xfrm flipH="1">
              <a:off x="7018054" y="4541787"/>
              <a:ext cx="629895" cy="125228"/>
              <a:chOff x="7247384" y="153510"/>
              <a:chExt cx="629895" cy="125228"/>
            </a:xfrm>
          </p:grpSpPr>
          <p:sp>
            <p:nvSpPr>
              <p:cNvPr id="536" name="Google Shape;536;p32"/>
              <p:cNvSpPr/>
              <p:nvPr/>
            </p:nvSpPr>
            <p:spPr>
              <a:xfrm>
                <a:off x="7373887"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2"/>
              <p:cNvSpPr/>
              <p:nvPr/>
            </p:nvSpPr>
            <p:spPr>
              <a:xfrm>
                <a:off x="7247384"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8" name="Google Shape;538;p32"/>
            <p:cNvSpPr/>
            <p:nvPr/>
          </p:nvSpPr>
          <p:spPr>
            <a:xfrm flipH="1">
              <a:off x="8172304" y="2540431"/>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9" name="Google Shape;539;p32"/>
            <p:cNvGrpSpPr/>
            <p:nvPr/>
          </p:nvGrpSpPr>
          <p:grpSpPr>
            <a:xfrm flipH="1">
              <a:off x="7269972" y="1394581"/>
              <a:ext cx="524785" cy="125347"/>
              <a:chOff x="1675350" y="4136317"/>
              <a:chExt cx="524785" cy="125347"/>
            </a:xfrm>
          </p:grpSpPr>
          <p:sp>
            <p:nvSpPr>
              <p:cNvPr id="540" name="Google Shape;540;p32"/>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2"/>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2" name="Google Shape;542;p32"/>
            <p:cNvSpPr/>
            <p:nvPr/>
          </p:nvSpPr>
          <p:spPr>
            <a:xfrm flipH="1">
              <a:off x="-262346" y="3668706"/>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1">
  <p:cSld name="CUSTOM_18">
    <p:spTree>
      <p:nvGrpSpPr>
        <p:cNvPr id="1" name="Shape 543"/>
        <p:cNvGrpSpPr/>
        <p:nvPr/>
      </p:nvGrpSpPr>
      <p:grpSpPr>
        <a:xfrm>
          <a:off x="0" y="0"/>
          <a:ext cx="0" cy="0"/>
          <a:chOff x="0" y="0"/>
          <a:chExt cx="0" cy="0"/>
        </a:xfrm>
      </p:grpSpPr>
      <p:sp>
        <p:nvSpPr>
          <p:cNvPr id="544" name="Google Shape;544;p33"/>
          <p:cNvSpPr txBox="1">
            <a:spLocks noGrp="1"/>
          </p:cNvSpPr>
          <p:nvPr>
            <p:ph type="title"/>
          </p:nvPr>
        </p:nvSpPr>
        <p:spPr>
          <a:xfrm>
            <a:off x="720000" y="387600"/>
            <a:ext cx="5778000" cy="61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2A284C"/>
              </a:buClr>
              <a:buSzPts val="3600"/>
              <a:buNone/>
              <a:defRPr>
                <a:solidFill>
                  <a:srgbClr val="2A284C"/>
                </a:solidFill>
              </a:defRPr>
            </a:lvl1pPr>
            <a:lvl2pPr lvl="1"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2pPr>
            <a:lvl3pPr lvl="2"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3pPr>
            <a:lvl4pPr lvl="3"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4pPr>
            <a:lvl5pPr lvl="4"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5pPr>
            <a:lvl6pPr lvl="5"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6pPr>
            <a:lvl7pPr lvl="6"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7pPr>
            <a:lvl8pPr lvl="7"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8pPr>
            <a:lvl9pPr lvl="8" rtl="0">
              <a:spcBef>
                <a:spcPts val="0"/>
              </a:spcBef>
              <a:spcAft>
                <a:spcPts val="0"/>
              </a:spcAft>
              <a:buClr>
                <a:srgbClr val="2A284C"/>
              </a:buClr>
              <a:buSzPts val="2800"/>
              <a:buFont typeface="Palanquin Dark"/>
              <a:buNone/>
              <a:defRPr>
                <a:solidFill>
                  <a:srgbClr val="2A284C"/>
                </a:solidFill>
                <a:latin typeface="Palanquin Dark"/>
                <a:ea typeface="Palanquin Dark"/>
                <a:cs typeface="Palanquin Dark"/>
                <a:sym typeface="Palanquin Dark"/>
              </a:defRPr>
            </a:lvl9pPr>
          </a:lstStyle>
          <a:p>
            <a:endParaRPr/>
          </a:p>
        </p:txBody>
      </p:sp>
      <p:sp>
        <p:nvSpPr>
          <p:cNvPr id="545" name="Google Shape;545;p33"/>
          <p:cNvSpPr txBox="1">
            <a:spLocks noGrp="1"/>
          </p:cNvSpPr>
          <p:nvPr>
            <p:ph type="body" idx="1"/>
          </p:nvPr>
        </p:nvSpPr>
        <p:spPr>
          <a:xfrm>
            <a:off x="720000" y="1131650"/>
            <a:ext cx="5778000" cy="36348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SzPts val="1600"/>
              <a:buChar char="●"/>
              <a:defRPr sz="1600"/>
            </a:lvl1pPr>
            <a:lvl2pPr marL="914400" lvl="1" indent="-330200" rtl="0">
              <a:lnSpc>
                <a:spcPct val="100000"/>
              </a:lnSpc>
              <a:spcBef>
                <a:spcPts val="1600"/>
              </a:spcBef>
              <a:spcAft>
                <a:spcPts val="0"/>
              </a:spcAft>
              <a:buSzPts val="1600"/>
              <a:buChar char="○"/>
              <a:defRPr sz="1600"/>
            </a:lvl2pPr>
            <a:lvl3pPr marL="1371600" lvl="2" indent="-330200" rtl="0">
              <a:lnSpc>
                <a:spcPct val="100000"/>
              </a:lnSpc>
              <a:spcBef>
                <a:spcPts val="1600"/>
              </a:spcBef>
              <a:spcAft>
                <a:spcPts val="0"/>
              </a:spcAft>
              <a:buSzPts val="1600"/>
              <a:buChar char="■"/>
              <a:defRPr sz="1600"/>
            </a:lvl3pPr>
            <a:lvl4pPr marL="1828800" lvl="3" indent="-330200" rtl="0">
              <a:lnSpc>
                <a:spcPct val="100000"/>
              </a:lnSpc>
              <a:spcBef>
                <a:spcPts val="1600"/>
              </a:spcBef>
              <a:spcAft>
                <a:spcPts val="0"/>
              </a:spcAft>
              <a:buSzPts val="1600"/>
              <a:buChar char="●"/>
              <a:defRPr sz="1600"/>
            </a:lvl4pPr>
            <a:lvl5pPr marL="2286000" lvl="4" indent="-330200" rtl="0">
              <a:lnSpc>
                <a:spcPct val="100000"/>
              </a:lnSpc>
              <a:spcBef>
                <a:spcPts val="1600"/>
              </a:spcBef>
              <a:spcAft>
                <a:spcPts val="0"/>
              </a:spcAft>
              <a:buSzPts val="1600"/>
              <a:buChar char="○"/>
              <a:defRPr sz="1600"/>
            </a:lvl5pPr>
            <a:lvl6pPr marL="2743200" lvl="5" indent="-330200" rtl="0">
              <a:lnSpc>
                <a:spcPct val="100000"/>
              </a:lnSpc>
              <a:spcBef>
                <a:spcPts val="1600"/>
              </a:spcBef>
              <a:spcAft>
                <a:spcPts val="0"/>
              </a:spcAft>
              <a:buSzPts val="1600"/>
              <a:buChar char="■"/>
              <a:defRPr sz="1600"/>
            </a:lvl6pPr>
            <a:lvl7pPr marL="3200400" lvl="6" indent="-330200" rtl="0">
              <a:lnSpc>
                <a:spcPct val="100000"/>
              </a:lnSpc>
              <a:spcBef>
                <a:spcPts val="1600"/>
              </a:spcBef>
              <a:spcAft>
                <a:spcPts val="0"/>
              </a:spcAft>
              <a:buSzPts val="1600"/>
              <a:buChar char="●"/>
              <a:defRPr sz="1600"/>
            </a:lvl7pPr>
            <a:lvl8pPr marL="3657600" lvl="7" indent="-330200" rtl="0">
              <a:lnSpc>
                <a:spcPct val="100000"/>
              </a:lnSpc>
              <a:spcBef>
                <a:spcPts val="1600"/>
              </a:spcBef>
              <a:spcAft>
                <a:spcPts val="0"/>
              </a:spcAft>
              <a:buSzPts val="1600"/>
              <a:buChar char="○"/>
              <a:defRPr sz="1600"/>
            </a:lvl8pPr>
            <a:lvl9pPr marL="4114800" lvl="8" indent="-330200" rtl="0">
              <a:lnSpc>
                <a:spcPct val="100000"/>
              </a:lnSpc>
              <a:spcBef>
                <a:spcPts val="1600"/>
              </a:spcBef>
              <a:spcAft>
                <a:spcPts val="1600"/>
              </a:spcAft>
              <a:buSzPts val="1600"/>
              <a:buChar char="■"/>
              <a:defRPr sz="1600"/>
            </a:lvl9pPr>
          </a:lstStyle>
          <a:p>
            <a:endParaRPr/>
          </a:p>
        </p:txBody>
      </p:sp>
      <p:sp>
        <p:nvSpPr>
          <p:cNvPr id="546" name="Google Shape;546;p33"/>
          <p:cNvSpPr/>
          <p:nvPr/>
        </p:nvSpPr>
        <p:spPr>
          <a:xfrm>
            <a:off x="5564146" y="-2223080"/>
            <a:ext cx="7288327" cy="6283109"/>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7" name="Google Shape;547;p33"/>
          <p:cNvGrpSpPr/>
          <p:nvPr/>
        </p:nvGrpSpPr>
        <p:grpSpPr>
          <a:xfrm>
            <a:off x="4534887" y="467652"/>
            <a:ext cx="3921277" cy="4208196"/>
            <a:chOff x="4992087" y="508683"/>
            <a:chExt cx="3921277" cy="4208196"/>
          </a:xfrm>
        </p:grpSpPr>
        <p:grpSp>
          <p:nvGrpSpPr>
            <p:cNvPr id="548" name="Google Shape;548;p33"/>
            <p:cNvGrpSpPr/>
            <p:nvPr/>
          </p:nvGrpSpPr>
          <p:grpSpPr>
            <a:xfrm>
              <a:off x="7934613" y="4490456"/>
              <a:ext cx="978751" cy="226423"/>
              <a:chOff x="4114929" y="104250"/>
              <a:chExt cx="978751" cy="226423"/>
            </a:xfrm>
          </p:grpSpPr>
          <p:sp>
            <p:nvSpPr>
              <p:cNvPr id="549" name="Google Shape;549;p33"/>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3"/>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3"/>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2" name="Google Shape;552;p33"/>
            <p:cNvSpPr/>
            <p:nvPr/>
          </p:nvSpPr>
          <p:spPr>
            <a:xfrm>
              <a:off x="4992087" y="508683"/>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33"/>
            <p:cNvGrpSpPr/>
            <p:nvPr/>
          </p:nvGrpSpPr>
          <p:grpSpPr>
            <a:xfrm>
              <a:off x="6235600" y="3725832"/>
              <a:ext cx="524785" cy="125347"/>
              <a:chOff x="1675350" y="4136317"/>
              <a:chExt cx="524785" cy="125347"/>
            </a:xfrm>
          </p:grpSpPr>
          <p:sp>
            <p:nvSpPr>
              <p:cNvPr id="554" name="Google Shape;554;p33"/>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3"/>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p:cSld name="CUSTOM_19">
    <p:spTree>
      <p:nvGrpSpPr>
        <p:cNvPr id="1" name="Shape 556"/>
        <p:cNvGrpSpPr/>
        <p:nvPr/>
      </p:nvGrpSpPr>
      <p:grpSpPr>
        <a:xfrm>
          <a:off x="0" y="0"/>
          <a:ext cx="0" cy="0"/>
          <a:chOff x="0" y="0"/>
          <a:chExt cx="0" cy="0"/>
        </a:xfrm>
      </p:grpSpPr>
      <p:grpSp>
        <p:nvGrpSpPr>
          <p:cNvPr id="557" name="Google Shape;557;p34"/>
          <p:cNvGrpSpPr/>
          <p:nvPr/>
        </p:nvGrpSpPr>
        <p:grpSpPr>
          <a:xfrm>
            <a:off x="324281" y="310677"/>
            <a:ext cx="8495439" cy="4522147"/>
            <a:chOff x="284556" y="259239"/>
            <a:chExt cx="8495439" cy="4522147"/>
          </a:xfrm>
        </p:grpSpPr>
        <p:grpSp>
          <p:nvGrpSpPr>
            <p:cNvPr id="558" name="Google Shape;558;p34"/>
            <p:cNvGrpSpPr/>
            <p:nvPr/>
          </p:nvGrpSpPr>
          <p:grpSpPr>
            <a:xfrm flipH="1">
              <a:off x="284556" y="4554963"/>
              <a:ext cx="978751" cy="226423"/>
              <a:chOff x="4114929" y="104250"/>
              <a:chExt cx="978751" cy="226423"/>
            </a:xfrm>
          </p:grpSpPr>
          <p:sp>
            <p:nvSpPr>
              <p:cNvPr id="559" name="Google Shape;559;p34"/>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4"/>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4"/>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562;p34"/>
            <p:cNvGrpSpPr/>
            <p:nvPr/>
          </p:nvGrpSpPr>
          <p:grpSpPr>
            <a:xfrm flipH="1">
              <a:off x="7752655" y="2479756"/>
              <a:ext cx="792366" cy="183988"/>
              <a:chOff x="6214836" y="4359395"/>
              <a:chExt cx="792366" cy="183988"/>
            </a:xfrm>
          </p:grpSpPr>
          <p:sp>
            <p:nvSpPr>
              <p:cNvPr id="563" name="Google Shape;563;p34"/>
              <p:cNvSpPr/>
              <p:nvPr/>
            </p:nvSpPr>
            <p:spPr>
              <a:xfrm>
                <a:off x="6214836" y="44179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4"/>
              <p:cNvSpPr/>
              <p:nvPr/>
            </p:nvSpPr>
            <p:spPr>
              <a:xfrm>
                <a:off x="6381299" y="43593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4"/>
              <p:cNvSpPr/>
              <p:nvPr/>
            </p:nvSpPr>
            <p:spPr>
              <a:xfrm>
                <a:off x="6503731" y="44804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6" name="Google Shape;566;p34"/>
            <p:cNvGrpSpPr/>
            <p:nvPr/>
          </p:nvGrpSpPr>
          <p:grpSpPr>
            <a:xfrm flipH="1">
              <a:off x="580755" y="384583"/>
              <a:ext cx="629895" cy="125228"/>
              <a:chOff x="2358395" y="153510"/>
              <a:chExt cx="629895" cy="125228"/>
            </a:xfrm>
          </p:grpSpPr>
          <p:sp>
            <p:nvSpPr>
              <p:cNvPr id="567" name="Google Shape;567;p34"/>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4"/>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9" name="Google Shape;569;p34"/>
            <p:cNvSpPr/>
            <p:nvPr/>
          </p:nvSpPr>
          <p:spPr>
            <a:xfrm flipH="1">
              <a:off x="8171605" y="4492333"/>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0" name="Google Shape;570;p34"/>
            <p:cNvGrpSpPr/>
            <p:nvPr/>
          </p:nvGrpSpPr>
          <p:grpSpPr>
            <a:xfrm flipH="1">
              <a:off x="8255209" y="259239"/>
              <a:ext cx="524785" cy="125347"/>
              <a:chOff x="1675350" y="4136317"/>
              <a:chExt cx="524785" cy="125347"/>
            </a:xfrm>
          </p:grpSpPr>
          <p:sp>
            <p:nvSpPr>
              <p:cNvPr id="571" name="Google Shape;571;p34"/>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4"/>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1">
  <p:cSld name="CUSTOM_20">
    <p:spTree>
      <p:nvGrpSpPr>
        <p:cNvPr id="1" name="Shape 573"/>
        <p:cNvGrpSpPr/>
        <p:nvPr/>
      </p:nvGrpSpPr>
      <p:grpSpPr>
        <a:xfrm>
          <a:off x="0" y="0"/>
          <a:ext cx="0" cy="0"/>
          <a:chOff x="0" y="0"/>
          <a:chExt cx="0" cy="0"/>
        </a:xfrm>
      </p:grpSpPr>
      <p:grpSp>
        <p:nvGrpSpPr>
          <p:cNvPr id="574" name="Google Shape;574;p35"/>
          <p:cNvGrpSpPr/>
          <p:nvPr/>
        </p:nvGrpSpPr>
        <p:grpSpPr>
          <a:xfrm>
            <a:off x="-242963" y="468545"/>
            <a:ext cx="8942902" cy="4206409"/>
            <a:chOff x="-242963" y="468545"/>
            <a:chExt cx="8942902" cy="4206409"/>
          </a:xfrm>
        </p:grpSpPr>
        <p:grpSp>
          <p:nvGrpSpPr>
            <p:cNvPr id="575" name="Google Shape;575;p35"/>
            <p:cNvGrpSpPr/>
            <p:nvPr/>
          </p:nvGrpSpPr>
          <p:grpSpPr>
            <a:xfrm>
              <a:off x="7721188" y="531169"/>
              <a:ext cx="978751" cy="226423"/>
              <a:chOff x="4114929" y="104250"/>
              <a:chExt cx="978751" cy="226423"/>
            </a:xfrm>
          </p:grpSpPr>
          <p:sp>
            <p:nvSpPr>
              <p:cNvPr id="576" name="Google Shape;576;p35"/>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5"/>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5"/>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9" name="Google Shape;579;p35"/>
            <p:cNvSpPr/>
            <p:nvPr/>
          </p:nvSpPr>
          <p:spPr>
            <a:xfrm>
              <a:off x="-242963" y="468545"/>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0" name="Google Shape;580;p35"/>
            <p:cNvGrpSpPr/>
            <p:nvPr/>
          </p:nvGrpSpPr>
          <p:grpSpPr>
            <a:xfrm>
              <a:off x="1098050" y="4549607"/>
              <a:ext cx="524785" cy="125347"/>
              <a:chOff x="1675350" y="4136317"/>
              <a:chExt cx="524785" cy="125347"/>
            </a:xfrm>
          </p:grpSpPr>
          <p:sp>
            <p:nvSpPr>
              <p:cNvPr id="581" name="Google Shape;581;p35"/>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5"/>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8"/>
        <p:cNvGrpSpPr/>
        <p:nvPr/>
      </p:nvGrpSpPr>
      <p:grpSpPr>
        <a:xfrm>
          <a:off x="0" y="0"/>
          <a:ext cx="0" cy="0"/>
          <a:chOff x="0" y="0"/>
          <a:chExt cx="0" cy="0"/>
        </a:xfrm>
      </p:grpSpPr>
      <p:sp>
        <p:nvSpPr>
          <p:cNvPr id="69" name="Google Shape;69;p5"/>
          <p:cNvSpPr txBox="1">
            <a:spLocks noGrp="1"/>
          </p:cNvSpPr>
          <p:nvPr>
            <p:ph type="subTitle" idx="1"/>
          </p:nvPr>
        </p:nvSpPr>
        <p:spPr>
          <a:xfrm>
            <a:off x="4937825" y="2128950"/>
            <a:ext cx="3257400" cy="37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70" name="Google Shape;70;p5"/>
          <p:cNvSpPr txBox="1">
            <a:spLocks noGrp="1"/>
          </p:cNvSpPr>
          <p:nvPr>
            <p:ph type="subTitle" idx="2"/>
          </p:nvPr>
        </p:nvSpPr>
        <p:spPr>
          <a:xfrm>
            <a:off x="4937825" y="2500400"/>
            <a:ext cx="3257400" cy="68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71" name="Google Shape;71;p5"/>
          <p:cNvSpPr txBox="1">
            <a:spLocks noGrp="1"/>
          </p:cNvSpPr>
          <p:nvPr>
            <p:ph type="subTitle" idx="3"/>
          </p:nvPr>
        </p:nvSpPr>
        <p:spPr>
          <a:xfrm>
            <a:off x="4937850" y="3316800"/>
            <a:ext cx="3257400" cy="37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000" b="1">
                <a:latin typeface="Oswald"/>
                <a:ea typeface="Oswald"/>
                <a:cs typeface="Oswald"/>
                <a:sym typeface="Oswald"/>
              </a:defRPr>
            </a:lvl1pPr>
            <a:lvl2pPr lvl="1" rtl="0">
              <a:lnSpc>
                <a:spcPct val="100000"/>
              </a:lnSpc>
              <a:spcBef>
                <a:spcPts val="0"/>
              </a:spcBef>
              <a:spcAft>
                <a:spcPts val="0"/>
              </a:spcAft>
              <a:buNone/>
              <a:defRPr sz="2000" b="1">
                <a:latin typeface="Oswald"/>
                <a:ea typeface="Oswald"/>
                <a:cs typeface="Oswald"/>
                <a:sym typeface="Oswald"/>
              </a:defRPr>
            </a:lvl2pPr>
            <a:lvl3pPr lvl="2" rtl="0">
              <a:lnSpc>
                <a:spcPct val="100000"/>
              </a:lnSpc>
              <a:spcBef>
                <a:spcPts val="0"/>
              </a:spcBef>
              <a:spcAft>
                <a:spcPts val="0"/>
              </a:spcAft>
              <a:buNone/>
              <a:defRPr sz="2000" b="1">
                <a:latin typeface="Oswald"/>
                <a:ea typeface="Oswald"/>
                <a:cs typeface="Oswald"/>
                <a:sym typeface="Oswald"/>
              </a:defRPr>
            </a:lvl3pPr>
            <a:lvl4pPr lvl="3" rtl="0">
              <a:lnSpc>
                <a:spcPct val="100000"/>
              </a:lnSpc>
              <a:spcBef>
                <a:spcPts val="0"/>
              </a:spcBef>
              <a:spcAft>
                <a:spcPts val="0"/>
              </a:spcAft>
              <a:buNone/>
              <a:defRPr sz="2000" b="1">
                <a:latin typeface="Oswald"/>
                <a:ea typeface="Oswald"/>
                <a:cs typeface="Oswald"/>
                <a:sym typeface="Oswald"/>
              </a:defRPr>
            </a:lvl4pPr>
            <a:lvl5pPr lvl="4" rtl="0">
              <a:lnSpc>
                <a:spcPct val="100000"/>
              </a:lnSpc>
              <a:spcBef>
                <a:spcPts val="0"/>
              </a:spcBef>
              <a:spcAft>
                <a:spcPts val="0"/>
              </a:spcAft>
              <a:buNone/>
              <a:defRPr sz="2000" b="1">
                <a:latin typeface="Oswald"/>
                <a:ea typeface="Oswald"/>
                <a:cs typeface="Oswald"/>
                <a:sym typeface="Oswald"/>
              </a:defRPr>
            </a:lvl5pPr>
            <a:lvl6pPr lvl="5" rtl="0">
              <a:lnSpc>
                <a:spcPct val="100000"/>
              </a:lnSpc>
              <a:spcBef>
                <a:spcPts val="0"/>
              </a:spcBef>
              <a:spcAft>
                <a:spcPts val="0"/>
              </a:spcAft>
              <a:buNone/>
              <a:defRPr sz="2000" b="1">
                <a:latin typeface="Oswald"/>
                <a:ea typeface="Oswald"/>
                <a:cs typeface="Oswald"/>
                <a:sym typeface="Oswald"/>
              </a:defRPr>
            </a:lvl6pPr>
            <a:lvl7pPr lvl="6" rtl="0">
              <a:lnSpc>
                <a:spcPct val="100000"/>
              </a:lnSpc>
              <a:spcBef>
                <a:spcPts val="0"/>
              </a:spcBef>
              <a:spcAft>
                <a:spcPts val="0"/>
              </a:spcAft>
              <a:buNone/>
              <a:defRPr sz="2000" b="1">
                <a:latin typeface="Oswald"/>
                <a:ea typeface="Oswald"/>
                <a:cs typeface="Oswald"/>
                <a:sym typeface="Oswald"/>
              </a:defRPr>
            </a:lvl7pPr>
            <a:lvl8pPr lvl="7" rtl="0">
              <a:lnSpc>
                <a:spcPct val="100000"/>
              </a:lnSpc>
              <a:spcBef>
                <a:spcPts val="0"/>
              </a:spcBef>
              <a:spcAft>
                <a:spcPts val="0"/>
              </a:spcAft>
              <a:buNone/>
              <a:defRPr sz="2000" b="1">
                <a:latin typeface="Oswald"/>
                <a:ea typeface="Oswald"/>
                <a:cs typeface="Oswald"/>
                <a:sym typeface="Oswald"/>
              </a:defRPr>
            </a:lvl8pPr>
            <a:lvl9pPr lvl="8" rtl="0">
              <a:lnSpc>
                <a:spcPct val="100000"/>
              </a:lnSpc>
              <a:spcBef>
                <a:spcPts val="0"/>
              </a:spcBef>
              <a:spcAft>
                <a:spcPts val="0"/>
              </a:spcAft>
              <a:buNone/>
              <a:defRPr sz="2000" b="1">
                <a:latin typeface="Oswald"/>
                <a:ea typeface="Oswald"/>
                <a:cs typeface="Oswald"/>
                <a:sym typeface="Oswald"/>
              </a:defRPr>
            </a:lvl9pPr>
          </a:lstStyle>
          <a:p>
            <a:endParaRPr/>
          </a:p>
        </p:txBody>
      </p:sp>
      <p:sp>
        <p:nvSpPr>
          <p:cNvPr id="72" name="Google Shape;72;p5"/>
          <p:cNvSpPr txBox="1">
            <a:spLocks noGrp="1"/>
          </p:cNvSpPr>
          <p:nvPr>
            <p:ph type="subTitle" idx="4"/>
          </p:nvPr>
        </p:nvSpPr>
        <p:spPr>
          <a:xfrm>
            <a:off x="4937850" y="3688249"/>
            <a:ext cx="3257400" cy="68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73" name="Google Shape;73;p5"/>
          <p:cNvSpPr txBox="1">
            <a:spLocks noGrp="1"/>
          </p:cNvSpPr>
          <p:nvPr>
            <p:ph type="title"/>
          </p:nvPr>
        </p:nvSpPr>
        <p:spPr>
          <a:xfrm>
            <a:off x="3838500" y="767100"/>
            <a:ext cx="4585500" cy="1196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74" name="Google Shape;74;p5"/>
          <p:cNvGrpSpPr/>
          <p:nvPr/>
        </p:nvGrpSpPr>
        <p:grpSpPr>
          <a:xfrm>
            <a:off x="-3409790" y="-935653"/>
            <a:ext cx="6268416" cy="5825064"/>
            <a:chOff x="-3409790" y="-935653"/>
            <a:chExt cx="6268416" cy="5825064"/>
          </a:xfrm>
        </p:grpSpPr>
        <p:sp>
          <p:nvSpPr>
            <p:cNvPr id="75" name="Google Shape;75;p5"/>
            <p:cNvSpPr/>
            <p:nvPr/>
          </p:nvSpPr>
          <p:spPr>
            <a:xfrm>
              <a:off x="1374790" y="3640299"/>
              <a:ext cx="1483837" cy="1249111"/>
            </a:xfrm>
            <a:custGeom>
              <a:avLst/>
              <a:gdLst/>
              <a:ahLst/>
              <a:cxnLst/>
              <a:rect l="l" t="t" r="r" b="b"/>
              <a:pathLst>
                <a:path w="24218" h="20387" extrusionOk="0">
                  <a:moveTo>
                    <a:pt x="11015" y="0"/>
                  </a:moveTo>
                  <a:cubicBezTo>
                    <a:pt x="9060" y="0"/>
                    <a:pt x="6867" y="1384"/>
                    <a:pt x="5638" y="2767"/>
                  </a:cubicBezTo>
                  <a:cubicBezTo>
                    <a:pt x="5037" y="3434"/>
                    <a:pt x="4437" y="4301"/>
                    <a:pt x="3570" y="4501"/>
                  </a:cubicBezTo>
                  <a:cubicBezTo>
                    <a:pt x="3303" y="4568"/>
                    <a:pt x="3028" y="4568"/>
                    <a:pt x="2753" y="4568"/>
                  </a:cubicBezTo>
                  <a:cubicBezTo>
                    <a:pt x="2477" y="4568"/>
                    <a:pt x="2202" y="4568"/>
                    <a:pt x="1935" y="4635"/>
                  </a:cubicBezTo>
                  <a:cubicBezTo>
                    <a:pt x="367" y="5002"/>
                    <a:pt x="1" y="7103"/>
                    <a:pt x="367" y="8671"/>
                  </a:cubicBezTo>
                  <a:cubicBezTo>
                    <a:pt x="701" y="10239"/>
                    <a:pt x="1435" y="11873"/>
                    <a:pt x="868" y="13374"/>
                  </a:cubicBezTo>
                  <a:cubicBezTo>
                    <a:pt x="701" y="13675"/>
                    <a:pt x="601" y="13975"/>
                    <a:pt x="568" y="14308"/>
                  </a:cubicBezTo>
                  <a:cubicBezTo>
                    <a:pt x="601" y="14709"/>
                    <a:pt x="834" y="15042"/>
                    <a:pt x="1168" y="15276"/>
                  </a:cubicBezTo>
                  <a:cubicBezTo>
                    <a:pt x="1656" y="15647"/>
                    <a:pt x="2221" y="15797"/>
                    <a:pt x="2817" y="15797"/>
                  </a:cubicBezTo>
                  <a:cubicBezTo>
                    <a:pt x="3934" y="15797"/>
                    <a:pt x="5161" y="15274"/>
                    <a:pt x="6205" y="14709"/>
                  </a:cubicBezTo>
                  <a:cubicBezTo>
                    <a:pt x="7329" y="14111"/>
                    <a:pt x="8625" y="13461"/>
                    <a:pt x="9846" y="13461"/>
                  </a:cubicBezTo>
                  <a:cubicBezTo>
                    <a:pt x="10328" y="13461"/>
                    <a:pt x="10798" y="13563"/>
                    <a:pt x="11242" y="13808"/>
                  </a:cubicBezTo>
                  <a:cubicBezTo>
                    <a:pt x="12910" y="14709"/>
                    <a:pt x="13077" y="17044"/>
                    <a:pt x="14111" y="18645"/>
                  </a:cubicBezTo>
                  <a:cubicBezTo>
                    <a:pt x="14753" y="19668"/>
                    <a:pt x="15973" y="20386"/>
                    <a:pt x="17129" y="20386"/>
                  </a:cubicBezTo>
                  <a:cubicBezTo>
                    <a:pt x="17592" y="20386"/>
                    <a:pt x="18046" y="20270"/>
                    <a:pt x="18447" y="20012"/>
                  </a:cubicBezTo>
                  <a:cubicBezTo>
                    <a:pt x="18914" y="19679"/>
                    <a:pt x="19314" y="19245"/>
                    <a:pt x="19648" y="18778"/>
                  </a:cubicBezTo>
                  <a:lnTo>
                    <a:pt x="21783" y="16010"/>
                  </a:lnTo>
                  <a:cubicBezTo>
                    <a:pt x="22717" y="14775"/>
                    <a:pt x="23684" y="13474"/>
                    <a:pt x="23851" y="11907"/>
                  </a:cubicBezTo>
                  <a:cubicBezTo>
                    <a:pt x="24218" y="8938"/>
                    <a:pt x="21583" y="6570"/>
                    <a:pt x="19214" y="4735"/>
                  </a:cubicBezTo>
                  <a:cubicBezTo>
                    <a:pt x="19148" y="3801"/>
                    <a:pt x="18881" y="2867"/>
                    <a:pt x="18447" y="2000"/>
                  </a:cubicBezTo>
                  <a:cubicBezTo>
                    <a:pt x="17984" y="1201"/>
                    <a:pt x="17291" y="746"/>
                    <a:pt x="16753" y="746"/>
                  </a:cubicBezTo>
                  <a:cubicBezTo>
                    <a:pt x="16168" y="746"/>
                    <a:pt x="15767" y="1284"/>
                    <a:pt x="16045" y="2500"/>
                  </a:cubicBezTo>
                  <a:cubicBezTo>
                    <a:pt x="16023" y="2501"/>
                    <a:pt x="16002" y="2501"/>
                    <a:pt x="15980" y="2501"/>
                  </a:cubicBezTo>
                  <a:cubicBezTo>
                    <a:pt x="14475" y="2501"/>
                    <a:pt x="13219" y="262"/>
                    <a:pt x="11509" y="32"/>
                  </a:cubicBezTo>
                  <a:cubicBezTo>
                    <a:pt x="11346" y="11"/>
                    <a:pt x="11181" y="0"/>
                    <a:pt x="110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3409790" y="-935653"/>
              <a:ext cx="6260201" cy="5396784"/>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1215056" y="3040396"/>
              <a:ext cx="527657" cy="291706"/>
            </a:xfrm>
            <a:custGeom>
              <a:avLst/>
              <a:gdLst/>
              <a:ahLst/>
              <a:cxnLst/>
              <a:rect l="l" t="t" r="r" b="b"/>
              <a:pathLst>
                <a:path w="8612" h="4761" extrusionOk="0">
                  <a:moveTo>
                    <a:pt x="6238" y="1"/>
                  </a:moveTo>
                  <a:cubicBezTo>
                    <a:pt x="3984" y="1"/>
                    <a:pt x="1" y="810"/>
                    <a:pt x="1573" y="3084"/>
                  </a:cubicBezTo>
                  <a:cubicBezTo>
                    <a:pt x="2040" y="3651"/>
                    <a:pt x="2674" y="4118"/>
                    <a:pt x="3408" y="4352"/>
                  </a:cubicBezTo>
                  <a:cubicBezTo>
                    <a:pt x="3914" y="4575"/>
                    <a:pt x="4494" y="4760"/>
                    <a:pt x="5035" y="4760"/>
                  </a:cubicBezTo>
                  <a:cubicBezTo>
                    <a:pt x="5386" y="4760"/>
                    <a:pt x="5721" y="4682"/>
                    <a:pt x="6010" y="4485"/>
                  </a:cubicBezTo>
                  <a:cubicBezTo>
                    <a:pt x="6544" y="4118"/>
                    <a:pt x="8278" y="1750"/>
                    <a:pt x="8378" y="1216"/>
                  </a:cubicBezTo>
                  <a:cubicBezTo>
                    <a:pt x="8612" y="216"/>
                    <a:pt x="8278" y="282"/>
                    <a:pt x="7278" y="82"/>
                  </a:cubicBezTo>
                  <a:cubicBezTo>
                    <a:pt x="7024" y="29"/>
                    <a:pt x="6662" y="1"/>
                    <a:pt x="62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839282" y="3012579"/>
              <a:ext cx="858454" cy="619440"/>
            </a:xfrm>
            <a:custGeom>
              <a:avLst/>
              <a:gdLst/>
              <a:ahLst/>
              <a:cxnLst/>
              <a:rect l="l" t="t" r="r" b="b"/>
              <a:pathLst>
                <a:path w="14011" h="10110" extrusionOk="0">
                  <a:moveTo>
                    <a:pt x="602" y="1"/>
                  </a:moveTo>
                  <a:cubicBezTo>
                    <a:pt x="392" y="1"/>
                    <a:pt x="190" y="43"/>
                    <a:pt x="1" y="136"/>
                  </a:cubicBezTo>
                  <a:cubicBezTo>
                    <a:pt x="435" y="1070"/>
                    <a:pt x="1269" y="2171"/>
                    <a:pt x="1836" y="3205"/>
                  </a:cubicBezTo>
                  <a:cubicBezTo>
                    <a:pt x="4237" y="7475"/>
                    <a:pt x="8774" y="10110"/>
                    <a:pt x="13677" y="10110"/>
                  </a:cubicBezTo>
                  <a:cubicBezTo>
                    <a:pt x="14011" y="9776"/>
                    <a:pt x="13511" y="9242"/>
                    <a:pt x="13077" y="9076"/>
                  </a:cubicBezTo>
                  <a:cubicBezTo>
                    <a:pt x="11876" y="8542"/>
                    <a:pt x="10575" y="8308"/>
                    <a:pt x="9341" y="7875"/>
                  </a:cubicBezTo>
                  <a:cubicBezTo>
                    <a:pt x="8073" y="7408"/>
                    <a:pt x="6873" y="6774"/>
                    <a:pt x="6139" y="5673"/>
                  </a:cubicBezTo>
                  <a:cubicBezTo>
                    <a:pt x="5838" y="5206"/>
                    <a:pt x="5572" y="4706"/>
                    <a:pt x="5338" y="4205"/>
                  </a:cubicBezTo>
                  <a:cubicBezTo>
                    <a:pt x="4713" y="2954"/>
                    <a:pt x="2358" y="1"/>
                    <a:pt x="6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5"/>
          <p:cNvGrpSpPr/>
          <p:nvPr/>
        </p:nvGrpSpPr>
        <p:grpSpPr>
          <a:xfrm>
            <a:off x="457613" y="307162"/>
            <a:ext cx="8962315" cy="3653122"/>
            <a:chOff x="457613" y="307162"/>
            <a:chExt cx="8962315" cy="3653122"/>
          </a:xfrm>
        </p:grpSpPr>
        <p:grpSp>
          <p:nvGrpSpPr>
            <p:cNvPr id="80" name="Google Shape;80;p5"/>
            <p:cNvGrpSpPr/>
            <p:nvPr/>
          </p:nvGrpSpPr>
          <p:grpSpPr>
            <a:xfrm>
              <a:off x="2289088" y="1902536"/>
              <a:ext cx="978751" cy="226423"/>
              <a:chOff x="4114929" y="104250"/>
              <a:chExt cx="978751" cy="226423"/>
            </a:xfrm>
          </p:grpSpPr>
          <p:sp>
            <p:nvSpPr>
              <p:cNvPr id="81" name="Google Shape;81;p5"/>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84;p5"/>
            <p:cNvGrpSpPr/>
            <p:nvPr/>
          </p:nvGrpSpPr>
          <p:grpSpPr>
            <a:xfrm>
              <a:off x="8359620" y="3316805"/>
              <a:ext cx="629895" cy="125228"/>
              <a:chOff x="2358395" y="153510"/>
              <a:chExt cx="629895" cy="125228"/>
            </a:xfrm>
          </p:grpSpPr>
          <p:sp>
            <p:nvSpPr>
              <p:cNvPr id="85" name="Google Shape;85;p5"/>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5"/>
            <p:cNvSpPr/>
            <p:nvPr/>
          </p:nvSpPr>
          <p:spPr>
            <a:xfrm>
              <a:off x="8916537" y="30716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5"/>
            <p:cNvGrpSpPr/>
            <p:nvPr/>
          </p:nvGrpSpPr>
          <p:grpSpPr>
            <a:xfrm>
              <a:off x="457613" y="3834937"/>
              <a:ext cx="524785" cy="125347"/>
              <a:chOff x="1675350" y="4136317"/>
              <a:chExt cx="524785" cy="125347"/>
            </a:xfrm>
          </p:grpSpPr>
          <p:sp>
            <p:nvSpPr>
              <p:cNvPr id="89" name="Google Shape;89;p5"/>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1"/>
        <p:cNvGrpSpPr/>
        <p:nvPr/>
      </p:nvGrpSpPr>
      <p:grpSpPr>
        <a:xfrm>
          <a:off x="0" y="0"/>
          <a:ext cx="0" cy="0"/>
          <a:chOff x="0" y="0"/>
          <a:chExt cx="0" cy="0"/>
        </a:xfrm>
      </p:grpSpPr>
      <p:sp>
        <p:nvSpPr>
          <p:cNvPr id="92" name="Google Shape;92;p6"/>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grpSp>
        <p:nvGrpSpPr>
          <p:cNvPr id="93" name="Google Shape;93;p6"/>
          <p:cNvGrpSpPr/>
          <p:nvPr/>
        </p:nvGrpSpPr>
        <p:grpSpPr>
          <a:xfrm>
            <a:off x="392950" y="460377"/>
            <a:ext cx="9023828" cy="4222747"/>
            <a:chOff x="392950" y="307162"/>
            <a:chExt cx="9023828" cy="4222747"/>
          </a:xfrm>
        </p:grpSpPr>
        <p:grpSp>
          <p:nvGrpSpPr>
            <p:cNvPr id="94" name="Google Shape;94;p6"/>
            <p:cNvGrpSpPr/>
            <p:nvPr/>
          </p:nvGrpSpPr>
          <p:grpSpPr>
            <a:xfrm>
              <a:off x="7934613" y="4292386"/>
              <a:ext cx="978751" cy="226423"/>
              <a:chOff x="4114929" y="104250"/>
              <a:chExt cx="978751" cy="226423"/>
            </a:xfrm>
          </p:grpSpPr>
          <p:sp>
            <p:nvSpPr>
              <p:cNvPr id="95" name="Google Shape;95;p6"/>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98;p6"/>
            <p:cNvSpPr/>
            <p:nvPr/>
          </p:nvSpPr>
          <p:spPr>
            <a:xfrm>
              <a:off x="8913387" y="307162"/>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99;p6"/>
            <p:cNvGrpSpPr/>
            <p:nvPr/>
          </p:nvGrpSpPr>
          <p:grpSpPr>
            <a:xfrm>
              <a:off x="392950" y="4404562"/>
              <a:ext cx="524785" cy="125347"/>
              <a:chOff x="1675350" y="4136317"/>
              <a:chExt cx="524785" cy="125347"/>
            </a:xfrm>
          </p:grpSpPr>
          <p:sp>
            <p:nvSpPr>
              <p:cNvPr id="100" name="Google Shape;100;p6"/>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2"/>
        <p:cNvGrpSpPr/>
        <p:nvPr/>
      </p:nvGrpSpPr>
      <p:grpSpPr>
        <a:xfrm>
          <a:off x="0" y="0"/>
          <a:ext cx="0" cy="0"/>
          <a:chOff x="0" y="0"/>
          <a:chExt cx="0" cy="0"/>
        </a:xfrm>
      </p:grpSpPr>
      <p:sp>
        <p:nvSpPr>
          <p:cNvPr id="103" name="Google Shape;103;p7"/>
          <p:cNvSpPr txBox="1">
            <a:spLocks noGrp="1"/>
          </p:cNvSpPr>
          <p:nvPr>
            <p:ph type="subTitle" idx="1"/>
          </p:nvPr>
        </p:nvSpPr>
        <p:spPr>
          <a:xfrm>
            <a:off x="720000" y="2634776"/>
            <a:ext cx="2965500" cy="135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algn="ctr" rtl="0">
              <a:spcBef>
                <a:spcPts val="1600"/>
              </a:spcBef>
              <a:spcAft>
                <a:spcPts val="0"/>
              </a:spcAft>
              <a:buNone/>
              <a:defRPr sz="1600"/>
            </a:lvl2pPr>
            <a:lvl3pPr lvl="2" algn="ctr" rtl="0">
              <a:spcBef>
                <a:spcPts val="1600"/>
              </a:spcBef>
              <a:spcAft>
                <a:spcPts val="0"/>
              </a:spcAft>
              <a:buNone/>
              <a:defRPr sz="1600"/>
            </a:lvl3pPr>
            <a:lvl4pPr lvl="3" algn="ctr" rtl="0">
              <a:spcBef>
                <a:spcPts val="1600"/>
              </a:spcBef>
              <a:spcAft>
                <a:spcPts val="0"/>
              </a:spcAft>
              <a:buNone/>
              <a:defRPr sz="1600"/>
            </a:lvl4pPr>
            <a:lvl5pPr lvl="4" algn="ctr" rtl="0">
              <a:spcBef>
                <a:spcPts val="1600"/>
              </a:spcBef>
              <a:spcAft>
                <a:spcPts val="0"/>
              </a:spcAft>
              <a:buNone/>
              <a:defRPr sz="1600"/>
            </a:lvl5pPr>
            <a:lvl6pPr lvl="5" algn="ctr" rtl="0">
              <a:spcBef>
                <a:spcPts val="1600"/>
              </a:spcBef>
              <a:spcAft>
                <a:spcPts val="0"/>
              </a:spcAft>
              <a:buNone/>
              <a:defRPr sz="1600"/>
            </a:lvl6pPr>
            <a:lvl7pPr lvl="6" algn="ctr" rtl="0">
              <a:spcBef>
                <a:spcPts val="1600"/>
              </a:spcBef>
              <a:spcAft>
                <a:spcPts val="0"/>
              </a:spcAft>
              <a:buNone/>
              <a:defRPr sz="1600"/>
            </a:lvl7pPr>
            <a:lvl8pPr lvl="7" algn="ctr" rtl="0">
              <a:spcBef>
                <a:spcPts val="1600"/>
              </a:spcBef>
              <a:spcAft>
                <a:spcPts val="0"/>
              </a:spcAft>
              <a:buNone/>
              <a:defRPr sz="1600"/>
            </a:lvl8pPr>
            <a:lvl9pPr lvl="8" algn="ctr" rtl="0">
              <a:spcBef>
                <a:spcPts val="1600"/>
              </a:spcBef>
              <a:spcAft>
                <a:spcPts val="1600"/>
              </a:spcAft>
              <a:buNone/>
              <a:defRPr sz="1600"/>
            </a:lvl9pPr>
          </a:lstStyle>
          <a:p>
            <a:endParaRPr/>
          </a:p>
        </p:txBody>
      </p:sp>
      <p:sp>
        <p:nvSpPr>
          <p:cNvPr id="104" name="Google Shape;104;p7"/>
          <p:cNvSpPr txBox="1">
            <a:spLocks noGrp="1"/>
          </p:cNvSpPr>
          <p:nvPr>
            <p:ph type="title"/>
          </p:nvPr>
        </p:nvSpPr>
        <p:spPr>
          <a:xfrm>
            <a:off x="720000" y="1394250"/>
            <a:ext cx="2965500" cy="12111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105" name="Google Shape;105;p7"/>
          <p:cNvSpPr/>
          <p:nvPr/>
        </p:nvSpPr>
        <p:spPr>
          <a:xfrm>
            <a:off x="4581521" y="-569805"/>
            <a:ext cx="7288327" cy="6283109"/>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 name="Google Shape;106;p7"/>
          <p:cNvGrpSpPr/>
          <p:nvPr/>
        </p:nvGrpSpPr>
        <p:grpSpPr>
          <a:xfrm>
            <a:off x="3593238" y="451639"/>
            <a:ext cx="5145702" cy="4240222"/>
            <a:chOff x="3593238" y="426798"/>
            <a:chExt cx="5145702" cy="4240222"/>
          </a:xfrm>
        </p:grpSpPr>
        <p:grpSp>
          <p:nvGrpSpPr>
            <p:cNvPr id="107" name="Google Shape;107;p7"/>
            <p:cNvGrpSpPr/>
            <p:nvPr/>
          </p:nvGrpSpPr>
          <p:grpSpPr>
            <a:xfrm>
              <a:off x="3593238" y="426798"/>
              <a:ext cx="978751" cy="226423"/>
              <a:chOff x="4114929" y="104250"/>
              <a:chExt cx="978751" cy="226423"/>
            </a:xfrm>
          </p:grpSpPr>
          <p:sp>
            <p:nvSpPr>
              <p:cNvPr id="108" name="Google Shape;108;p7"/>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111;p7"/>
            <p:cNvGrpSpPr/>
            <p:nvPr/>
          </p:nvGrpSpPr>
          <p:grpSpPr>
            <a:xfrm>
              <a:off x="8109045" y="4541793"/>
              <a:ext cx="629895" cy="125228"/>
              <a:chOff x="2358395" y="153510"/>
              <a:chExt cx="629895" cy="125228"/>
            </a:xfrm>
          </p:grpSpPr>
          <p:sp>
            <p:nvSpPr>
              <p:cNvPr id="112" name="Google Shape;112;p7"/>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114;p7"/>
            <p:cNvGrpSpPr/>
            <p:nvPr/>
          </p:nvGrpSpPr>
          <p:grpSpPr>
            <a:xfrm>
              <a:off x="4309613" y="4317137"/>
              <a:ext cx="524785" cy="125347"/>
              <a:chOff x="1675350" y="4136317"/>
              <a:chExt cx="524785" cy="125347"/>
            </a:xfrm>
          </p:grpSpPr>
          <p:sp>
            <p:nvSpPr>
              <p:cNvPr id="115" name="Google Shape;115;p7"/>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7"/>
        <p:cNvGrpSpPr/>
        <p:nvPr/>
      </p:nvGrpSpPr>
      <p:grpSpPr>
        <a:xfrm>
          <a:off x="0" y="0"/>
          <a:ext cx="0" cy="0"/>
          <a:chOff x="0" y="0"/>
          <a:chExt cx="0" cy="0"/>
        </a:xfrm>
      </p:grpSpPr>
      <p:sp>
        <p:nvSpPr>
          <p:cNvPr id="118" name="Google Shape;118;p8"/>
          <p:cNvSpPr txBox="1">
            <a:spLocks noGrp="1"/>
          </p:cNvSpPr>
          <p:nvPr>
            <p:ph type="title"/>
          </p:nvPr>
        </p:nvSpPr>
        <p:spPr>
          <a:xfrm>
            <a:off x="720000" y="1405750"/>
            <a:ext cx="3852000" cy="2400900"/>
          </a:xfrm>
          <a:prstGeom prst="rect">
            <a:avLst/>
          </a:prstGeom>
        </p:spPr>
        <p:txBody>
          <a:bodyPr spcFirstLastPara="1" wrap="square" lIns="91425" tIns="91425" rIns="91425" bIns="91425" anchor="ctr" anchorCtr="0">
            <a:noAutofit/>
          </a:bodyPr>
          <a:lstStyle>
            <a:lvl1pPr lvl="0" rtl="0">
              <a:spcBef>
                <a:spcPts val="0"/>
              </a:spcBef>
              <a:spcAft>
                <a:spcPts val="0"/>
              </a:spcAft>
              <a:buSzPts val="7000"/>
              <a:buNone/>
              <a:defRPr sz="7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9" name="Google Shape;119;p8"/>
          <p:cNvSpPr/>
          <p:nvPr/>
        </p:nvSpPr>
        <p:spPr>
          <a:xfrm>
            <a:off x="4589414" y="-374651"/>
            <a:ext cx="9855193" cy="8495949"/>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20;p8"/>
          <p:cNvGrpSpPr/>
          <p:nvPr/>
        </p:nvGrpSpPr>
        <p:grpSpPr>
          <a:xfrm>
            <a:off x="475073" y="366467"/>
            <a:ext cx="8193854" cy="4410567"/>
            <a:chOff x="323824" y="285824"/>
            <a:chExt cx="8193854" cy="4410567"/>
          </a:xfrm>
        </p:grpSpPr>
        <p:grpSp>
          <p:nvGrpSpPr>
            <p:cNvPr id="121" name="Google Shape;121;p8"/>
            <p:cNvGrpSpPr/>
            <p:nvPr/>
          </p:nvGrpSpPr>
          <p:grpSpPr>
            <a:xfrm>
              <a:off x="996513" y="426787"/>
              <a:ext cx="978751" cy="226423"/>
              <a:chOff x="4114929" y="211877"/>
              <a:chExt cx="978751" cy="226423"/>
            </a:xfrm>
          </p:grpSpPr>
          <p:sp>
            <p:nvSpPr>
              <p:cNvPr id="122" name="Google Shape;122;p8"/>
              <p:cNvSpPr/>
              <p:nvPr/>
            </p:nvSpPr>
            <p:spPr>
              <a:xfrm>
                <a:off x="4114929" y="283771"/>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a:off x="4318677" y="211877"/>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a:off x="4473124" y="361014"/>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8"/>
            <p:cNvGrpSpPr/>
            <p:nvPr/>
          </p:nvGrpSpPr>
          <p:grpSpPr>
            <a:xfrm>
              <a:off x="323824" y="4512403"/>
              <a:ext cx="792366" cy="183988"/>
              <a:chOff x="6214836" y="3902195"/>
              <a:chExt cx="792366" cy="183988"/>
            </a:xfrm>
          </p:grpSpPr>
          <p:sp>
            <p:nvSpPr>
              <p:cNvPr id="126" name="Google Shape;126;p8"/>
              <p:cNvSpPr/>
              <p:nvPr/>
            </p:nvSpPr>
            <p:spPr>
              <a:xfrm>
                <a:off x="6214836" y="3960797"/>
                <a:ext cx="504748" cy="62634"/>
              </a:xfrm>
              <a:custGeom>
                <a:avLst/>
                <a:gdLst/>
                <a:ahLst/>
                <a:cxnLst/>
                <a:rect l="l" t="t" r="r" b="b"/>
                <a:pathLst>
                  <a:path w="12644" h="1569" extrusionOk="0">
                    <a:moveTo>
                      <a:pt x="1068" y="1"/>
                    </a:moveTo>
                    <a:cubicBezTo>
                      <a:pt x="1" y="1"/>
                      <a:pt x="1" y="1568"/>
                      <a:pt x="1068" y="1568"/>
                    </a:cubicBezTo>
                    <a:lnTo>
                      <a:pt x="11576" y="1568"/>
                    </a:lnTo>
                    <a:cubicBezTo>
                      <a:pt x="12643" y="1568"/>
                      <a:pt x="12643" y="1"/>
                      <a:pt x="11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8"/>
              <p:cNvSpPr/>
              <p:nvPr/>
            </p:nvSpPr>
            <p:spPr>
              <a:xfrm>
                <a:off x="6381299" y="3902195"/>
                <a:ext cx="503391" cy="63992"/>
              </a:xfrm>
              <a:custGeom>
                <a:avLst/>
                <a:gdLst/>
                <a:ahLst/>
                <a:cxnLst/>
                <a:rect l="l" t="t" r="r" b="b"/>
                <a:pathLst>
                  <a:path w="12610" h="1603" extrusionOk="0">
                    <a:moveTo>
                      <a:pt x="1034" y="1"/>
                    </a:moveTo>
                    <a:cubicBezTo>
                      <a:pt x="0" y="1"/>
                      <a:pt x="0" y="1602"/>
                      <a:pt x="1034" y="1602"/>
                    </a:cubicBezTo>
                    <a:lnTo>
                      <a:pt x="11542" y="1602"/>
                    </a:lnTo>
                    <a:cubicBezTo>
                      <a:pt x="12609" y="1602"/>
                      <a:pt x="12609" y="1"/>
                      <a:pt x="11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a:off x="6503731" y="4023230"/>
                <a:ext cx="503471" cy="62954"/>
              </a:xfrm>
              <a:custGeom>
                <a:avLst/>
                <a:gdLst/>
                <a:ahLst/>
                <a:cxnLst/>
                <a:rect l="l" t="t" r="r" b="b"/>
                <a:pathLst>
                  <a:path w="12612" h="1577" extrusionOk="0">
                    <a:moveTo>
                      <a:pt x="1043" y="0"/>
                    </a:moveTo>
                    <a:cubicBezTo>
                      <a:pt x="0" y="0"/>
                      <a:pt x="0" y="1576"/>
                      <a:pt x="1043" y="1576"/>
                    </a:cubicBezTo>
                    <a:cubicBezTo>
                      <a:pt x="1073" y="1576"/>
                      <a:pt x="1104" y="1575"/>
                      <a:pt x="1136" y="1572"/>
                    </a:cubicBezTo>
                    <a:lnTo>
                      <a:pt x="11644" y="1572"/>
                    </a:lnTo>
                    <a:cubicBezTo>
                      <a:pt x="12611" y="1505"/>
                      <a:pt x="12611" y="71"/>
                      <a:pt x="11644" y="4"/>
                    </a:cubicBezTo>
                    <a:lnTo>
                      <a:pt x="1136" y="4"/>
                    </a:lnTo>
                    <a:cubicBezTo>
                      <a:pt x="1104" y="2"/>
                      <a:pt x="1073" y="0"/>
                      <a:pt x="10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8"/>
            <p:cNvGrpSpPr/>
            <p:nvPr/>
          </p:nvGrpSpPr>
          <p:grpSpPr>
            <a:xfrm>
              <a:off x="3850020" y="851792"/>
              <a:ext cx="629895" cy="125228"/>
              <a:chOff x="2358395" y="686910"/>
              <a:chExt cx="629895" cy="125228"/>
            </a:xfrm>
          </p:grpSpPr>
          <p:sp>
            <p:nvSpPr>
              <p:cNvPr id="130" name="Google Shape;130;p8"/>
              <p:cNvSpPr/>
              <p:nvPr/>
            </p:nvSpPr>
            <p:spPr>
              <a:xfrm>
                <a:off x="2484899" y="6869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8"/>
              <p:cNvSpPr/>
              <p:nvPr/>
            </p:nvSpPr>
            <p:spPr>
              <a:xfrm>
                <a:off x="2358395" y="7495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132;p8"/>
            <p:cNvSpPr/>
            <p:nvPr/>
          </p:nvSpPr>
          <p:spPr>
            <a:xfrm>
              <a:off x="8014287" y="285824"/>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 name="Google Shape;133;p8"/>
            <p:cNvGrpSpPr/>
            <p:nvPr/>
          </p:nvGrpSpPr>
          <p:grpSpPr>
            <a:xfrm>
              <a:off x="4309600" y="3910289"/>
              <a:ext cx="524785" cy="125347"/>
              <a:chOff x="1675350" y="3968657"/>
              <a:chExt cx="524785" cy="125347"/>
            </a:xfrm>
          </p:grpSpPr>
          <p:sp>
            <p:nvSpPr>
              <p:cNvPr id="134" name="Google Shape;134;p8"/>
              <p:cNvSpPr/>
              <p:nvPr/>
            </p:nvSpPr>
            <p:spPr>
              <a:xfrm>
                <a:off x="1675350" y="403105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8"/>
              <p:cNvSpPr/>
              <p:nvPr/>
            </p:nvSpPr>
            <p:spPr>
              <a:xfrm>
                <a:off x="1821933" y="396865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6"/>
        <p:cNvGrpSpPr/>
        <p:nvPr/>
      </p:nvGrpSpPr>
      <p:grpSpPr>
        <a:xfrm>
          <a:off x="0" y="0"/>
          <a:ext cx="0" cy="0"/>
          <a:chOff x="0" y="0"/>
          <a:chExt cx="0" cy="0"/>
        </a:xfrm>
      </p:grpSpPr>
      <p:sp>
        <p:nvSpPr>
          <p:cNvPr id="137" name="Google Shape;137;p9"/>
          <p:cNvSpPr txBox="1">
            <a:spLocks noGrp="1"/>
          </p:cNvSpPr>
          <p:nvPr>
            <p:ph type="subTitle" idx="1"/>
          </p:nvPr>
        </p:nvSpPr>
        <p:spPr>
          <a:xfrm>
            <a:off x="720000" y="2358675"/>
            <a:ext cx="3126000" cy="115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algn="ctr" rtl="0">
              <a:spcBef>
                <a:spcPts val="1600"/>
              </a:spcBef>
              <a:spcAft>
                <a:spcPts val="0"/>
              </a:spcAft>
              <a:buNone/>
              <a:defRPr sz="1600"/>
            </a:lvl2pPr>
            <a:lvl3pPr lvl="2" algn="ctr" rtl="0">
              <a:spcBef>
                <a:spcPts val="1600"/>
              </a:spcBef>
              <a:spcAft>
                <a:spcPts val="0"/>
              </a:spcAft>
              <a:buNone/>
              <a:defRPr sz="1600"/>
            </a:lvl3pPr>
            <a:lvl4pPr lvl="3" algn="ctr" rtl="0">
              <a:spcBef>
                <a:spcPts val="1600"/>
              </a:spcBef>
              <a:spcAft>
                <a:spcPts val="0"/>
              </a:spcAft>
              <a:buNone/>
              <a:defRPr sz="1600"/>
            </a:lvl4pPr>
            <a:lvl5pPr lvl="4" algn="ctr" rtl="0">
              <a:spcBef>
                <a:spcPts val="1600"/>
              </a:spcBef>
              <a:spcAft>
                <a:spcPts val="0"/>
              </a:spcAft>
              <a:buNone/>
              <a:defRPr sz="1600"/>
            </a:lvl5pPr>
            <a:lvl6pPr lvl="5" algn="ctr" rtl="0">
              <a:spcBef>
                <a:spcPts val="1600"/>
              </a:spcBef>
              <a:spcAft>
                <a:spcPts val="0"/>
              </a:spcAft>
              <a:buNone/>
              <a:defRPr sz="1600"/>
            </a:lvl6pPr>
            <a:lvl7pPr lvl="6" algn="ctr" rtl="0">
              <a:spcBef>
                <a:spcPts val="1600"/>
              </a:spcBef>
              <a:spcAft>
                <a:spcPts val="0"/>
              </a:spcAft>
              <a:buNone/>
              <a:defRPr sz="1600"/>
            </a:lvl7pPr>
            <a:lvl8pPr lvl="7" algn="ctr" rtl="0">
              <a:spcBef>
                <a:spcPts val="1600"/>
              </a:spcBef>
              <a:spcAft>
                <a:spcPts val="0"/>
              </a:spcAft>
              <a:buNone/>
              <a:defRPr sz="1600"/>
            </a:lvl8pPr>
            <a:lvl9pPr lvl="8" algn="ctr" rtl="0">
              <a:spcBef>
                <a:spcPts val="1600"/>
              </a:spcBef>
              <a:spcAft>
                <a:spcPts val="1600"/>
              </a:spcAft>
              <a:buNone/>
              <a:defRPr sz="1600"/>
            </a:lvl9pPr>
          </a:lstStyle>
          <a:p>
            <a:endParaRPr/>
          </a:p>
        </p:txBody>
      </p:sp>
      <p:sp>
        <p:nvSpPr>
          <p:cNvPr id="138" name="Google Shape;138;p9"/>
          <p:cNvSpPr txBox="1">
            <a:spLocks noGrp="1"/>
          </p:cNvSpPr>
          <p:nvPr>
            <p:ph type="title"/>
          </p:nvPr>
        </p:nvSpPr>
        <p:spPr>
          <a:xfrm>
            <a:off x="720000" y="1592575"/>
            <a:ext cx="3126000" cy="681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139" name="Google Shape;139;p9"/>
          <p:cNvSpPr/>
          <p:nvPr/>
        </p:nvSpPr>
        <p:spPr>
          <a:xfrm>
            <a:off x="4238272" y="-381000"/>
            <a:ext cx="5616083" cy="9087300"/>
          </a:xfrm>
          <a:custGeom>
            <a:avLst/>
            <a:gdLst/>
            <a:ahLst/>
            <a:cxnLst/>
            <a:rect l="l" t="t" r="r" b="b"/>
            <a:pathLst>
              <a:path w="65114" h="105360" extrusionOk="0">
                <a:moveTo>
                  <a:pt x="8698" y="1"/>
                </a:moveTo>
                <a:cubicBezTo>
                  <a:pt x="7253" y="1"/>
                  <a:pt x="5781" y="585"/>
                  <a:pt x="4670" y="1490"/>
                </a:cubicBezTo>
                <a:cubicBezTo>
                  <a:pt x="4036" y="1990"/>
                  <a:pt x="4737" y="3291"/>
                  <a:pt x="5304" y="3892"/>
                </a:cubicBezTo>
                <a:cubicBezTo>
                  <a:pt x="5838" y="4492"/>
                  <a:pt x="6538" y="5192"/>
                  <a:pt x="6405" y="5993"/>
                </a:cubicBezTo>
                <a:cubicBezTo>
                  <a:pt x="5854" y="6218"/>
                  <a:pt x="5266" y="6331"/>
                  <a:pt x="4683" y="6331"/>
                </a:cubicBezTo>
                <a:cubicBezTo>
                  <a:pt x="4489" y="6331"/>
                  <a:pt x="4295" y="6318"/>
                  <a:pt x="4103" y="6293"/>
                </a:cubicBezTo>
                <a:cubicBezTo>
                  <a:pt x="3937" y="6268"/>
                  <a:pt x="3767" y="6257"/>
                  <a:pt x="3595" y="6257"/>
                </a:cubicBezTo>
                <a:cubicBezTo>
                  <a:pt x="3317" y="6257"/>
                  <a:pt x="3037" y="6285"/>
                  <a:pt x="2769" y="6327"/>
                </a:cubicBezTo>
                <a:cubicBezTo>
                  <a:pt x="2368" y="6460"/>
                  <a:pt x="2001" y="6927"/>
                  <a:pt x="2168" y="7327"/>
                </a:cubicBezTo>
                <a:cubicBezTo>
                  <a:pt x="1868" y="7828"/>
                  <a:pt x="1534" y="8095"/>
                  <a:pt x="1868" y="8562"/>
                </a:cubicBezTo>
                <a:cubicBezTo>
                  <a:pt x="2135" y="8928"/>
                  <a:pt x="2569" y="9229"/>
                  <a:pt x="2569" y="9696"/>
                </a:cubicBezTo>
                <a:cubicBezTo>
                  <a:pt x="2502" y="10063"/>
                  <a:pt x="2268" y="10363"/>
                  <a:pt x="1935" y="10496"/>
                </a:cubicBezTo>
                <a:cubicBezTo>
                  <a:pt x="1601" y="10630"/>
                  <a:pt x="1268" y="10763"/>
                  <a:pt x="967" y="10930"/>
                </a:cubicBezTo>
                <a:cubicBezTo>
                  <a:pt x="0" y="11530"/>
                  <a:pt x="0" y="12865"/>
                  <a:pt x="133" y="13999"/>
                </a:cubicBezTo>
                <a:cubicBezTo>
                  <a:pt x="734" y="14733"/>
                  <a:pt x="834" y="16034"/>
                  <a:pt x="534" y="16968"/>
                </a:cubicBezTo>
                <a:cubicBezTo>
                  <a:pt x="367" y="17268"/>
                  <a:pt x="300" y="17668"/>
                  <a:pt x="367" y="18035"/>
                </a:cubicBezTo>
                <a:cubicBezTo>
                  <a:pt x="500" y="18435"/>
                  <a:pt x="967" y="18569"/>
                  <a:pt x="1401" y="18669"/>
                </a:cubicBezTo>
                <a:cubicBezTo>
                  <a:pt x="1852" y="18790"/>
                  <a:pt x="2349" y="18903"/>
                  <a:pt x="2820" y="18903"/>
                </a:cubicBezTo>
                <a:cubicBezTo>
                  <a:pt x="3254" y="18903"/>
                  <a:pt x="3667" y="18807"/>
                  <a:pt x="4003" y="18535"/>
                </a:cubicBezTo>
                <a:cubicBezTo>
                  <a:pt x="4783" y="17871"/>
                  <a:pt x="5763" y="17644"/>
                  <a:pt x="6811" y="17644"/>
                </a:cubicBezTo>
                <a:cubicBezTo>
                  <a:pt x="8182" y="17644"/>
                  <a:pt x="9670" y="18033"/>
                  <a:pt x="10975" y="18335"/>
                </a:cubicBezTo>
                <a:cubicBezTo>
                  <a:pt x="11775" y="18502"/>
                  <a:pt x="12642" y="18802"/>
                  <a:pt x="13109" y="19469"/>
                </a:cubicBezTo>
                <a:cubicBezTo>
                  <a:pt x="13710" y="20370"/>
                  <a:pt x="13443" y="21638"/>
                  <a:pt x="12943" y="22605"/>
                </a:cubicBezTo>
                <a:cubicBezTo>
                  <a:pt x="12442" y="23572"/>
                  <a:pt x="11708" y="24406"/>
                  <a:pt x="11375" y="25474"/>
                </a:cubicBezTo>
                <a:cubicBezTo>
                  <a:pt x="11141" y="26474"/>
                  <a:pt x="11075" y="27508"/>
                  <a:pt x="11241" y="28509"/>
                </a:cubicBezTo>
                <a:cubicBezTo>
                  <a:pt x="11341" y="29777"/>
                  <a:pt x="11475" y="31111"/>
                  <a:pt x="12209" y="32145"/>
                </a:cubicBezTo>
                <a:cubicBezTo>
                  <a:pt x="13009" y="33346"/>
                  <a:pt x="13410" y="34747"/>
                  <a:pt x="13376" y="36181"/>
                </a:cubicBezTo>
                <a:cubicBezTo>
                  <a:pt x="13310" y="37249"/>
                  <a:pt x="12943" y="38283"/>
                  <a:pt x="13043" y="39350"/>
                </a:cubicBezTo>
                <a:cubicBezTo>
                  <a:pt x="13209" y="41285"/>
                  <a:pt x="14877" y="42719"/>
                  <a:pt x="16579" y="43653"/>
                </a:cubicBezTo>
                <a:cubicBezTo>
                  <a:pt x="18413" y="44621"/>
                  <a:pt x="19814" y="46222"/>
                  <a:pt x="20481" y="48190"/>
                </a:cubicBezTo>
                <a:cubicBezTo>
                  <a:pt x="20782" y="49157"/>
                  <a:pt x="20915" y="50158"/>
                  <a:pt x="21148" y="51159"/>
                </a:cubicBezTo>
                <a:cubicBezTo>
                  <a:pt x="21615" y="52860"/>
                  <a:pt x="22616" y="54361"/>
                  <a:pt x="24017" y="55462"/>
                </a:cubicBezTo>
                <a:cubicBezTo>
                  <a:pt x="25018" y="56262"/>
                  <a:pt x="26652" y="56529"/>
                  <a:pt x="27920" y="56763"/>
                </a:cubicBezTo>
                <a:cubicBezTo>
                  <a:pt x="28554" y="56896"/>
                  <a:pt x="29254" y="56996"/>
                  <a:pt x="29755" y="57430"/>
                </a:cubicBezTo>
                <a:cubicBezTo>
                  <a:pt x="29988" y="57630"/>
                  <a:pt x="30155" y="57897"/>
                  <a:pt x="30355" y="58130"/>
                </a:cubicBezTo>
                <a:cubicBezTo>
                  <a:pt x="31422" y="59164"/>
                  <a:pt x="33357" y="58731"/>
                  <a:pt x="34425" y="59765"/>
                </a:cubicBezTo>
                <a:cubicBezTo>
                  <a:pt x="34691" y="60032"/>
                  <a:pt x="34925" y="60332"/>
                  <a:pt x="35125" y="60665"/>
                </a:cubicBezTo>
                <a:cubicBezTo>
                  <a:pt x="35729" y="61390"/>
                  <a:pt x="36633" y="61814"/>
                  <a:pt x="37565" y="61814"/>
                </a:cubicBezTo>
                <a:cubicBezTo>
                  <a:pt x="37664" y="61814"/>
                  <a:pt x="37762" y="61809"/>
                  <a:pt x="37860" y="61800"/>
                </a:cubicBezTo>
                <a:lnTo>
                  <a:pt x="37860" y="61800"/>
                </a:lnTo>
                <a:cubicBezTo>
                  <a:pt x="37627" y="62600"/>
                  <a:pt x="38561" y="63501"/>
                  <a:pt x="38261" y="64268"/>
                </a:cubicBezTo>
                <a:cubicBezTo>
                  <a:pt x="38027" y="64868"/>
                  <a:pt x="37327" y="65169"/>
                  <a:pt x="36860" y="65602"/>
                </a:cubicBezTo>
                <a:cubicBezTo>
                  <a:pt x="36026" y="66370"/>
                  <a:pt x="35892" y="67670"/>
                  <a:pt x="36259" y="68771"/>
                </a:cubicBezTo>
                <a:cubicBezTo>
                  <a:pt x="36660" y="69839"/>
                  <a:pt x="37327" y="70806"/>
                  <a:pt x="38127" y="71607"/>
                </a:cubicBezTo>
                <a:cubicBezTo>
                  <a:pt x="39562" y="73174"/>
                  <a:pt x="41263" y="73942"/>
                  <a:pt x="42797" y="75409"/>
                </a:cubicBezTo>
                <a:cubicBezTo>
                  <a:pt x="44232" y="76744"/>
                  <a:pt x="44565" y="78945"/>
                  <a:pt x="44232" y="80880"/>
                </a:cubicBezTo>
                <a:cubicBezTo>
                  <a:pt x="43931" y="82815"/>
                  <a:pt x="43064" y="84616"/>
                  <a:pt x="42464" y="86484"/>
                </a:cubicBezTo>
                <a:cubicBezTo>
                  <a:pt x="41330" y="89986"/>
                  <a:pt x="41063" y="93823"/>
                  <a:pt x="42130" y="97325"/>
                </a:cubicBezTo>
                <a:cubicBezTo>
                  <a:pt x="43231" y="100861"/>
                  <a:pt x="45766" y="103963"/>
                  <a:pt x="49168" y="105331"/>
                </a:cubicBezTo>
                <a:cubicBezTo>
                  <a:pt x="49246" y="105350"/>
                  <a:pt x="49327" y="105360"/>
                  <a:pt x="49408" y="105360"/>
                </a:cubicBezTo>
                <a:cubicBezTo>
                  <a:pt x="49742" y="105360"/>
                  <a:pt x="50081" y="105199"/>
                  <a:pt x="50269" y="104931"/>
                </a:cubicBezTo>
                <a:cubicBezTo>
                  <a:pt x="50569" y="104630"/>
                  <a:pt x="50603" y="104163"/>
                  <a:pt x="50403" y="103796"/>
                </a:cubicBezTo>
                <a:cubicBezTo>
                  <a:pt x="49802" y="102662"/>
                  <a:pt x="48701" y="101695"/>
                  <a:pt x="47901" y="100694"/>
                </a:cubicBezTo>
                <a:cubicBezTo>
                  <a:pt x="47634" y="100394"/>
                  <a:pt x="47467" y="100027"/>
                  <a:pt x="47434" y="99627"/>
                </a:cubicBezTo>
                <a:cubicBezTo>
                  <a:pt x="47467" y="99160"/>
                  <a:pt x="47868" y="98826"/>
                  <a:pt x="48134" y="98493"/>
                </a:cubicBezTo>
                <a:cubicBezTo>
                  <a:pt x="48601" y="97959"/>
                  <a:pt x="48835" y="97258"/>
                  <a:pt x="48802" y="96558"/>
                </a:cubicBezTo>
                <a:cubicBezTo>
                  <a:pt x="48802" y="95924"/>
                  <a:pt x="48401" y="95290"/>
                  <a:pt x="48435" y="94656"/>
                </a:cubicBezTo>
                <a:cubicBezTo>
                  <a:pt x="48435" y="93989"/>
                  <a:pt x="48802" y="93389"/>
                  <a:pt x="49402" y="93122"/>
                </a:cubicBezTo>
                <a:cubicBezTo>
                  <a:pt x="49702" y="93055"/>
                  <a:pt x="49969" y="92989"/>
                  <a:pt x="50236" y="92922"/>
                </a:cubicBezTo>
                <a:cubicBezTo>
                  <a:pt x="51137" y="92522"/>
                  <a:pt x="51003" y="91154"/>
                  <a:pt x="51637" y="90420"/>
                </a:cubicBezTo>
                <a:cubicBezTo>
                  <a:pt x="51970" y="90120"/>
                  <a:pt x="52337" y="89886"/>
                  <a:pt x="52771" y="89753"/>
                </a:cubicBezTo>
                <a:cubicBezTo>
                  <a:pt x="54506" y="88919"/>
                  <a:pt x="55907" y="87285"/>
                  <a:pt x="56040" y="85383"/>
                </a:cubicBezTo>
                <a:cubicBezTo>
                  <a:pt x="56173" y="83882"/>
                  <a:pt x="55640" y="82047"/>
                  <a:pt x="56774" y="81047"/>
                </a:cubicBezTo>
                <a:cubicBezTo>
                  <a:pt x="57273" y="80610"/>
                  <a:pt x="57897" y="80516"/>
                  <a:pt x="58559" y="80516"/>
                </a:cubicBezTo>
                <a:cubicBezTo>
                  <a:pt x="59057" y="80516"/>
                  <a:pt x="59577" y="80569"/>
                  <a:pt x="60083" y="80569"/>
                </a:cubicBezTo>
                <a:cubicBezTo>
                  <a:pt x="60342" y="80569"/>
                  <a:pt x="60597" y="80555"/>
                  <a:pt x="60843" y="80513"/>
                </a:cubicBezTo>
                <a:cubicBezTo>
                  <a:pt x="61411" y="80413"/>
                  <a:pt x="61777" y="79913"/>
                  <a:pt x="62044" y="79379"/>
                </a:cubicBezTo>
                <a:cubicBezTo>
                  <a:pt x="62278" y="78879"/>
                  <a:pt x="62345" y="78278"/>
                  <a:pt x="62244" y="77711"/>
                </a:cubicBezTo>
                <a:cubicBezTo>
                  <a:pt x="62111" y="77044"/>
                  <a:pt x="61811" y="76377"/>
                  <a:pt x="61878" y="75676"/>
                </a:cubicBezTo>
                <a:cubicBezTo>
                  <a:pt x="61978" y="74676"/>
                  <a:pt x="62711" y="73942"/>
                  <a:pt x="63345" y="73174"/>
                </a:cubicBezTo>
                <a:cubicBezTo>
                  <a:pt x="64046" y="72240"/>
                  <a:pt x="64546" y="71173"/>
                  <a:pt x="64813" y="70039"/>
                </a:cubicBezTo>
                <a:cubicBezTo>
                  <a:pt x="65113" y="68738"/>
                  <a:pt x="64279" y="67203"/>
                  <a:pt x="63145" y="66570"/>
                </a:cubicBezTo>
                <a:cubicBezTo>
                  <a:pt x="62011" y="65936"/>
                  <a:pt x="60577" y="65903"/>
                  <a:pt x="59242" y="65869"/>
                </a:cubicBezTo>
                <a:cubicBezTo>
                  <a:pt x="57941" y="65836"/>
                  <a:pt x="56540" y="65736"/>
                  <a:pt x="55440" y="64969"/>
                </a:cubicBezTo>
                <a:cubicBezTo>
                  <a:pt x="54439" y="64268"/>
                  <a:pt x="53872" y="63101"/>
                  <a:pt x="53105" y="62167"/>
                </a:cubicBezTo>
                <a:cubicBezTo>
                  <a:pt x="51770" y="60632"/>
                  <a:pt x="49869" y="59698"/>
                  <a:pt x="48001" y="58831"/>
                </a:cubicBezTo>
                <a:cubicBezTo>
                  <a:pt x="47465" y="58601"/>
                  <a:pt x="46871" y="58352"/>
                  <a:pt x="46293" y="58352"/>
                </a:cubicBezTo>
                <a:cubicBezTo>
                  <a:pt x="46115" y="58352"/>
                  <a:pt x="45939" y="58376"/>
                  <a:pt x="45766" y="58431"/>
                </a:cubicBezTo>
                <a:cubicBezTo>
                  <a:pt x="45499" y="58564"/>
                  <a:pt x="45199" y="58664"/>
                  <a:pt x="44932" y="58764"/>
                </a:cubicBezTo>
                <a:cubicBezTo>
                  <a:pt x="44855" y="58780"/>
                  <a:pt x="44780" y="58787"/>
                  <a:pt x="44705" y="58787"/>
                </a:cubicBezTo>
                <a:cubicBezTo>
                  <a:pt x="43975" y="58787"/>
                  <a:pt x="43363" y="58093"/>
                  <a:pt x="42697" y="57730"/>
                </a:cubicBezTo>
                <a:cubicBezTo>
                  <a:pt x="42359" y="57546"/>
                  <a:pt x="41988" y="57463"/>
                  <a:pt x="41615" y="57463"/>
                </a:cubicBezTo>
                <a:cubicBezTo>
                  <a:pt x="40293" y="57463"/>
                  <a:pt x="38932" y="58505"/>
                  <a:pt x="38828" y="59832"/>
                </a:cubicBezTo>
                <a:cubicBezTo>
                  <a:pt x="38621" y="59903"/>
                  <a:pt x="38364" y="59939"/>
                  <a:pt x="38089" y="59939"/>
                </a:cubicBezTo>
                <a:cubicBezTo>
                  <a:pt x="37343" y="59939"/>
                  <a:pt x="36467" y="59676"/>
                  <a:pt x="36126" y="59164"/>
                </a:cubicBezTo>
                <a:cubicBezTo>
                  <a:pt x="35826" y="58664"/>
                  <a:pt x="35692" y="57930"/>
                  <a:pt x="35125" y="57697"/>
                </a:cubicBezTo>
                <a:cubicBezTo>
                  <a:pt x="34825" y="57597"/>
                  <a:pt x="34458" y="57630"/>
                  <a:pt x="34224" y="57430"/>
                </a:cubicBezTo>
                <a:cubicBezTo>
                  <a:pt x="33791" y="57063"/>
                  <a:pt x="34124" y="56429"/>
                  <a:pt x="34224" y="55895"/>
                </a:cubicBezTo>
                <a:cubicBezTo>
                  <a:pt x="34325" y="55061"/>
                  <a:pt x="33691" y="54261"/>
                  <a:pt x="32924" y="53894"/>
                </a:cubicBezTo>
                <a:cubicBezTo>
                  <a:pt x="32123" y="53594"/>
                  <a:pt x="31289" y="53460"/>
                  <a:pt x="30422" y="53460"/>
                </a:cubicBezTo>
                <a:cubicBezTo>
                  <a:pt x="30300" y="53470"/>
                  <a:pt x="30178" y="53475"/>
                  <a:pt x="30055" y="53475"/>
                </a:cubicBezTo>
                <a:cubicBezTo>
                  <a:pt x="29336" y="53475"/>
                  <a:pt x="28604" y="53312"/>
                  <a:pt x="27920" y="53027"/>
                </a:cubicBezTo>
                <a:cubicBezTo>
                  <a:pt x="26452" y="52293"/>
                  <a:pt x="25852" y="50291"/>
                  <a:pt x="26486" y="48757"/>
                </a:cubicBezTo>
                <a:cubicBezTo>
                  <a:pt x="27196" y="47272"/>
                  <a:pt x="28686" y="46319"/>
                  <a:pt x="30323" y="46319"/>
                </a:cubicBezTo>
                <a:cubicBezTo>
                  <a:pt x="30378" y="46319"/>
                  <a:pt x="30433" y="46320"/>
                  <a:pt x="30488" y="46322"/>
                </a:cubicBezTo>
                <a:cubicBezTo>
                  <a:pt x="32123" y="46389"/>
                  <a:pt x="33824" y="47556"/>
                  <a:pt x="33824" y="49191"/>
                </a:cubicBezTo>
                <a:cubicBezTo>
                  <a:pt x="33824" y="49460"/>
                  <a:pt x="34083" y="49575"/>
                  <a:pt x="34366" y="49575"/>
                </a:cubicBezTo>
                <a:cubicBezTo>
                  <a:pt x="34538" y="49575"/>
                  <a:pt x="34720" y="49533"/>
                  <a:pt x="34858" y="49457"/>
                </a:cubicBezTo>
                <a:cubicBezTo>
                  <a:pt x="35192" y="49224"/>
                  <a:pt x="35425" y="48857"/>
                  <a:pt x="35492" y="48423"/>
                </a:cubicBezTo>
                <a:cubicBezTo>
                  <a:pt x="35592" y="48023"/>
                  <a:pt x="35592" y="47589"/>
                  <a:pt x="35726" y="47223"/>
                </a:cubicBezTo>
                <a:cubicBezTo>
                  <a:pt x="36026" y="46289"/>
                  <a:pt x="36893" y="45655"/>
                  <a:pt x="37860" y="45655"/>
                </a:cubicBezTo>
                <a:cubicBezTo>
                  <a:pt x="38861" y="45655"/>
                  <a:pt x="39562" y="44654"/>
                  <a:pt x="40262" y="43987"/>
                </a:cubicBezTo>
                <a:cubicBezTo>
                  <a:pt x="41029" y="43286"/>
                  <a:pt x="41330" y="42252"/>
                  <a:pt x="41096" y="41252"/>
                </a:cubicBezTo>
                <a:cubicBezTo>
                  <a:pt x="40963" y="40751"/>
                  <a:pt x="40629" y="40218"/>
                  <a:pt x="40796" y="39717"/>
                </a:cubicBezTo>
                <a:cubicBezTo>
                  <a:pt x="40963" y="39350"/>
                  <a:pt x="41296" y="39050"/>
                  <a:pt x="41730" y="38917"/>
                </a:cubicBezTo>
                <a:cubicBezTo>
                  <a:pt x="42721" y="38514"/>
                  <a:pt x="43798" y="38313"/>
                  <a:pt x="44882" y="38313"/>
                </a:cubicBezTo>
                <a:cubicBezTo>
                  <a:pt x="44965" y="38313"/>
                  <a:pt x="45049" y="38314"/>
                  <a:pt x="45132" y="38316"/>
                </a:cubicBezTo>
                <a:cubicBezTo>
                  <a:pt x="45157" y="38317"/>
                  <a:pt x="45182" y="38317"/>
                  <a:pt x="45207" y="38317"/>
                </a:cubicBezTo>
                <a:cubicBezTo>
                  <a:pt x="46160" y="38317"/>
                  <a:pt x="46679" y="37694"/>
                  <a:pt x="47167" y="36848"/>
                </a:cubicBezTo>
                <a:cubicBezTo>
                  <a:pt x="47534" y="36215"/>
                  <a:pt x="47701" y="35414"/>
                  <a:pt x="48301" y="35014"/>
                </a:cubicBezTo>
                <a:cubicBezTo>
                  <a:pt x="48642" y="34761"/>
                  <a:pt x="49032" y="34685"/>
                  <a:pt x="49441" y="34685"/>
                </a:cubicBezTo>
                <a:cubicBezTo>
                  <a:pt x="50051" y="34685"/>
                  <a:pt x="50706" y="34853"/>
                  <a:pt x="51318" y="34853"/>
                </a:cubicBezTo>
                <a:cubicBezTo>
                  <a:pt x="51380" y="34853"/>
                  <a:pt x="51442" y="34851"/>
                  <a:pt x="51503" y="34847"/>
                </a:cubicBezTo>
                <a:cubicBezTo>
                  <a:pt x="53171" y="34647"/>
                  <a:pt x="54305" y="33046"/>
                  <a:pt x="53905" y="31411"/>
                </a:cubicBezTo>
                <a:cubicBezTo>
                  <a:pt x="53705" y="30677"/>
                  <a:pt x="53171" y="30077"/>
                  <a:pt x="52771" y="29443"/>
                </a:cubicBezTo>
                <a:cubicBezTo>
                  <a:pt x="52204" y="28576"/>
                  <a:pt x="51804" y="27608"/>
                  <a:pt x="51570" y="26574"/>
                </a:cubicBezTo>
                <a:cubicBezTo>
                  <a:pt x="51403" y="25607"/>
                  <a:pt x="51337" y="24573"/>
                  <a:pt x="50703" y="23839"/>
                </a:cubicBezTo>
                <a:cubicBezTo>
                  <a:pt x="49736" y="23872"/>
                  <a:pt x="48568" y="23839"/>
                  <a:pt x="47701" y="24306"/>
                </a:cubicBezTo>
                <a:cubicBezTo>
                  <a:pt x="47534" y="23305"/>
                  <a:pt x="47334" y="22271"/>
                  <a:pt x="46733" y="21471"/>
                </a:cubicBezTo>
                <a:cubicBezTo>
                  <a:pt x="46310" y="20906"/>
                  <a:pt x="45587" y="20523"/>
                  <a:pt x="44893" y="20523"/>
                </a:cubicBezTo>
                <a:cubicBezTo>
                  <a:pt x="44604" y="20523"/>
                  <a:pt x="44320" y="20590"/>
                  <a:pt x="44065" y="20737"/>
                </a:cubicBezTo>
                <a:cubicBezTo>
                  <a:pt x="43198" y="21237"/>
                  <a:pt x="43031" y="22405"/>
                  <a:pt x="43198" y="23372"/>
                </a:cubicBezTo>
                <a:cubicBezTo>
                  <a:pt x="43364" y="24339"/>
                  <a:pt x="43765" y="25273"/>
                  <a:pt x="43731" y="26241"/>
                </a:cubicBezTo>
                <a:cubicBezTo>
                  <a:pt x="43698" y="27227"/>
                  <a:pt x="43050" y="28310"/>
                  <a:pt x="42074" y="28310"/>
                </a:cubicBezTo>
                <a:cubicBezTo>
                  <a:pt x="42060" y="28310"/>
                  <a:pt x="42045" y="28309"/>
                  <a:pt x="42030" y="28309"/>
                </a:cubicBezTo>
                <a:cubicBezTo>
                  <a:pt x="41530" y="28242"/>
                  <a:pt x="41063" y="28009"/>
                  <a:pt x="40696" y="27608"/>
                </a:cubicBezTo>
                <a:cubicBezTo>
                  <a:pt x="40195" y="27075"/>
                  <a:pt x="39795" y="26408"/>
                  <a:pt x="39128" y="26107"/>
                </a:cubicBezTo>
                <a:cubicBezTo>
                  <a:pt x="38594" y="25941"/>
                  <a:pt x="38061" y="25807"/>
                  <a:pt x="37493" y="25740"/>
                </a:cubicBezTo>
                <a:cubicBezTo>
                  <a:pt x="35492" y="25307"/>
                  <a:pt x="34258" y="23305"/>
                  <a:pt x="34825" y="21337"/>
                </a:cubicBezTo>
                <a:cubicBezTo>
                  <a:pt x="35253" y="19760"/>
                  <a:pt x="36687" y="18740"/>
                  <a:pt x="38235" y="18740"/>
                </a:cubicBezTo>
                <a:cubicBezTo>
                  <a:pt x="38619" y="18740"/>
                  <a:pt x="39010" y="18803"/>
                  <a:pt x="39395" y="18936"/>
                </a:cubicBezTo>
                <a:cubicBezTo>
                  <a:pt x="41596" y="18135"/>
                  <a:pt x="42497" y="15366"/>
                  <a:pt x="41596" y="13198"/>
                </a:cubicBezTo>
                <a:cubicBezTo>
                  <a:pt x="40729" y="11030"/>
                  <a:pt x="38361" y="9662"/>
                  <a:pt x="36026" y="9562"/>
                </a:cubicBezTo>
                <a:cubicBezTo>
                  <a:pt x="35868" y="9570"/>
                  <a:pt x="35709" y="9574"/>
                  <a:pt x="35549" y="9574"/>
                </a:cubicBezTo>
                <a:cubicBezTo>
                  <a:pt x="35030" y="9574"/>
                  <a:pt x="34501" y="9531"/>
                  <a:pt x="33991" y="9429"/>
                </a:cubicBezTo>
                <a:cubicBezTo>
                  <a:pt x="32123" y="8962"/>
                  <a:pt x="31122" y="6894"/>
                  <a:pt x="29488" y="5860"/>
                </a:cubicBezTo>
                <a:cubicBezTo>
                  <a:pt x="29051" y="5573"/>
                  <a:pt x="28379" y="5515"/>
                  <a:pt x="27655" y="5515"/>
                </a:cubicBezTo>
                <a:cubicBezTo>
                  <a:pt x="27170" y="5515"/>
                  <a:pt x="26662" y="5541"/>
                  <a:pt x="26185" y="5541"/>
                </a:cubicBezTo>
                <a:cubicBezTo>
                  <a:pt x="25637" y="5541"/>
                  <a:pt x="25131" y="5507"/>
                  <a:pt x="24751" y="5359"/>
                </a:cubicBezTo>
                <a:cubicBezTo>
                  <a:pt x="24164" y="5146"/>
                  <a:pt x="23534" y="5039"/>
                  <a:pt x="22913" y="5039"/>
                </a:cubicBezTo>
                <a:cubicBezTo>
                  <a:pt x="22758" y="5039"/>
                  <a:pt x="22603" y="5046"/>
                  <a:pt x="22449" y="5059"/>
                </a:cubicBezTo>
                <a:cubicBezTo>
                  <a:pt x="21749" y="5726"/>
                  <a:pt x="20448" y="5893"/>
                  <a:pt x="19514" y="5960"/>
                </a:cubicBezTo>
                <a:cubicBezTo>
                  <a:pt x="18513" y="4992"/>
                  <a:pt x="17379" y="4158"/>
                  <a:pt x="16145" y="3525"/>
                </a:cubicBezTo>
                <a:cubicBezTo>
                  <a:pt x="15344" y="3091"/>
                  <a:pt x="14410" y="2691"/>
                  <a:pt x="14143" y="1790"/>
                </a:cubicBezTo>
                <a:cubicBezTo>
                  <a:pt x="13813" y="661"/>
                  <a:pt x="12140" y="77"/>
                  <a:pt x="10760" y="77"/>
                </a:cubicBezTo>
                <a:cubicBezTo>
                  <a:pt x="10469" y="77"/>
                  <a:pt x="10190" y="103"/>
                  <a:pt x="9940" y="156"/>
                </a:cubicBezTo>
                <a:cubicBezTo>
                  <a:pt x="9535" y="50"/>
                  <a:pt x="9117" y="1"/>
                  <a:pt x="8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 name="Google Shape;140;p9"/>
          <p:cNvGrpSpPr/>
          <p:nvPr/>
        </p:nvGrpSpPr>
        <p:grpSpPr>
          <a:xfrm>
            <a:off x="344124" y="476904"/>
            <a:ext cx="8455751" cy="4189691"/>
            <a:chOff x="344124" y="476904"/>
            <a:chExt cx="8455751" cy="4189691"/>
          </a:xfrm>
        </p:grpSpPr>
        <p:grpSp>
          <p:nvGrpSpPr>
            <p:cNvPr id="141" name="Google Shape;141;p9"/>
            <p:cNvGrpSpPr/>
            <p:nvPr/>
          </p:nvGrpSpPr>
          <p:grpSpPr>
            <a:xfrm>
              <a:off x="7821125" y="3877472"/>
              <a:ext cx="978751" cy="226423"/>
              <a:chOff x="4114929" y="104250"/>
              <a:chExt cx="978751" cy="226423"/>
            </a:xfrm>
          </p:grpSpPr>
          <p:sp>
            <p:nvSpPr>
              <p:cNvPr id="142" name="Google Shape;142;p9"/>
              <p:cNvSpPr/>
              <p:nvPr/>
            </p:nvSpPr>
            <p:spPr>
              <a:xfrm>
                <a:off x="4114929" y="176144"/>
                <a:ext cx="620556" cy="77285"/>
              </a:xfrm>
              <a:custGeom>
                <a:avLst/>
                <a:gdLst/>
                <a:ahLst/>
                <a:cxnLst/>
                <a:rect l="l" t="t" r="r" b="b"/>
                <a:pathLst>
                  <a:path w="15545" h="1936" extrusionOk="0">
                    <a:moveTo>
                      <a:pt x="1301" y="1"/>
                    </a:moveTo>
                    <a:cubicBezTo>
                      <a:pt x="0" y="1"/>
                      <a:pt x="0" y="1936"/>
                      <a:pt x="1301" y="1936"/>
                    </a:cubicBezTo>
                    <a:lnTo>
                      <a:pt x="14244" y="1936"/>
                    </a:lnTo>
                    <a:cubicBezTo>
                      <a:pt x="15545" y="1936"/>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9"/>
              <p:cNvSpPr/>
              <p:nvPr/>
            </p:nvSpPr>
            <p:spPr>
              <a:xfrm>
                <a:off x="4318677" y="104250"/>
                <a:ext cx="620556" cy="78602"/>
              </a:xfrm>
              <a:custGeom>
                <a:avLst/>
                <a:gdLst/>
                <a:ahLst/>
                <a:cxnLst/>
                <a:rect l="l" t="t" r="r" b="b"/>
                <a:pathLst>
                  <a:path w="15545" h="1969" extrusionOk="0">
                    <a:moveTo>
                      <a:pt x="1334" y="1"/>
                    </a:moveTo>
                    <a:cubicBezTo>
                      <a:pt x="0" y="1"/>
                      <a:pt x="0" y="1935"/>
                      <a:pt x="1334" y="1969"/>
                    </a:cubicBezTo>
                    <a:lnTo>
                      <a:pt x="14244" y="1969"/>
                    </a:lnTo>
                    <a:cubicBezTo>
                      <a:pt x="15545" y="1969"/>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9"/>
              <p:cNvSpPr/>
              <p:nvPr/>
            </p:nvSpPr>
            <p:spPr>
              <a:xfrm>
                <a:off x="4473124" y="253388"/>
                <a:ext cx="620556" cy="77285"/>
              </a:xfrm>
              <a:custGeom>
                <a:avLst/>
                <a:gdLst/>
                <a:ahLst/>
                <a:cxnLst/>
                <a:rect l="l" t="t" r="r" b="b"/>
                <a:pathLst>
                  <a:path w="15545" h="1936" extrusionOk="0">
                    <a:moveTo>
                      <a:pt x="1335" y="1"/>
                    </a:moveTo>
                    <a:cubicBezTo>
                      <a:pt x="1" y="1"/>
                      <a:pt x="1" y="1935"/>
                      <a:pt x="1335" y="1935"/>
                    </a:cubicBezTo>
                    <a:lnTo>
                      <a:pt x="14244" y="1935"/>
                    </a:lnTo>
                    <a:cubicBezTo>
                      <a:pt x="15545" y="1935"/>
                      <a:pt x="15545" y="1"/>
                      <a:pt x="14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9"/>
            <p:cNvGrpSpPr/>
            <p:nvPr/>
          </p:nvGrpSpPr>
          <p:grpSpPr>
            <a:xfrm>
              <a:off x="2217557" y="476904"/>
              <a:ext cx="629895" cy="125228"/>
              <a:chOff x="2358395" y="153510"/>
              <a:chExt cx="629895" cy="125228"/>
            </a:xfrm>
          </p:grpSpPr>
          <p:sp>
            <p:nvSpPr>
              <p:cNvPr id="146" name="Google Shape;146;p9"/>
              <p:cNvSpPr/>
              <p:nvPr/>
            </p:nvSpPr>
            <p:spPr>
              <a:xfrm>
                <a:off x="2484899" y="153510"/>
                <a:ext cx="503391" cy="62634"/>
              </a:xfrm>
              <a:custGeom>
                <a:avLst/>
                <a:gdLst/>
                <a:ahLst/>
                <a:cxnLst/>
                <a:rect l="l" t="t" r="r" b="b"/>
                <a:pathLst>
                  <a:path w="12610" h="1569" extrusionOk="0">
                    <a:moveTo>
                      <a:pt x="11607" y="0"/>
                    </a:moveTo>
                    <a:cubicBezTo>
                      <a:pt x="11597" y="0"/>
                      <a:pt x="11586" y="0"/>
                      <a:pt x="11575" y="1"/>
                    </a:cubicBezTo>
                    <a:lnTo>
                      <a:pt x="1068" y="1"/>
                    </a:lnTo>
                    <a:cubicBezTo>
                      <a:pt x="0" y="1"/>
                      <a:pt x="0" y="1569"/>
                      <a:pt x="1068" y="1569"/>
                    </a:cubicBezTo>
                    <a:lnTo>
                      <a:pt x="11575" y="1569"/>
                    </a:lnTo>
                    <a:cubicBezTo>
                      <a:pt x="12599" y="1569"/>
                      <a:pt x="12609" y="0"/>
                      <a:pt x="11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9"/>
              <p:cNvSpPr/>
              <p:nvPr/>
            </p:nvSpPr>
            <p:spPr>
              <a:xfrm>
                <a:off x="2358395" y="216103"/>
                <a:ext cx="504709" cy="62634"/>
              </a:xfrm>
              <a:custGeom>
                <a:avLst/>
                <a:gdLst/>
                <a:ahLst/>
                <a:cxnLst/>
                <a:rect l="l" t="t" r="r" b="b"/>
                <a:pathLst>
                  <a:path w="12643" h="1569" extrusionOk="0">
                    <a:moveTo>
                      <a:pt x="11608" y="0"/>
                    </a:moveTo>
                    <a:cubicBezTo>
                      <a:pt x="11597" y="0"/>
                      <a:pt x="11586" y="0"/>
                      <a:pt x="11575" y="1"/>
                    </a:cubicBezTo>
                    <a:lnTo>
                      <a:pt x="1068" y="1"/>
                    </a:lnTo>
                    <a:cubicBezTo>
                      <a:pt x="1" y="1"/>
                      <a:pt x="1" y="1568"/>
                      <a:pt x="1068" y="1568"/>
                    </a:cubicBezTo>
                    <a:lnTo>
                      <a:pt x="11575" y="1568"/>
                    </a:lnTo>
                    <a:cubicBezTo>
                      <a:pt x="12632" y="1568"/>
                      <a:pt x="12643" y="0"/>
                      <a:pt x="11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148;p9"/>
            <p:cNvSpPr/>
            <p:nvPr/>
          </p:nvSpPr>
          <p:spPr>
            <a:xfrm>
              <a:off x="4206824" y="3814824"/>
              <a:ext cx="503391" cy="62634"/>
            </a:xfrm>
            <a:custGeom>
              <a:avLst/>
              <a:gdLst/>
              <a:ahLst/>
              <a:cxnLst/>
              <a:rect l="l" t="t" r="r" b="b"/>
              <a:pathLst>
                <a:path w="12610" h="1569" extrusionOk="0">
                  <a:moveTo>
                    <a:pt x="1003" y="1"/>
                  </a:moveTo>
                  <a:cubicBezTo>
                    <a:pt x="0" y="1"/>
                    <a:pt x="11" y="1569"/>
                    <a:pt x="1034" y="1569"/>
                  </a:cubicBezTo>
                  <a:lnTo>
                    <a:pt x="11542" y="1569"/>
                  </a:lnTo>
                  <a:cubicBezTo>
                    <a:pt x="12609" y="1569"/>
                    <a:pt x="12609" y="1"/>
                    <a:pt x="11542" y="1"/>
                  </a:cubicBezTo>
                  <a:lnTo>
                    <a:pt x="1034" y="1"/>
                  </a:lnTo>
                  <a:cubicBezTo>
                    <a:pt x="1024" y="1"/>
                    <a:pt x="101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149;p9"/>
            <p:cNvGrpSpPr/>
            <p:nvPr/>
          </p:nvGrpSpPr>
          <p:grpSpPr>
            <a:xfrm>
              <a:off x="344124" y="4541248"/>
              <a:ext cx="524785" cy="125347"/>
              <a:chOff x="1675350" y="4136317"/>
              <a:chExt cx="524785" cy="125347"/>
            </a:xfrm>
          </p:grpSpPr>
          <p:sp>
            <p:nvSpPr>
              <p:cNvPr id="150" name="Google Shape;150;p9"/>
              <p:cNvSpPr/>
              <p:nvPr/>
            </p:nvSpPr>
            <p:spPr>
              <a:xfrm>
                <a:off x="1675350" y="4198710"/>
                <a:ext cx="381116" cy="62954"/>
              </a:xfrm>
              <a:custGeom>
                <a:avLst/>
                <a:gdLst/>
                <a:ahLst/>
                <a:cxnLst/>
                <a:rect l="l" t="t" r="r" b="b"/>
                <a:pathLst>
                  <a:path w="9547" h="1577" extrusionOk="0">
                    <a:moveTo>
                      <a:pt x="1013" y="1"/>
                    </a:moveTo>
                    <a:cubicBezTo>
                      <a:pt x="0" y="1"/>
                      <a:pt x="0" y="1577"/>
                      <a:pt x="1013" y="1577"/>
                    </a:cubicBezTo>
                    <a:cubicBezTo>
                      <a:pt x="1042" y="1577"/>
                      <a:pt x="1073" y="1576"/>
                      <a:pt x="1104" y="1573"/>
                    </a:cubicBezTo>
                    <a:lnTo>
                      <a:pt x="8443" y="1573"/>
                    </a:lnTo>
                    <a:cubicBezTo>
                      <a:pt x="8474" y="1576"/>
                      <a:pt x="8504" y="1577"/>
                      <a:pt x="8534" y="1577"/>
                    </a:cubicBezTo>
                    <a:cubicBezTo>
                      <a:pt x="9546" y="1577"/>
                      <a:pt x="9546" y="1"/>
                      <a:pt x="8534" y="1"/>
                    </a:cubicBezTo>
                    <a:cubicBezTo>
                      <a:pt x="8504" y="1"/>
                      <a:pt x="8474" y="2"/>
                      <a:pt x="8443" y="5"/>
                    </a:cubicBezTo>
                    <a:lnTo>
                      <a:pt x="1104" y="5"/>
                    </a:lnTo>
                    <a:cubicBezTo>
                      <a:pt x="1073" y="2"/>
                      <a:pt x="1042"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p:nvPr/>
            </p:nvSpPr>
            <p:spPr>
              <a:xfrm>
                <a:off x="1821933" y="4136317"/>
                <a:ext cx="378202" cy="62595"/>
              </a:xfrm>
              <a:custGeom>
                <a:avLst/>
                <a:gdLst/>
                <a:ahLst/>
                <a:cxnLst/>
                <a:rect l="l" t="t" r="r" b="b"/>
                <a:pathLst>
                  <a:path w="9474" h="1568" extrusionOk="0">
                    <a:moveTo>
                      <a:pt x="1068" y="0"/>
                    </a:moveTo>
                    <a:cubicBezTo>
                      <a:pt x="0" y="0"/>
                      <a:pt x="0" y="1568"/>
                      <a:pt x="1068" y="1568"/>
                    </a:cubicBezTo>
                    <a:lnTo>
                      <a:pt x="8406" y="1568"/>
                    </a:lnTo>
                    <a:cubicBezTo>
                      <a:pt x="9474" y="1568"/>
                      <a:pt x="9474"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2"/>
        <p:cNvGrpSpPr/>
        <p:nvPr/>
      </p:nvGrpSpPr>
      <p:grpSpPr>
        <a:xfrm>
          <a:off x="0" y="0"/>
          <a:ext cx="0" cy="0"/>
          <a:chOff x="0" y="0"/>
          <a:chExt cx="0" cy="0"/>
        </a:xfrm>
      </p:grpSpPr>
      <p:grpSp>
        <p:nvGrpSpPr>
          <p:cNvPr id="153" name="Google Shape;153;p10"/>
          <p:cNvGrpSpPr/>
          <p:nvPr/>
        </p:nvGrpSpPr>
        <p:grpSpPr>
          <a:xfrm>
            <a:off x="1736250" y="3019084"/>
            <a:ext cx="5671500" cy="1584884"/>
            <a:chOff x="1736250" y="2938716"/>
            <a:chExt cx="5671500" cy="1584884"/>
          </a:xfrm>
        </p:grpSpPr>
        <p:sp>
          <p:nvSpPr>
            <p:cNvPr id="154" name="Google Shape;154;p10"/>
            <p:cNvSpPr/>
            <p:nvPr/>
          </p:nvSpPr>
          <p:spPr>
            <a:xfrm>
              <a:off x="1736250" y="3088400"/>
              <a:ext cx="5671500" cy="1435200"/>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0"/>
            <p:cNvSpPr/>
            <p:nvPr/>
          </p:nvSpPr>
          <p:spPr>
            <a:xfrm rot="-1800044">
              <a:off x="1982237" y="2962025"/>
              <a:ext cx="179371" cy="321468"/>
            </a:xfrm>
            <a:custGeom>
              <a:avLst/>
              <a:gdLst/>
              <a:ahLst/>
              <a:cxnLst/>
              <a:rect l="l" t="t" r="r" b="b"/>
              <a:pathLst>
                <a:path w="7175" h="12859" extrusionOk="0">
                  <a:moveTo>
                    <a:pt x="0" y="12859"/>
                  </a:moveTo>
                  <a:lnTo>
                    <a:pt x="0" y="0"/>
                  </a:lnTo>
                  <a:lnTo>
                    <a:pt x="7175" y="12428"/>
                  </a:lnTo>
                  <a:close/>
                </a:path>
              </a:pathLst>
            </a:custGeom>
            <a:solidFill>
              <a:srgbClr val="FFFFFF"/>
            </a:solidFill>
            <a:ln>
              <a:noFill/>
            </a:ln>
          </p:spPr>
        </p:sp>
        <p:sp>
          <p:nvSpPr>
            <p:cNvPr id="156" name="Google Shape;156;p10"/>
            <p:cNvSpPr/>
            <p:nvPr/>
          </p:nvSpPr>
          <p:spPr>
            <a:xfrm rot="1800044" flipH="1">
              <a:off x="6982392" y="2962025"/>
              <a:ext cx="179371" cy="321468"/>
            </a:xfrm>
            <a:custGeom>
              <a:avLst/>
              <a:gdLst/>
              <a:ahLst/>
              <a:cxnLst/>
              <a:rect l="l" t="t" r="r" b="b"/>
              <a:pathLst>
                <a:path w="7175" h="12859" extrusionOk="0">
                  <a:moveTo>
                    <a:pt x="0" y="12859"/>
                  </a:moveTo>
                  <a:lnTo>
                    <a:pt x="0" y="0"/>
                  </a:lnTo>
                  <a:lnTo>
                    <a:pt x="7175" y="12428"/>
                  </a:lnTo>
                  <a:close/>
                </a:path>
              </a:pathLst>
            </a:custGeom>
            <a:solidFill>
              <a:srgbClr val="FFFFFF"/>
            </a:solidFill>
            <a:ln>
              <a:noFill/>
            </a:ln>
          </p:spPr>
        </p:sp>
      </p:grpSp>
      <p:sp>
        <p:nvSpPr>
          <p:cNvPr id="157" name="Google Shape;157;p10"/>
          <p:cNvSpPr txBox="1">
            <a:spLocks noGrp="1"/>
          </p:cNvSpPr>
          <p:nvPr>
            <p:ph type="title"/>
          </p:nvPr>
        </p:nvSpPr>
        <p:spPr>
          <a:xfrm>
            <a:off x="1948050" y="3363925"/>
            <a:ext cx="5247900" cy="112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87600"/>
            <a:ext cx="77040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600"/>
              <a:buFont typeface="Oswald"/>
              <a:buNone/>
              <a:defRPr sz="3600" b="1">
                <a:solidFill>
                  <a:schemeClr val="dk1"/>
                </a:solidFill>
                <a:latin typeface="Oswald"/>
                <a:ea typeface="Oswald"/>
                <a:cs typeface="Oswald"/>
                <a:sym typeface="Oswald"/>
              </a:defRPr>
            </a:lvl1pPr>
            <a:lvl2pPr lvl="1"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2pPr>
            <a:lvl3pPr lvl="2"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3pPr>
            <a:lvl4pPr lvl="3"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4pPr>
            <a:lvl5pPr lvl="4"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5pPr>
            <a:lvl6pPr lvl="5"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6pPr>
            <a:lvl7pPr lvl="6"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7pPr>
            <a:lvl8pPr lvl="7"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8pPr>
            <a:lvl9pPr lvl="8"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720000" y="1300850"/>
            <a:ext cx="7704000" cy="32679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00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7.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mailto:lizixi@iu.edu" TargetMode="External"/><Relationship Id="rId2" Type="http://schemas.openxmlformats.org/officeDocument/2006/relationships/notesSlide" Target="../notesSlides/notesSlide31.xml"/><Relationship Id="rId1" Type="http://schemas.openxmlformats.org/officeDocument/2006/relationships/slideLayout" Target="../slideLayouts/slideLayout28.xml"/><Relationship Id="rId4" Type="http://schemas.openxmlformats.org/officeDocument/2006/relationships/hyperlink" Target="mailto:cjbonk@iu.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grpSp>
        <p:nvGrpSpPr>
          <p:cNvPr id="587" name="Google Shape;587;p36"/>
          <p:cNvGrpSpPr/>
          <p:nvPr/>
        </p:nvGrpSpPr>
        <p:grpSpPr>
          <a:xfrm>
            <a:off x="4613499" y="261052"/>
            <a:ext cx="4189163" cy="4113840"/>
            <a:chOff x="4613499" y="261052"/>
            <a:chExt cx="4189163" cy="4113840"/>
          </a:xfrm>
        </p:grpSpPr>
        <p:grpSp>
          <p:nvGrpSpPr>
            <p:cNvPr id="588" name="Google Shape;588;p36"/>
            <p:cNvGrpSpPr/>
            <p:nvPr/>
          </p:nvGrpSpPr>
          <p:grpSpPr>
            <a:xfrm>
              <a:off x="4613499" y="261052"/>
              <a:ext cx="537751" cy="1362722"/>
              <a:chOff x="1825342" y="1199934"/>
              <a:chExt cx="439196" cy="1112971"/>
            </a:xfrm>
          </p:grpSpPr>
          <p:sp>
            <p:nvSpPr>
              <p:cNvPr id="589" name="Google Shape;589;p36"/>
              <p:cNvSpPr/>
              <p:nvPr/>
            </p:nvSpPr>
            <p:spPr>
              <a:xfrm>
                <a:off x="1825342" y="1199934"/>
                <a:ext cx="439196" cy="471029"/>
              </a:xfrm>
              <a:custGeom>
                <a:avLst/>
                <a:gdLst/>
                <a:ahLst/>
                <a:cxnLst/>
                <a:rect l="l" t="t" r="r" b="b"/>
                <a:pathLst>
                  <a:path w="43143" h="46270" extrusionOk="0">
                    <a:moveTo>
                      <a:pt x="22239" y="1"/>
                    </a:moveTo>
                    <a:cubicBezTo>
                      <a:pt x="15637" y="1"/>
                      <a:pt x="9270" y="3158"/>
                      <a:pt x="5261" y="8740"/>
                    </a:cubicBezTo>
                    <a:cubicBezTo>
                      <a:pt x="0" y="16121"/>
                      <a:pt x="79" y="26092"/>
                      <a:pt x="5496" y="33354"/>
                    </a:cubicBezTo>
                    <a:cubicBezTo>
                      <a:pt x="9512" y="38767"/>
                      <a:pt x="15772" y="41785"/>
                      <a:pt x="22244" y="41785"/>
                    </a:cubicBezTo>
                    <a:cubicBezTo>
                      <a:pt x="24502" y="41785"/>
                      <a:pt x="26787" y="41417"/>
                      <a:pt x="29011" y="40656"/>
                    </a:cubicBezTo>
                    <a:lnTo>
                      <a:pt x="34624" y="46269"/>
                    </a:lnTo>
                    <a:lnTo>
                      <a:pt x="34624" y="37712"/>
                    </a:lnTo>
                    <a:cubicBezTo>
                      <a:pt x="39963" y="33786"/>
                      <a:pt x="43143" y="27544"/>
                      <a:pt x="43143" y="20910"/>
                    </a:cubicBezTo>
                    <a:cubicBezTo>
                      <a:pt x="43143" y="11802"/>
                      <a:pt x="37294" y="3794"/>
                      <a:pt x="28618" y="1007"/>
                    </a:cubicBezTo>
                    <a:cubicBezTo>
                      <a:pt x="26515" y="328"/>
                      <a:pt x="24365" y="1"/>
                      <a:pt x="22239" y="1"/>
                    </a:cubicBezTo>
                    <a:close/>
                  </a:path>
                </a:pathLst>
              </a:custGeom>
              <a:solidFill>
                <a:schemeClr val="accent1"/>
              </a:solidFill>
              <a:ln>
                <a:noFill/>
              </a:ln>
            </p:spPr>
            <p:txBody>
              <a:bodyPr spcFirstLastPara="1" wrap="square" lIns="91425" tIns="45700" rIns="91425" bIns="91425" anchor="ctr" anchorCtr="0">
                <a:noAutofit/>
              </a:bodyPr>
              <a:lstStyle/>
              <a:p>
                <a:pPr marL="0" lvl="0" indent="0" algn="ctr" rtl="0">
                  <a:spcBef>
                    <a:spcPts val="0"/>
                  </a:spcBef>
                  <a:spcAft>
                    <a:spcPts val="0"/>
                  </a:spcAft>
                  <a:buNone/>
                </a:pPr>
                <a:r>
                  <a:rPr lang="en" sz="1200">
                    <a:solidFill>
                      <a:schemeClr val="dk1"/>
                    </a:solidFill>
                    <a:latin typeface="Oswald"/>
                    <a:ea typeface="Oswald"/>
                    <a:cs typeface="Oswald"/>
                    <a:sym typeface="Oswald"/>
                  </a:rPr>
                  <a:t>Hi!</a:t>
                </a:r>
                <a:endParaRPr sz="1200">
                  <a:solidFill>
                    <a:schemeClr val="dk1"/>
                  </a:solidFill>
                  <a:latin typeface="Oswald"/>
                  <a:ea typeface="Oswald"/>
                  <a:cs typeface="Oswald"/>
                  <a:sym typeface="Oswald"/>
                </a:endParaRPr>
              </a:p>
            </p:txBody>
          </p:sp>
          <p:grpSp>
            <p:nvGrpSpPr>
              <p:cNvPr id="590" name="Google Shape;590;p36"/>
              <p:cNvGrpSpPr/>
              <p:nvPr/>
            </p:nvGrpSpPr>
            <p:grpSpPr>
              <a:xfrm>
                <a:off x="1843610" y="1679098"/>
                <a:ext cx="402660" cy="633807"/>
                <a:chOff x="6619444" y="1494648"/>
                <a:chExt cx="932298" cy="1467487"/>
              </a:xfrm>
            </p:grpSpPr>
            <p:sp>
              <p:nvSpPr>
                <p:cNvPr id="591" name="Google Shape;591;p36"/>
                <p:cNvSpPr/>
                <p:nvPr/>
              </p:nvSpPr>
              <p:spPr>
                <a:xfrm>
                  <a:off x="6705007" y="2552739"/>
                  <a:ext cx="761728" cy="409396"/>
                </a:xfrm>
                <a:custGeom>
                  <a:avLst/>
                  <a:gdLst/>
                  <a:ahLst/>
                  <a:cxnLst/>
                  <a:rect l="l" t="t" r="r" b="b"/>
                  <a:pathLst>
                    <a:path w="54929" h="29522" extrusionOk="0">
                      <a:moveTo>
                        <a:pt x="27465" y="0"/>
                      </a:moveTo>
                      <a:cubicBezTo>
                        <a:pt x="202" y="0"/>
                        <a:pt x="1" y="10446"/>
                        <a:pt x="1" y="29521"/>
                      </a:cubicBezTo>
                      <a:lnTo>
                        <a:pt x="54929" y="29521"/>
                      </a:lnTo>
                      <a:cubicBezTo>
                        <a:pt x="54929" y="10446"/>
                        <a:pt x="54727" y="0"/>
                        <a:pt x="27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6"/>
                <p:cNvSpPr/>
                <p:nvPr/>
              </p:nvSpPr>
              <p:spPr>
                <a:xfrm>
                  <a:off x="6923683" y="2291003"/>
                  <a:ext cx="324389" cy="420019"/>
                </a:xfrm>
                <a:custGeom>
                  <a:avLst/>
                  <a:gdLst/>
                  <a:ahLst/>
                  <a:cxnLst/>
                  <a:rect l="l" t="t" r="r" b="b"/>
                  <a:pathLst>
                    <a:path w="23392" h="30288" extrusionOk="0">
                      <a:moveTo>
                        <a:pt x="0" y="0"/>
                      </a:moveTo>
                      <a:lnTo>
                        <a:pt x="0" y="18592"/>
                      </a:lnTo>
                      <a:cubicBezTo>
                        <a:pt x="0" y="25045"/>
                        <a:pt x="5243" y="30287"/>
                        <a:pt x="11696" y="30287"/>
                      </a:cubicBezTo>
                      <a:cubicBezTo>
                        <a:pt x="18148" y="30287"/>
                        <a:pt x="23391" y="25045"/>
                        <a:pt x="23391" y="18592"/>
                      </a:cubicBezTo>
                      <a:lnTo>
                        <a:pt x="23391" y="0"/>
                      </a:ln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6"/>
                <p:cNvSpPr/>
                <p:nvPr/>
              </p:nvSpPr>
              <p:spPr>
                <a:xfrm>
                  <a:off x="6923683" y="2376566"/>
                  <a:ext cx="324389" cy="215820"/>
                </a:xfrm>
                <a:custGeom>
                  <a:avLst/>
                  <a:gdLst/>
                  <a:ahLst/>
                  <a:cxnLst/>
                  <a:rect l="l" t="t" r="r" b="b"/>
                  <a:pathLst>
                    <a:path w="23392" h="15563" extrusionOk="0">
                      <a:moveTo>
                        <a:pt x="0" y="1"/>
                      </a:moveTo>
                      <a:lnTo>
                        <a:pt x="0" y="11575"/>
                      </a:lnTo>
                      <a:cubicBezTo>
                        <a:pt x="3575" y="14230"/>
                        <a:pt x="7810" y="15563"/>
                        <a:pt x="12054" y="15563"/>
                      </a:cubicBezTo>
                      <a:cubicBezTo>
                        <a:pt x="15999" y="15563"/>
                        <a:pt x="19953" y="14411"/>
                        <a:pt x="23391" y="12099"/>
                      </a:cubicBezTo>
                      <a:lnTo>
                        <a:pt x="23391" y="1"/>
                      </a:ln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6"/>
                <p:cNvSpPr/>
                <p:nvPr/>
              </p:nvSpPr>
              <p:spPr>
                <a:xfrm>
                  <a:off x="6855455" y="2527569"/>
                  <a:ext cx="265105" cy="264550"/>
                </a:xfrm>
                <a:custGeom>
                  <a:avLst/>
                  <a:gdLst/>
                  <a:ahLst/>
                  <a:cxnLst/>
                  <a:rect l="l" t="t" r="r" b="b"/>
                  <a:pathLst>
                    <a:path w="19117" h="19077" extrusionOk="0">
                      <a:moveTo>
                        <a:pt x="4920" y="1"/>
                      </a:moveTo>
                      <a:cubicBezTo>
                        <a:pt x="4920" y="1"/>
                        <a:pt x="1291" y="1"/>
                        <a:pt x="645" y="3187"/>
                      </a:cubicBezTo>
                      <a:cubicBezTo>
                        <a:pt x="0" y="6373"/>
                        <a:pt x="4194" y="16132"/>
                        <a:pt x="9961" y="19076"/>
                      </a:cubicBezTo>
                      <a:cubicBezTo>
                        <a:pt x="14882" y="18068"/>
                        <a:pt x="19116" y="10083"/>
                        <a:pt x="19116" y="10083"/>
                      </a:cubicBezTo>
                      <a:cubicBezTo>
                        <a:pt x="19116" y="10083"/>
                        <a:pt x="7743" y="6655"/>
                        <a:pt x="4920" y="1"/>
                      </a:cubicBezTo>
                      <a:close/>
                    </a:path>
                  </a:pathLst>
                </a:custGeom>
                <a:solidFill>
                  <a:srgbClr val="DD42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6"/>
                <p:cNvSpPr/>
                <p:nvPr/>
              </p:nvSpPr>
              <p:spPr>
                <a:xfrm>
                  <a:off x="7051195" y="2527569"/>
                  <a:ext cx="265105" cy="264550"/>
                </a:xfrm>
                <a:custGeom>
                  <a:avLst/>
                  <a:gdLst/>
                  <a:ahLst/>
                  <a:cxnLst/>
                  <a:rect l="l" t="t" r="r" b="b"/>
                  <a:pathLst>
                    <a:path w="19117" h="19077" extrusionOk="0">
                      <a:moveTo>
                        <a:pt x="14156" y="1"/>
                      </a:moveTo>
                      <a:cubicBezTo>
                        <a:pt x="11373" y="6655"/>
                        <a:pt x="0" y="10083"/>
                        <a:pt x="0" y="10083"/>
                      </a:cubicBezTo>
                      <a:cubicBezTo>
                        <a:pt x="0" y="10083"/>
                        <a:pt x="4195" y="18068"/>
                        <a:pt x="9155" y="19076"/>
                      </a:cubicBezTo>
                      <a:cubicBezTo>
                        <a:pt x="14922" y="16132"/>
                        <a:pt x="19116" y="6373"/>
                        <a:pt x="18431" y="3187"/>
                      </a:cubicBezTo>
                      <a:cubicBezTo>
                        <a:pt x="17785" y="1"/>
                        <a:pt x="14156" y="1"/>
                        <a:pt x="14156" y="1"/>
                      </a:cubicBezTo>
                      <a:close/>
                    </a:path>
                  </a:pathLst>
                </a:custGeom>
                <a:solidFill>
                  <a:srgbClr val="DD42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6"/>
                <p:cNvSpPr/>
                <p:nvPr/>
              </p:nvSpPr>
              <p:spPr>
                <a:xfrm>
                  <a:off x="7060139" y="2775881"/>
                  <a:ext cx="44750" cy="38177"/>
                </a:xfrm>
                <a:custGeom>
                  <a:avLst/>
                  <a:gdLst/>
                  <a:ahLst/>
                  <a:cxnLst/>
                  <a:rect l="l" t="t" r="r" b="b"/>
                  <a:pathLst>
                    <a:path w="3227" h="2753" extrusionOk="0">
                      <a:moveTo>
                        <a:pt x="1856" y="1"/>
                      </a:moveTo>
                      <a:cubicBezTo>
                        <a:pt x="605" y="1"/>
                        <a:pt x="1" y="1452"/>
                        <a:pt x="847" y="2340"/>
                      </a:cubicBezTo>
                      <a:cubicBezTo>
                        <a:pt x="1133" y="2626"/>
                        <a:pt x="1482" y="2752"/>
                        <a:pt x="1824" y="2752"/>
                      </a:cubicBezTo>
                      <a:cubicBezTo>
                        <a:pt x="2541" y="2752"/>
                        <a:pt x="3227" y="2192"/>
                        <a:pt x="3227" y="1372"/>
                      </a:cubicBezTo>
                      <a:cubicBezTo>
                        <a:pt x="3227" y="606"/>
                        <a:pt x="2622" y="1"/>
                        <a:pt x="1856" y="1"/>
                      </a:cubicBezTo>
                      <a:close/>
                    </a:path>
                  </a:pathLst>
                </a:custGeom>
                <a:solidFill>
                  <a:srgbClr val="DD42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6"/>
                <p:cNvSpPr/>
                <p:nvPr/>
              </p:nvSpPr>
              <p:spPr>
                <a:xfrm>
                  <a:off x="6793370" y="1797737"/>
                  <a:ext cx="577179" cy="750537"/>
                </a:xfrm>
                <a:custGeom>
                  <a:avLst/>
                  <a:gdLst/>
                  <a:ahLst/>
                  <a:cxnLst/>
                  <a:rect l="l" t="t" r="r" b="b"/>
                  <a:pathLst>
                    <a:path w="41621" h="54122" extrusionOk="0">
                      <a:moveTo>
                        <a:pt x="20810" y="0"/>
                      </a:moveTo>
                      <a:cubicBezTo>
                        <a:pt x="9317" y="0"/>
                        <a:pt x="1" y="12099"/>
                        <a:pt x="1" y="27061"/>
                      </a:cubicBezTo>
                      <a:cubicBezTo>
                        <a:pt x="1" y="42023"/>
                        <a:pt x="9317" y="54122"/>
                        <a:pt x="20810" y="54122"/>
                      </a:cubicBezTo>
                      <a:cubicBezTo>
                        <a:pt x="32304" y="54122"/>
                        <a:pt x="41620" y="42023"/>
                        <a:pt x="41620" y="27061"/>
                      </a:cubicBezTo>
                      <a:cubicBezTo>
                        <a:pt x="41620" y="12099"/>
                        <a:pt x="32304" y="0"/>
                        <a:pt x="20810" y="0"/>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6"/>
                <p:cNvSpPr/>
                <p:nvPr/>
              </p:nvSpPr>
              <p:spPr>
                <a:xfrm>
                  <a:off x="7285528" y="2219558"/>
                  <a:ext cx="266214" cy="242446"/>
                </a:xfrm>
                <a:custGeom>
                  <a:avLst/>
                  <a:gdLst/>
                  <a:ahLst/>
                  <a:cxnLst/>
                  <a:rect l="l" t="t" r="r" b="b"/>
                  <a:pathLst>
                    <a:path w="19197" h="17483" extrusionOk="0">
                      <a:moveTo>
                        <a:pt x="9583" y="0"/>
                      </a:moveTo>
                      <a:cubicBezTo>
                        <a:pt x="7350" y="0"/>
                        <a:pt x="5122" y="857"/>
                        <a:pt x="3428" y="2571"/>
                      </a:cubicBezTo>
                      <a:cubicBezTo>
                        <a:pt x="0" y="5959"/>
                        <a:pt x="0" y="11524"/>
                        <a:pt x="3428" y="14912"/>
                      </a:cubicBezTo>
                      <a:cubicBezTo>
                        <a:pt x="5122" y="16626"/>
                        <a:pt x="7350" y="17483"/>
                        <a:pt x="9583" y="17483"/>
                      </a:cubicBezTo>
                      <a:cubicBezTo>
                        <a:pt x="11817" y="17483"/>
                        <a:pt x="14055" y="16626"/>
                        <a:pt x="15769" y="14912"/>
                      </a:cubicBezTo>
                      <a:cubicBezTo>
                        <a:pt x="19197" y="11524"/>
                        <a:pt x="19197" y="5959"/>
                        <a:pt x="15769" y="2571"/>
                      </a:cubicBezTo>
                      <a:cubicBezTo>
                        <a:pt x="14055" y="857"/>
                        <a:pt x="11817" y="0"/>
                        <a:pt x="9583" y="0"/>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6"/>
                <p:cNvSpPr/>
                <p:nvPr/>
              </p:nvSpPr>
              <p:spPr>
                <a:xfrm>
                  <a:off x="7371645" y="2271755"/>
                  <a:ext cx="83344" cy="81901"/>
                </a:xfrm>
                <a:custGeom>
                  <a:avLst/>
                  <a:gdLst/>
                  <a:ahLst/>
                  <a:cxnLst/>
                  <a:rect l="l" t="t" r="r" b="b"/>
                  <a:pathLst>
                    <a:path w="6010" h="5906" extrusionOk="0">
                      <a:moveTo>
                        <a:pt x="5064" y="1"/>
                      </a:moveTo>
                      <a:cubicBezTo>
                        <a:pt x="4585" y="1"/>
                        <a:pt x="4106" y="74"/>
                        <a:pt x="3671" y="219"/>
                      </a:cubicBezTo>
                      <a:cubicBezTo>
                        <a:pt x="2058" y="743"/>
                        <a:pt x="848" y="1993"/>
                        <a:pt x="323" y="3566"/>
                      </a:cubicBezTo>
                      <a:cubicBezTo>
                        <a:pt x="81" y="4332"/>
                        <a:pt x="1" y="5139"/>
                        <a:pt x="162" y="5905"/>
                      </a:cubicBezTo>
                      <a:cubicBezTo>
                        <a:pt x="364" y="5179"/>
                        <a:pt x="606" y="4494"/>
                        <a:pt x="928" y="3808"/>
                      </a:cubicBezTo>
                      <a:cubicBezTo>
                        <a:pt x="1251" y="3163"/>
                        <a:pt x="1695" y="2598"/>
                        <a:pt x="2179" y="2114"/>
                      </a:cubicBezTo>
                      <a:cubicBezTo>
                        <a:pt x="2703" y="1590"/>
                        <a:pt x="3267" y="1146"/>
                        <a:pt x="3913" y="824"/>
                      </a:cubicBezTo>
                      <a:cubicBezTo>
                        <a:pt x="4558" y="501"/>
                        <a:pt x="5284" y="259"/>
                        <a:pt x="6010" y="98"/>
                      </a:cubicBezTo>
                      <a:cubicBezTo>
                        <a:pt x="5703" y="33"/>
                        <a:pt x="5384" y="1"/>
                        <a:pt x="5064" y="1"/>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6"/>
                <p:cNvSpPr/>
                <p:nvPr/>
              </p:nvSpPr>
              <p:spPr>
                <a:xfrm>
                  <a:off x="7029381" y="2236754"/>
                  <a:ext cx="105157" cy="47968"/>
                </a:xfrm>
                <a:custGeom>
                  <a:avLst/>
                  <a:gdLst/>
                  <a:ahLst/>
                  <a:cxnLst/>
                  <a:rect l="l" t="t" r="r" b="b"/>
                  <a:pathLst>
                    <a:path w="7583" h="3459" extrusionOk="0">
                      <a:moveTo>
                        <a:pt x="3791" y="0"/>
                      </a:moveTo>
                      <a:cubicBezTo>
                        <a:pt x="1694" y="0"/>
                        <a:pt x="0" y="1089"/>
                        <a:pt x="0" y="2460"/>
                      </a:cubicBezTo>
                      <a:cubicBezTo>
                        <a:pt x="0" y="3126"/>
                        <a:pt x="1896" y="3459"/>
                        <a:pt x="3791" y="3459"/>
                      </a:cubicBezTo>
                      <a:cubicBezTo>
                        <a:pt x="5687" y="3459"/>
                        <a:pt x="7582" y="3126"/>
                        <a:pt x="7582" y="2460"/>
                      </a:cubicBezTo>
                      <a:cubicBezTo>
                        <a:pt x="7582" y="1089"/>
                        <a:pt x="5888" y="0"/>
                        <a:pt x="3791" y="0"/>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6"/>
                <p:cNvSpPr/>
                <p:nvPr/>
              </p:nvSpPr>
              <p:spPr>
                <a:xfrm>
                  <a:off x="7062372" y="2196483"/>
                  <a:ext cx="39162" cy="60421"/>
                </a:xfrm>
                <a:custGeom>
                  <a:avLst/>
                  <a:gdLst/>
                  <a:ahLst/>
                  <a:cxnLst/>
                  <a:rect l="l" t="t" r="r" b="b"/>
                  <a:pathLst>
                    <a:path w="2824" h="4357" extrusionOk="0">
                      <a:moveTo>
                        <a:pt x="1412" y="1"/>
                      </a:moveTo>
                      <a:cubicBezTo>
                        <a:pt x="646" y="1"/>
                        <a:pt x="1" y="606"/>
                        <a:pt x="1" y="1412"/>
                      </a:cubicBezTo>
                      <a:lnTo>
                        <a:pt x="1" y="4356"/>
                      </a:lnTo>
                      <a:lnTo>
                        <a:pt x="2824" y="4356"/>
                      </a:lnTo>
                      <a:lnTo>
                        <a:pt x="2824" y="1412"/>
                      </a:lnTo>
                      <a:cubicBezTo>
                        <a:pt x="2824" y="606"/>
                        <a:pt x="2179" y="1"/>
                        <a:pt x="1412" y="1"/>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6"/>
                <p:cNvSpPr/>
                <p:nvPr/>
              </p:nvSpPr>
              <p:spPr>
                <a:xfrm>
                  <a:off x="6993035" y="2361464"/>
                  <a:ext cx="177851" cy="67687"/>
                </a:xfrm>
                <a:custGeom>
                  <a:avLst/>
                  <a:gdLst/>
                  <a:ahLst/>
                  <a:cxnLst/>
                  <a:rect l="l" t="t" r="r" b="b"/>
                  <a:pathLst>
                    <a:path w="12825" h="4881" extrusionOk="0">
                      <a:moveTo>
                        <a:pt x="0" y="1"/>
                      </a:moveTo>
                      <a:cubicBezTo>
                        <a:pt x="0" y="2703"/>
                        <a:pt x="2178" y="4881"/>
                        <a:pt x="4880" y="4881"/>
                      </a:cubicBezTo>
                      <a:lnTo>
                        <a:pt x="7945" y="4881"/>
                      </a:lnTo>
                      <a:cubicBezTo>
                        <a:pt x="10647" y="4881"/>
                        <a:pt x="12825" y="2703"/>
                        <a:pt x="128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6"/>
                <p:cNvSpPr/>
                <p:nvPr/>
              </p:nvSpPr>
              <p:spPr>
                <a:xfrm>
                  <a:off x="6619444" y="2219419"/>
                  <a:ext cx="266783" cy="242543"/>
                </a:xfrm>
                <a:custGeom>
                  <a:avLst/>
                  <a:gdLst/>
                  <a:ahLst/>
                  <a:cxnLst/>
                  <a:rect l="l" t="t" r="r" b="b"/>
                  <a:pathLst>
                    <a:path w="19238" h="17490" extrusionOk="0">
                      <a:moveTo>
                        <a:pt x="9594" y="1"/>
                      </a:moveTo>
                      <a:cubicBezTo>
                        <a:pt x="5648" y="1"/>
                        <a:pt x="2061" y="2734"/>
                        <a:pt x="1130" y="6735"/>
                      </a:cubicBezTo>
                      <a:cubicBezTo>
                        <a:pt x="0" y="11454"/>
                        <a:pt x="2904" y="16132"/>
                        <a:pt x="7623" y="17261"/>
                      </a:cubicBezTo>
                      <a:cubicBezTo>
                        <a:pt x="8287" y="17416"/>
                        <a:pt x="8952" y="17490"/>
                        <a:pt x="9607" y="17490"/>
                      </a:cubicBezTo>
                      <a:cubicBezTo>
                        <a:pt x="13567" y="17490"/>
                        <a:pt x="17174" y="14782"/>
                        <a:pt x="18108" y="10768"/>
                      </a:cubicBezTo>
                      <a:cubicBezTo>
                        <a:pt x="19237" y="6050"/>
                        <a:pt x="16334" y="1331"/>
                        <a:pt x="11615" y="242"/>
                      </a:cubicBezTo>
                      <a:cubicBezTo>
                        <a:pt x="10939" y="79"/>
                        <a:pt x="10261" y="1"/>
                        <a:pt x="9594" y="1"/>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6"/>
                <p:cNvSpPr/>
                <p:nvPr/>
              </p:nvSpPr>
              <p:spPr>
                <a:xfrm>
                  <a:off x="6716198" y="2271755"/>
                  <a:ext cx="83344" cy="81901"/>
                </a:xfrm>
                <a:custGeom>
                  <a:avLst/>
                  <a:gdLst/>
                  <a:ahLst/>
                  <a:cxnLst/>
                  <a:rect l="l" t="t" r="r" b="b"/>
                  <a:pathLst>
                    <a:path w="6010" h="5906" extrusionOk="0">
                      <a:moveTo>
                        <a:pt x="966" y="1"/>
                      </a:moveTo>
                      <a:cubicBezTo>
                        <a:pt x="646" y="1"/>
                        <a:pt x="323" y="33"/>
                        <a:pt x="0" y="98"/>
                      </a:cubicBezTo>
                      <a:cubicBezTo>
                        <a:pt x="726" y="259"/>
                        <a:pt x="1452" y="501"/>
                        <a:pt x="2097" y="824"/>
                      </a:cubicBezTo>
                      <a:cubicBezTo>
                        <a:pt x="2743" y="1146"/>
                        <a:pt x="3348" y="1590"/>
                        <a:pt x="3832" y="2114"/>
                      </a:cubicBezTo>
                      <a:cubicBezTo>
                        <a:pt x="4356" y="2598"/>
                        <a:pt x="4759" y="3163"/>
                        <a:pt x="5082" y="3808"/>
                      </a:cubicBezTo>
                      <a:cubicBezTo>
                        <a:pt x="5445" y="4494"/>
                        <a:pt x="5687" y="5179"/>
                        <a:pt x="5848" y="5905"/>
                      </a:cubicBezTo>
                      <a:cubicBezTo>
                        <a:pt x="6009" y="5139"/>
                        <a:pt x="5969" y="4332"/>
                        <a:pt x="5687" y="3566"/>
                      </a:cubicBezTo>
                      <a:cubicBezTo>
                        <a:pt x="5203" y="1993"/>
                        <a:pt x="3952" y="743"/>
                        <a:pt x="2380" y="219"/>
                      </a:cubicBezTo>
                      <a:cubicBezTo>
                        <a:pt x="1920" y="74"/>
                        <a:pt x="1446" y="1"/>
                        <a:pt x="966" y="1"/>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6"/>
                <p:cNvSpPr/>
                <p:nvPr/>
              </p:nvSpPr>
              <p:spPr>
                <a:xfrm>
                  <a:off x="6938216" y="2203194"/>
                  <a:ext cx="27985" cy="63208"/>
                </a:xfrm>
                <a:custGeom>
                  <a:avLst/>
                  <a:gdLst/>
                  <a:ahLst/>
                  <a:cxnLst/>
                  <a:rect l="l" t="t" r="r" b="b"/>
                  <a:pathLst>
                    <a:path w="2018" h="4558" extrusionOk="0">
                      <a:moveTo>
                        <a:pt x="1009" y="1"/>
                      </a:moveTo>
                      <a:cubicBezTo>
                        <a:pt x="444" y="1"/>
                        <a:pt x="1" y="485"/>
                        <a:pt x="1" y="1009"/>
                      </a:cubicBezTo>
                      <a:lnTo>
                        <a:pt x="1" y="3550"/>
                      </a:lnTo>
                      <a:cubicBezTo>
                        <a:pt x="1" y="4114"/>
                        <a:pt x="444" y="4558"/>
                        <a:pt x="1009" y="4558"/>
                      </a:cubicBezTo>
                      <a:cubicBezTo>
                        <a:pt x="1533" y="4558"/>
                        <a:pt x="2017" y="4114"/>
                        <a:pt x="2017" y="3550"/>
                      </a:cubicBezTo>
                      <a:lnTo>
                        <a:pt x="2017" y="1009"/>
                      </a:lnTo>
                      <a:cubicBezTo>
                        <a:pt x="2017" y="485"/>
                        <a:pt x="1533" y="1"/>
                        <a:pt x="1009"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6"/>
                <p:cNvSpPr/>
                <p:nvPr/>
              </p:nvSpPr>
              <p:spPr>
                <a:xfrm>
                  <a:off x="7198274" y="2203194"/>
                  <a:ext cx="27985" cy="63208"/>
                </a:xfrm>
                <a:custGeom>
                  <a:avLst/>
                  <a:gdLst/>
                  <a:ahLst/>
                  <a:cxnLst/>
                  <a:rect l="l" t="t" r="r" b="b"/>
                  <a:pathLst>
                    <a:path w="2018" h="4558" extrusionOk="0">
                      <a:moveTo>
                        <a:pt x="1009" y="1"/>
                      </a:moveTo>
                      <a:cubicBezTo>
                        <a:pt x="444" y="1"/>
                        <a:pt x="1" y="485"/>
                        <a:pt x="1" y="1009"/>
                      </a:cubicBezTo>
                      <a:lnTo>
                        <a:pt x="1" y="3550"/>
                      </a:lnTo>
                      <a:cubicBezTo>
                        <a:pt x="1" y="4114"/>
                        <a:pt x="444" y="4558"/>
                        <a:pt x="1009" y="4558"/>
                      </a:cubicBezTo>
                      <a:cubicBezTo>
                        <a:pt x="1533" y="4558"/>
                        <a:pt x="2017" y="4114"/>
                        <a:pt x="2017" y="3550"/>
                      </a:cubicBezTo>
                      <a:lnTo>
                        <a:pt x="2017" y="1009"/>
                      </a:lnTo>
                      <a:cubicBezTo>
                        <a:pt x="2017" y="485"/>
                        <a:pt x="1533" y="1"/>
                        <a:pt x="1009"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6"/>
                <p:cNvSpPr/>
                <p:nvPr/>
              </p:nvSpPr>
              <p:spPr>
                <a:xfrm>
                  <a:off x="6764845" y="2020878"/>
                  <a:ext cx="100692" cy="289706"/>
                </a:xfrm>
                <a:custGeom>
                  <a:avLst/>
                  <a:gdLst/>
                  <a:ahLst/>
                  <a:cxnLst/>
                  <a:rect l="l" t="t" r="r" b="b"/>
                  <a:pathLst>
                    <a:path w="7261" h="20891" extrusionOk="0">
                      <a:moveTo>
                        <a:pt x="1" y="0"/>
                      </a:moveTo>
                      <a:lnTo>
                        <a:pt x="1" y="17261"/>
                      </a:lnTo>
                      <a:cubicBezTo>
                        <a:pt x="1" y="19278"/>
                        <a:pt x="1614" y="20891"/>
                        <a:pt x="3630" y="20891"/>
                      </a:cubicBezTo>
                      <a:cubicBezTo>
                        <a:pt x="5647" y="20891"/>
                        <a:pt x="7260" y="19278"/>
                        <a:pt x="7260" y="17261"/>
                      </a:cubicBezTo>
                      <a:lnTo>
                        <a:pt x="7260" y="0"/>
                      </a:ln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6"/>
                <p:cNvSpPr/>
                <p:nvPr/>
              </p:nvSpPr>
              <p:spPr>
                <a:xfrm>
                  <a:off x="7298383" y="2020878"/>
                  <a:ext cx="100678" cy="289706"/>
                </a:xfrm>
                <a:custGeom>
                  <a:avLst/>
                  <a:gdLst/>
                  <a:ahLst/>
                  <a:cxnLst/>
                  <a:rect l="l" t="t" r="r" b="b"/>
                  <a:pathLst>
                    <a:path w="7260" h="20891" extrusionOk="0">
                      <a:moveTo>
                        <a:pt x="1" y="0"/>
                      </a:moveTo>
                      <a:lnTo>
                        <a:pt x="1" y="17261"/>
                      </a:lnTo>
                      <a:cubicBezTo>
                        <a:pt x="1" y="19278"/>
                        <a:pt x="1614" y="20891"/>
                        <a:pt x="3630" y="20891"/>
                      </a:cubicBezTo>
                      <a:cubicBezTo>
                        <a:pt x="5647" y="20891"/>
                        <a:pt x="7260" y="19278"/>
                        <a:pt x="7260" y="17261"/>
                      </a:cubicBezTo>
                      <a:lnTo>
                        <a:pt x="7260" y="0"/>
                      </a:ln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6"/>
                <p:cNvSpPr/>
                <p:nvPr/>
              </p:nvSpPr>
              <p:spPr>
                <a:xfrm>
                  <a:off x="6735765" y="1931960"/>
                  <a:ext cx="692945" cy="184008"/>
                </a:xfrm>
                <a:custGeom>
                  <a:avLst/>
                  <a:gdLst/>
                  <a:ahLst/>
                  <a:cxnLst/>
                  <a:rect l="l" t="t" r="r" b="b"/>
                  <a:pathLst>
                    <a:path w="49969" h="13269" extrusionOk="0">
                      <a:moveTo>
                        <a:pt x="2098" y="0"/>
                      </a:moveTo>
                      <a:cubicBezTo>
                        <a:pt x="928" y="0"/>
                        <a:pt x="1" y="928"/>
                        <a:pt x="1" y="2097"/>
                      </a:cubicBezTo>
                      <a:lnTo>
                        <a:pt x="1" y="11171"/>
                      </a:lnTo>
                      <a:cubicBezTo>
                        <a:pt x="1" y="12341"/>
                        <a:pt x="928" y="13268"/>
                        <a:pt x="2098" y="13268"/>
                      </a:cubicBezTo>
                      <a:lnTo>
                        <a:pt x="47871" y="13268"/>
                      </a:lnTo>
                      <a:cubicBezTo>
                        <a:pt x="49000" y="13268"/>
                        <a:pt x="49968" y="12341"/>
                        <a:pt x="49968" y="11171"/>
                      </a:cubicBezTo>
                      <a:lnTo>
                        <a:pt x="49968" y="2097"/>
                      </a:lnTo>
                      <a:cubicBezTo>
                        <a:pt x="49968" y="928"/>
                        <a:pt x="49000" y="0"/>
                        <a:pt x="47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6"/>
                <p:cNvSpPr/>
                <p:nvPr/>
              </p:nvSpPr>
              <p:spPr>
                <a:xfrm>
                  <a:off x="6735765" y="2004099"/>
                  <a:ext cx="692945" cy="55941"/>
                </a:xfrm>
                <a:custGeom>
                  <a:avLst/>
                  <a:gdLst/>
                  <a:ahLst/>
                  <a:cxnLst/>
                  <a:rect l="l" t="t" r="r" b="b"/>
                  <a:pathLst>
                    <a:path w="49969" h="4034" extrusionOk="0">
                      <a:moveTo>
                        <a:pt x="1" y="0"/>
                      </a:moveTo>
                      <a:lnTo>
                        <a:pt x="1" y="4033"/>
                      </a:lnTo>
                      <a:lnTo>
                        <a:pt x="49968" y="4033"/>
                      </a:lnTo>
                      <a:lnTo>
                        <a:pt x="499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6"/>
                <p:cNvSpPr/>
                <p:nvPr/>
              </p:nvSpPr>
              <p:spPr>
                <a:xfrm>
                  <a:off x="6724588" y="1495245"/>
                  <a:ext cx="611279" cy="538433"/>
                </a:xfrm>
                <a:custGeom>
                  <a:avLst/>
                  <a:gdLst/>
                  <a:ahLst/>
                  <a:cxnLst/>
                  <a:rect l="l" t="t" r="r" b="b"/>
                  <a:pathLst>
                    <a:path w="44080" h="38827" extrusionOk="0">
                      <a:moveTo>
                        <a:pt x="22030" y="0"/>
                      </a:moveTo>
                      <a:cubicBezTo>
                        <a:pt x="19553" y="0"/>
                        <a:pt x="17034" y="478"/>
                        <a:pt x="14599" y="1487"/>
                      </a:cubicBezTo>
                      <a:cubicBezTo>
                        <a:pt x="4678" y="5560"/>
                        <a:pt x="0" y="16933"/>
                        <a:pt x="4114" y="26854"/>
                      </a:cubicBezTo>
                      <a:cubicBezTo>
                        <a:pt x="7187" y="34310"/>
                        <a:pt x="14418" y="38827"/>
                        <a:pt x="22027" y="38827"/>
                      </a:cubicBezTo>
                      <a:cubicBezTo>
                        <a:pt x="24501" y="38827"/>
                        <a:pt x="27016" y="38349"/>
                        <a:pt x="29440" y="37340"/>
                      </a:cubicBezTo>
                      <a:cubicBezTo>
                        <a:pt x="39361" y="33226"/>
                        <a:pt x="44080" y="21894"/>
                        <a:pt x="39966" y="11973"/>
                      </a:cubicBezTo>
                      <a:cubicBezTo>
                        <a:pt x="36862" y="4517"/>
                        <a:pt x="29647" y="0"/>
                        <a:pt x="22030" y="0"/>
                      </a:cubicBezTo>
                      <a:close/>
                    </a:path>
                  </a:pathLst>
                </a:custGeom>
                <a:solidFill>
                  <a:srgbClr val="5F14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6"/>
                <p:cNvSpPr/>
                <p:nvPr/>
              </p:nvSpPr>
              <p:spPr>
                <a:xfrm>
                  <a:off x="6655791" y="1494648"/>
                  <a:ext cx="862961" cy="538725"/>
                </a:xfrm>
                <a:custGeom>
                  <a:avLst/>
                  <a:gdLst/>
                  <a:ahLst/>
                  <a:cxnLst/>
                  <a:rect l="l" t="t" r="r" b="b"/>
                  <a:pathLst>
                    <a:path w="62229" h="38848" extrusionOk="0">
                      <a:moveTo>
                        <a:pt x="27094" y="1"/>
                      </a:moveTo>
                      <a:cubicBezTo>
                        <a:pt x="17322" y="1"/>
                        <a:pt x="8029" y="7463"/>
                        <a:pt x="7583" y="18710"/>
                      </a:cubicBezTo>
                      <a:cubicBezTo>
                        <a:pt x="2783" y="19719"/>
                        <a:pt x="1" y="24800"/>
                        <a:pt x="1816" y="29398"/>
                      </a:cubicBezTo>
                      <a:cubicBezTo>
                        <a:pt x="3070" y="32575"/>
                        <a:pt x="6096" y="34423"/>
                        <a:pt x="9231" y="34423"/>
                      </a:cubicBezTo>
                      <a:cubicBezTo>
                        <a:pt x="10631" y="34423"/>
                        <a:pt x="12054" y="34054"/>
                        <a:pt x="13350" y="33269"/>
                      </a:cubicBezTo>
                      <a:cubicBezTo>
                        <a:pt x="17137" y="36999"/>
                        <a:pt x="22057" y="38848"/>
                        <a:pt x="26969" y="38848"/>
                      </a:cubicBezTo>
                      <a:cubicBezTo>
                        <a:pt x="32255" y="38848"/>
                        <a:pt x="37532" y="36706"/>
                        <a:pt x="41378" y="32463"/>
                      </a:cubicBezTo>
                      <a:cubicBezTo>
                        <a:pt x="43509" y="34022"/>
                        <a:pt x="45948" y="34755"/>
                        <a:pt x="48351" y="34755"/>
                      </a:cubicBezTo>
                      <a:cubicBezTo>
                        <a:pt x="52905" y="34755"/>
                        <a:pt x="57331" y="32122"/>
                        <a:pt x="59284" y="27502"/>
                      </a:cubicBezTo>
                      <a:cubicBezTo>
                        <a:pt x="62228" y="20485"/>
                        <a:pt x="57913" y="12540"/>
                        <a:pt x="50372" y="11209"/>
                      </a:cubicBezTo>
                      <a:lnTo>
                        <a:pt x="50372" y="11008"/>
                      </a:lnTo>
                      <a:cubicBezTo>
                        <a:pt x="50372" y="6828"/>
                        <a:pt x="46930" y="3820"/>
                        <a:pt x="43186" y="3820"/>
                      </a:cubicBezTo>
                      <a:cubicBezTo>
                        <a:pt x="42016" y="3820"/>
                        <a:pt x="40817" y="4113"/>
                        <a:pt x="39684" y="4757"/>
                      </a:cubicBezTo>
                      <a:cubicBezTo>
                        <a:pt x="35884" y="1478"/>
                        <a:pt x="31442" y="1"/>
                        <a:pt x="27094"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3" name="Google Shape;613;p36"/>
            <p:cNvGrpSpPr/>
            <p:nvPr/>
          </p:nvGrpSpPr>
          <p:grpSpPr>
            <a:xfrm>
              <a:off x="5472732" y="2878630"/>
              <a:ext cx="537751" cy="1496262"/>
              <a:chOff x="3117417" y="2632096"/>
              <a:chExt cx="439196" cy="1222037"/>
            </a:xfrm>
          </p:grpSpPr>
          <p:grpSp>
            <p:nvGrpSpPr>
              <p:cNvPr id="614" name="Google Shape;614;p36"/>
              <p:cNvGrpSpPr/>
              <p:nvPr/>
            </p:nvGrpSpPr>
            <p:grpSpPr>
              <a:xfrm>
                <a:off x="3135713" y="3132444"/>
                <a:ext cx="402603" cy="721689"/>
                <a:chOff x="4159867" y="674068"/>
                <a:chExt cx="1014113" cy="1817856"/>
              </a:xfrm>
            </p:grpSpPr>
            <p:sp>
              <p:nvSpPr>
                <p:cNvPr id="615" name="Google Shape;615;p36"/>
                <p:cNvSpPr/>
                <p:nvPr/>
              </p:nvSpPr>
              <p:spPr>
                <a:xfrm>
                  <a:off x="4159867" y="1173340"/>
                  <a:ext cx="1014113" cy="1130752"/>
                </a:xfrm>
                <a:custGeom>
                  <a:avLst/>
                  <a:gdLst/>
                  <a:ahLst/>
                  <a:cxnLst/>
                  <a:rect l="l" t="t" r="r" b="b"/>
                  <a:pathLst>
                    <a:path w="52106" h="58099" extrusionOk="0">
                      <a:moveTo>
                        <a:pt x="10274" y="1"/>
                      </a:moveTo>
                      <a:lnTo>
                        <a:pt x="7278" y="5760"/>
                      </a:lnTo>
                      <a:lnTo>
                        <a:pt x="7044" y="5760"/>
                      </a:lnTo>
                      <a:cubicBezTo>
                        <a:pt x="5293" y="5760"/>
                        <a:pt x="4009" y="7433"/>
                        <a:pt x="4554" y="9107"/>
                      </a:cubicBezTo>
                      <a:cubicBezTo>
                        <a:pt x="2919" y="9612"/>
                        <a:pt x="2219" y="11480"/>
                        <a:pt x="3075" y="12920"/>
                      </a:cubicBezTo>
                      <a:cubicBezTo>
                        <a:pt x="1635" y="13854"/>
                        <a:pt x="1479" y="15916"/>
                        <a:pt x="2802" y="17045"/>
                      </a:cubicBezTo>
                      <a:cubicBezTo>
                        <a:pt x="2297" y="17551"/>
                        <a:pt x="2024" y="18212"/>
                        <a:pt x="2024" y="18913"/>
                      </a:cubicBezTo>
                      <a:cubicBezTo>
                        <a:pt x="2024" y="19613"/>
                        <a:pt x="2297" y="20314"/>
                        <a:pt x="2802" y="20781"/>
                      </a:cubicBezTo>
                      <a:cubicBezTo>
                        <a:pt x="2686" y="21092"/>
                        <a:pt x="2608" y="21442"/>
                        <a:pt x="2608" y="21754"/>
                      </a:cubicBezTo>
                      <a:cubicBezTo>
                        <a:pt x="2608" y="22726"/>
                        <a:pt x="3153" y="23582"/>
                        <a:pt x="4009" y="24049"/>
                      </a:cubicBezTo>
                      <a:cubicBezTo>
                        <a:pt x="3581" y="24516"/>
                        <a:pt x="3386" y="25100"/>
                        <a:pt x="3347" y="25723"/>
                      </a:cubicBezTo>
                      <a:cubicBezTo>
                        <a:pt x="3347" y="27163"/>
                        <a:pt x="4554" y="28330"/>
                        <a:pt x="5993" y="28330"/>
                      </a:cubicBezTo>
                      <a:lnTo>
                        <a:pt x="6110" y="28330"/>
                      </a:lnTo>
                      <a:lnTo>
                        <a:pt x="3853" y="32727"/>
                      </a:lnTo>
                      <a:cubicBezTo>
                        <a:pt x="3853" y="32766"/>
                        <a:pt x="3814" y="32844"/>
                        <a:pt x="3775" y="32922"/>
                      </a:cubicBezTo>
                      <a:cubicBezTo>
                        <a:pt x="1752" y="32961"/>
                        <a:pt x="545" y="35179"/>
                        <a:pt x="1596" y="36891"/>
                      </a:cubicBezTo>
                      <a:cubicBezTo>
                        <a:pt x="78" y="37864"/>
                        <a:pt x="1" y="40082"/>
                        <a:pt x="1440" y="41133"/>
                      </a:cubicBezTo>
                      <a:cubicBezTo>
                        <a:pt x="156" y="42495"/>
                        <a:pt x="623" y="44713"/>
                        <a:pt x="2335" y="45413"/>
                      </a:cubicBezTo>
                      <a:cubicBezTo>
                        <a:pt x="1635" y="46970"/>
                        <a:pt x="2608" y="48799"/>
                        <a:pt x="4320" y="49071"/>
                      </a:cubicBezTo>
                      <a:cubicBezTo>
                        <a:pt x="3853" y="50705"/>
                        <a:pt x="5021" y="52340"/>
                        <a:pt x="6733" y="52417"/>
                      </a:cubicBezTo>
                      <a:lnTo>
                        <a:pt x="7083" y="52417"/>
                      </a:lnTo>
                      <a:cubicBezTo>
                        <a:pt x="7044" y="52534"/>
                        <a:pt x="7044" y="52690"/>
                        <a:pt x="7044" y="52807"/>
                      </a:cubicBezTo>
                      <a:cubicBezTo>
                        <a:pt x="6965" y="54446"/>
                        <a:pt x="8287" y="55546"/>
                        <a:pt x="9667" y="55546"/>
                      </a:cubicBezTo>
                      <a:cubicBezTo>
                        <a:pt x="10318" y="55546"/>
                        <a:pt x="10983" y="55301"/>
                        <a:pt x="11519" y="54752"/>
                      </a:cubicBezTo>
                      <a:cubicBezTo>
                        <a:pt x="15216" y="56815"/>
                        <a:pt x="19963" y="58099"/>
                        <a:pt x="25684" y="58099"/>
                      </a:cubicBezTo>
                      <a:cubicBezTo>
                        <a:pt x="32377" y="58099"/>
                        <a:pt x="37747" y="56348"/>
                        <a:pt x="41638" y="53624"/>
                      </a:cubicBezTo>
                      <a:cubicBezTo>
                        <a:pt x="42177" y="54318"/>
                        <a:pt x="42927" y="54631"/>
                        <a:pt x="43669" y="54631"/>
                      </a:cubicBezTo>
                      <a:cubicBezTo>
                        <a:pt x="44964" y="54631"/>
                        <a:pt x="46234" y="53679"/>
                        <a:pt x="46308" y="52145"/>
                      </a:cubicBezTo>
                      <a:cubicBezTo>
                        <a:pt x="46308" y="51951"/>
                        <a:pt x="46308" y="51717"/>
                        <a:pt x="46269" y="51522"/>
                      </a:cubicBezTo>
                      <a:cubicBezTo>
                        <a:pt x="47553" y="51406"/>
                        <a:pt x="48565" y="50316"/>
                        <a:pt x="48604" y="49032"/>
                      </a:cubicBezTo>
                      <a:cubicBezTo>
                        <a:pt x="48643" y="48876"/>
                        <a:pt x="48643" y="48721"/>
                        <a:pt x="48604" y="48565"/>
                      </a:cubicBezTo>
                      <a:cubicBezTo>
                        <a:pt x="49499" y="48176"/>
                        <a:pt x="50082" y="47281"/>
                        <a:pt x="50121" y="46308"/>
                      </a:cubicBezTo>
                      <a:cubicBezTo>
                        <a:pt x="50160" y="45841"/>
                        <a:pt x="50044" y="45413"/>
                        <a:pt x="49849" y="44985"/>
                      </a:cubicBezTo>
                      <a:cubicBezTo>
                        <a:pt x="51094" y="44168"/>
                        <a:pt x="51444" y="42456"/>
                        <a:pt x="50549" y="41249"/>
                      </a:cubicBezTo>
                      <a:cubicBezTo>
                        <a:pt x="51444" y="40276"/>
                        <a:pt x="51483" y="38798"/>
                        <a:pt x="50627" y="37786"/>
                      </a:cubicBezTo>
                      <a:cubicBezTo>
                        <a:pt x="50861" y="37397"/>
                        <a:pt x="51016" y="36930"/>
                        <a:pt x="51055" y="36463"/>
                      </a:cubicBezTo>
                      <a:cubicBezTo>
                        <a:pt x="51094" y="35023"/>
                        <a:pt x="50005" y="33817"/>
                        <a:pt x="48565" y="33739"/>
                      </a:cubicBezTo>
                      <a:cubicBezTo>
                        <a:pt x="48370" y="33739"/>
                        <a:pt x="48176" y="33739"/>
                        <a:pt x="47981" y="33778"/>
                      </a:cubicBezTo>
                      <a:cubicBezTo>
                        <a:pt x="47864" y="33428"/>
                        <a:pt x="47709" y="33077"/>
                        <a:pt x="47514" y="32727"/>
                      </a:cubicBezTo>
                      <a:lnTo>
                        <a:pt x="46035" y="29886"/>
                      </a:lnTo>
                      <a:lnTo>
                        <a:pt x="46035" y="29886"/>
                      </a:lnTo>
                      <a:cubicBezTo>
                        <a:pt x="46094" y="29906"/>
                        <a:pt x="46142" y="29916"/>
                        <a:pt x="46186" y="29916"/>
                      </a:cubicBezTo>
                      <a:cubicBezTo>
                        <a:pt x="46230" y="29916"/>
                        <a:pt x="46269" y="29906"/>
                        <a:pt x="46308" y="29886"/>
                      </a:cubicBezTo>
                      <a:cubicBezTo>
                        <a:pt x="46355" y="29889"/>
                        <a:pt x="46402" y="29890"/>
                        <a:pt x="46448" y="29890"/>
                      </a:cubicBezTo>
                      <a:cubicBezTo>
                        <a:pt x="47828" y="29890"/>
                        <a:pt x="48994" y="28789"/>
                        <a:pt x="49032" y="27396"/>
                      </a:cubicBezTo>
                      <a:cubicBezTo>
                        <a:pt x="49071" y="27046"/>
                        <a:pt x="48993" y="26696"/>
                        <a:pt x="48876" y="26384"/>
                      </a:cubicBezTo>
                      <a:cubicBezTo>
                        <a:pt x="49966" y="26073"/>
                        <a:pt x="50705" y="25100"/>
                        <a:pt x="50744" y="24011"/>
                      </a:cubicBezTo>
                      <a:cubicBezTo>
                        <a:pt x="50783" y="23660"/>
                        <a:pt x="50744" y="23349"/>
                        <a:pt x="50627" y="23038"/>
                      </a:cubicBezTo>
                      <a:cubicBezTo>
                        <a:pt x="51250" y="22571"/>
                        <a:pt x="51639" y="21831"/>
                        <a:pt x="51639" y="21014"/>
                      </a:cubicBezTo>
                      <a:cubicBezTo>
                        <a:pt x="51678" y="20275"/>
                        <a:pt x="51367" y="19535"/>
                        <a:pt x="50822" y="18991"/>
                      </a:cubicBezTo>
                      <a:cubicBezTo>
                        <a:pt x="52067" y="17979"/>
                        <a:pt x="52106" y="16072"/>
                        <a:pt x="50900" y="15021"/>
                      </a:cubicBezTo>
                      <a:cubicBezTo>
                        <a:pt x="52106" y="13543"/>
                        <a:pt x="51367" y="11286"/>
                        <a:pt x="49499" y="10819"/>
                      </a:cubicBezTo>
                      <a:cubicBezTo>
                        <a:pt x="49654" y="10507"/>
                        <a:pt x="49732" y="10157"/>
                        <a:pt x="49771" y="9768"/>
                      </a:cubicBezTo>
                      <a:cubicBezTo>
                        <a:pt x="49840" y="8243"/>
                        <a:pt x="48582" y="7027"/>
                        <a:pt x="47124" y="7027"/>
                      </a:cubicBezTo>
                      <a:cubicBezTo>
                        <a:pt x="46945" y="7027"/>
                        <a:pt x="46763" y="7045"/>
                        <a:pt x="46580" y="7083"/>
                      </a:cubicBezTo>
                      <a:lnTo>
                        <a:pt x="42922" y="1"/>
                      </a:lnTo>
                      <a:close/>
                    </a:path>
                  </a:pathLst>
                </a:custGeom>
                <a:solidFill>
                  <a:srgbClr val="D8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6"/>
                <p:cNvSpPr/>
                <p:nvPr/>
              </p:nvSpPr>
              <p:spPr>
                <a:xfrm>
                  <a:off x="4281800" y="1881483"/>
                  <a:ext cx="772525" cy="610441"/>
                </a:xfrm>
                <a:custGeom>
                  <a:avLst/>
                  <a:gdLst/>
                  <a:ahLst/>
                  <a:cxnLst/>
                  <a:rect l="l" t="t" r="r" b="b"/>
                  <a:pathLst>
                    <a:path w="39693" h="31365" extrusionOk="0">
                      <a:moveTo>
                        <a:pt x="19808" y="0"/>
                      </a:moveTo>
                      <a:cubicBezTo>
                        <a:pt x="13309" y="0"/>
                        <a:pt x="7978" y="5176"/>
                        <a:pt x="7783" y="11674"/>
                      </a:cubicBezTo>
                      <a:cubicBezTo>
                        <a:pt x="6772" y="12063"/>
                        <a:pt x="5799" y="12530"/>
                        <a:pt x="4904" y="13153"/>
                      </a:cubicBezTo>
                      <a:cubicBezTo>
                        <a:pt x="3970" y="13776"/>
                        <a:pt x="3192" y="14593"/>
                        <a:pt x="2530" y="15527"/>
                      </a:cubicBezTo>
                      <a:cubicBezTo>
                        <a:pt x="1908" y="16461"/>
                        <a:pt x="1402" y="17472"/>
                        <a:pt x="1090" y="18562"/>
                      </a:cubicBezTo>
                      <a:cubicBezTo>
                        <a:pt x="701" y="19768"/>
                        <a:pt x="468" y="20975"/>
                        <a:pt x="312" y="22220"/>
                      </a:cubicBezTo>
                      <a:cubicBezTo>
                        <a:pt x="156" y="23543"/>
                        <a:pt x="79" y="24983"/>
                        <a:pt x="40" y="26500"/>
                      </a:cubicBezTo>
                      <a:cubicBezTo>
                        <a:pt x="1" y="28018"/>
                        <a:pt x="1" y="29652"/>
                        <a:pt x="1" y="31364"/>
                      </a:cubicBezTo>
                      <a:lnTo>
                        <a:pt x="39693" y="31364"/>
                      </a:lnTo>
                      <a:cubicBezTo>
                        <a:pt x="39693" y="29691"/>
                        <a:pt x="39693" y="28057"/>
                        <a:pt x="39654" y="26539"/>
                      </a:cubicBezTo>
                      <a:cubicBezTo>
                        <a:pt x="39576" y="24983"/>
                        <a:pt x="39498" y="23543"/>
                        <a:pt x="39342" y="22220"/>
                      </a:cubicBezTo>
                      <a:cubicBezTo>
                        <a:pt x="39226" y="21013"/>
                        <a:pt x="38953" y="19768"/>
                        <a:pt x="38603" y="18562"/>
                      </a:cubicBezTo>
                      <a:cubicBezTo>
                        <a:pt x="38253" y="17511"/>
                        <a:pt x="37786" y="16461"/>
                        <a:pt x="37124" y="15566"/>
                      </a:cubicBezTo>
                      <a:cubicBezTo>
                        <a:pt x="36502" y="14632"/>
                        <a:pt x="35685" y="13814"/>
                        <a:pt x="34751" y="13153"/>
                      </a:cubicBezTo>
                      <a:cubicBezTo>
                        <a:pt x="33856" y="12569"/>
                        <a:pt x="32922" y="12063"/>
                        <a:pt x="31910" y="11713"/>
                      </a:cubicBezTo>
                      <a:cubicBezTo>
                        <a:pt x="31676" y="5176"/>
                        <a:pt x="26345" y="0"/>
                        <a:pt x="1980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6"/>
                <p:cNvSpPr/>
                <p:nvPr/>
              </p:nvSpPr>
              <p:spPr>
                <a:xfrm>
                  <a:off x="4500675" y="1891311"/>
                  <a:ext cx="334015" cy="221931"/>
                </a:xfrm>
                <a:custGeom>
                  <a:avLst/>
                  <a:gdLst/>
                  <a:ahLst/>
                  <a:cxnLst/>
                  <a:rect l="l" t="t" r="r" b="b"/>
                  <a:pathLst>
                    <a:path w="17162" h="11403" extrusionOk="0">
                      <a:moveTo>
                        <a:pt x="40" y="1"/>
                      </a:moveTo>
                      <a:lnTo>
                        <a:pt x="40" y="2997"/>
                      </a:lnTo>
                      <a:cubicBezTo>
                        <a:pt x="1" y="7317"/>
                        <a:pt x="3308" y="10936"/>
                        <a:pt x="7589" y="11325"/>
                      </a:cubicBezTo>
                      <a:cubicBezTo>
                        <a:pt x="8017" y="11364"/>
                        <a:pt x="8445" y="11403"/>
                        <a:pt x="8873" y="11403"/>
                      </a:cubicBezTo>
                      <a:lnTo>
                        <a:pt x="8951" y="11403"/>
                      </a:lnTo>
                      <a:cubicBezTo>
                        <a:pt x="13504" y="11325"/>
                        <a:pt x="17162" y="7589"/>
                        <a:pt x="17162" y="3075"/>
                      </a:cubicBezTo>
                      <a:lnTo>
                        <a:pt x="17162" y="1"/>
                      </a:ln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6"/>
                <p:cNvSpPr/>
                <p:nvPr/>
              </p:nvSpPr>
              <p:spPr>
                <a:xfrm>
                  <a:off x="4501434" y="1891311"/>
                  <a:ext cx="333256" cy="183492"/>
                </a:xfrm>
                <a:custGeom>
                  <a:avLst/>
                  <a:gdLst/>
                  <a:ahLst/>
                  <a:cxnLst/>
                  <a:rect l="l" t="t" r="r" b="b"/>
                  <a:pathLst>
                    <a:path w="17123" h="9428" extrusionOk="0">
                      <a:moveTo>
                        <a:pt x="1" y="1"/>
                      </a:moveTo>
                      <a:lnTo>
                        <a:pt x="1" y="2997"/>
                      </a:lnTo>
                      <a:cubicBezTo>
                        <a:pt x="1" y="4593"/>
                        <a:pt x="429" y="6149"/>
                        <a:pt x="1285" y="7472"/>
                      </a:cubicBezTo>
                      <a:cubicBezTo>
                        <a:pt x="3542" y="8776"/>
                        <a:pt x="6061" y="9428"/>
                        <a:pt x="8581" y="9428"/>
                      </a:cubicBezTo>
                      <a:cubicBezTo>
                        <a:pt x="11101" y="9428"/>
                        <a:pt x="13620" y="8776"/>
                        <a:pt x="15877" y="7472"/>
                      </a:cubicBezTo>
                      <a:cubicBezTo>
                        <a:pt x="16695" y="6149"/>
                        <a:pt x="17123" y="4593"/>
                        <a:pt x="17123" y="3075"/>
                      </a:cubicBezTo>
                      <a:lnTo>
                        <a:pt x="17123" y="1"/>
                      </a:ln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6"/>
                <p:cNvSpPr/>
                <p:nvPr/>
              </p:nvSpPr>
              <p:spPr>
                <a:xfrm>
                  <a:off x="4318915" y="1171822"/>
                  <a:ext cx="697536" cy="877039"/>
                </a:xfrm>
                <a:custGeom>
                  <a:avLst/>
                  <a:gdLst/>
                  <a:ahLst/>
                  <a:cxnLst/>
                  <a:rect l="l" t="t" r="r" b="b"/>
                  <a:pathLst>
                    <a:path w="35840" h="45063" extrusionOk="0">
                      <a:moveTo>
                        <a:pt x="17901" y="1"/>
                      </a:moveTo>
                      <a:cubicBezTo>
                        <a:pt x="8017" y="1"/>
                        <a:pt x="1" y="10080"/>
                        <a:pt x="1" y="22532"/>
                      </a:cubicBezTo>
                      <a:cubicBezTo>
                        <a:pt x="1" y="34984"/>
                        <a:pt x="8017" y="45063"/>
                        <a:pt x="17901" y="45063"/>
                      </a:cubicBezTo>
                      <a:cubicBezTo>
                        <a:pt x="27824" y="45063"/>
                        <a:pt x="35840" y="34984"/>
                        <a:pt x="35840" y="22532"/>
                      </a:cubicBezTo>
                      <a:cubicBezTo>
                        <a:pt x="35840" y="10080"/>
                        <a:pt x="27824" y="1"/>
                        <a:pt x="17901" y="1"/>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6"/>
                <p:cNvSpPr/>
                <p:nvPr/>
              </p:nvSpPr>
              <p:spPr>
                <a:xfrm>
                  <a:off x="4587011" y="1748554"/>
                  <a:ext cx="161344" cy="57200"/>
                </a:xfrm>
                <a:custGeom>
                  <a:avLst/>
                  <a:gdLst/>
                  <a:ahLst/>
                  <a:cxnLst/>
                  <a:rect l="l" t="t" r="r" b="b"/>
                  <a:pathLst>
                    <a:path w="8290" h="2939" extrusionOk="0">
                      <a:moveTo>
                        <a:pt x="4145" y="1"/>
                      </a:moveTo>
                      <a:cubicBezTo>
                        <a:pt x="2073" y="1"/>
                        <a:pt x="1" y="293"/>
                        <a:pt x="1" y="876"/>
                      </a:cubicBezTo>
                      <a:cubicBezTo>
                        <a:pt x="1" y="2005"/>
                        <a:pt x="1869" y="2939"/>
                        <a:pt x="4165" y="2939"/>
                      </a:cubicBezTo>
                      <a:cubicBezTo>
                        <a:pt x="6461" y="2939"/>
                        <a:pt x="8290" y="2005"/>
                        <a:pt x="8290" y="876"/>
                      </a:cubicBezTo>
                      <a:cubicBezTo>
                        <a:pt x="8290" y="293"/>
                        <a:pt x="6217" y="1"/>
                        <a:pt x="4145"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6"/>
                <p:cNvSpPr/>
                <p:nvPr/>
              </p:nvSpPr>
              <p:spPr>
                <a:xfrm>
                  <a:off x="4471151" y="1633063"/>
                  <a:ext cx="90131" cy="25009"/>
                </a:xfrm>
                <a:custGeom>
                  <a:avLst/>
                  <a:gdLst/>
                  <a:ahLst/>
                  <a:cxnLst/>
                  <a:rect l="l" t="t" r="r" b="b"/>
                  <a:pathLst>
                    <a:path w="4631" h="1285" fill="none" extrusionOk="0">
                      <a:moveTo>
                        <a:pt x="0" y="1285"/>
                      </a:moveTo>
                      <a:cubicBezTo>
                        <a:pt x="1245" y="0"/>
                        <a:pt x="3347" y="0"/>
                        <a:pt x="4631" y="1285"/>
                      </a:cubicBezTo>
                    </a:path>
                  </a:pathLst>
                </a:custGeom>
                <a:noFill/>
                <a:ln w="24325" cap="rnd" cmpd="sng">
                  <a:solidFill>
                    <a:srgbClr val="434343"/>
                  </a:solidFill>
                  <a:prstDash val="solid"/>
                  <a:miter lim="389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6"/>
                <p:cNvSpPr/>
                <p:nvPr/>
              </p:nvSpPr>
              <p:spPr>
                <a:xfrm>
                  <a:off x="4774085" y="1633063"/>
                  <a:ext cx="90150" cy="25009"/>
                </a:xfrm>
                <a:custGeom>
                  <a:avLst/>
                  <a:gdLst/>
                  <a:ahLst/>
                  <a:cxnLst/>
                  <a:rect l="l" t="t" r="r" b="b"/>
                  <a:pathLst>
                    <a:path w="4632" h="1285" fill="none" extrusionOk="0">
                      <a:moveTo>
                        <a:pt x="1" y="1285"/>
                      </a:moveTo>
                      <a:cubicBezTo>
                        <a:pt x="1246" y="0"/>
                        <a:pt x="3347" y="0"/>
                        <a:pt x="4631" y="1285"/>
                      </a:cubicBezTo>
                    </a:path>
                  </a:pathLst>
                </a:custGeom>
                <a:noFill/>
                <a:ln w="24325" cap="rnd" cmpd="sng">
                  <a:solidFill>
                    <a:srgbClr val="434343"/>
                  </a:solidFill>
                  <a:prstDash val="solid"/>
                  <a:miter lim="389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6"/>
                <p:cNvSpPr/>
                <p:nvPr/>
              </p:nvSpPr>
              <p:spPr>
                <a:xfrm>
                  <a:off x="4569592" y="1845886"/>
                  <a:ext cx="196182" cy="76507"/>
                </a:xfrm>
                <a:custGeom>
                  <a:avLst/>
                  <a:gdLst/>
                  <a:ahLst/>
                  <a:cxnLst/>
                  <a:rect l="l" t="t" r="r" b="b"/>
                  <a:pathLst>
                    <a:path w="10080" h="3931" extrusionOk="0">
                      <a:moveTo>
                        <a:pt x="1" y="0"/>
                      </a:moveTo>
                      <a:cubicBezTo>
                        <a:pt x="1" y="2179"/>
                        <a:pt x="1752" y="3930"/>
                        <a:pt x="3931" y="3930"/>
                      </a:cubicBezTo>
                      <a:lnTo>
                        <a:pt x="6149" y="3930"/>
                      </a:lnTo>
                      <a:cubicBezTo>
                        <a:pt x="8328" y="3930"/>
                        <a:pt x="10080" y="2179"/>
                        <a:pt x="100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6"/>
                <p:cNvSpPr/>
                <p:nvPr/>
              </p:nvSpPr>
              <p:spPr>
                <a:xfrm>
                  <a:off x="4581717" y="1845886"/>
                  <a:ext cx="90909" cy="35616"/>
                </a:xfrm>
                <a:custGeom>
                  <a:avLst/>
                  <a:gdLst/>
                  <a:ahLst/>
                  <a:cxnLst/>
                  <a:rect l="l" t="t" r="r" b="b"/>
                  <a:pathLst>
                    <a:path w="4671" h="1830" extrusionOk="0">
                      <a:moveTo>
                        <a:pt x="1" y="0"/>
                      </a:moveTo>
                      <a:cubicBezTo>
                        <a:pt x="1" y="1012"/>
                        <a:pt x="818" y="1829"/>
                        <a:pt x="1829" y="1829"/>
                      </a:cubicBezTo>
                      <a:lnTo>
                        <a:pt x="2880" y="1829"/>
                      </a:lnTo>
                      <a:cubicBezTo>
                        <a:pt x="3853" y="1829"/>
                        <a:pt x="4670" y="1012"/>
                        <a:pt x="4670" y="0"/>
                      </a:cubicBezTo>
                      <a:close/>
                    </a:path>
                  </a:pathLst>
                </a:custGeom>
                <a:solidFill>
                  <a:srgbClr val="FC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6"/>
                <p:cNvSpPr/>
                <p:nvPr/>
              </p:nvSpPr>
              <p:spPr>
                <a:xfrm>
                  <a:off x="4662759" y="1845886"/>
                  <a:ext cx="90890" cy="35616"/>
                </a:xfrm>
                <a:custGeom>
                  <a:avLst/>
                  <a:gdLst/>
                  <a:ahLst/>
                  <a:cxnLst/>
                  <a:rect l="l" t="t" r="r" b="b"/>
                  <a:pathLst>
                    <a:path w="4670" h="1830" extrusionOk="0">
                      <a:moveTo>
                        <a:pt x="0" y="0"/>
                      </a:moveTo>
                      <a:cubicBezTo>
                        <a:pt x="0" y="1012"/>
                        <a:pt x="817" y="1829"/>
                        <a:pt x="1829" y="1829"/>
                      </a:cubicBezTo>
                      <a:lnTo>
                        <a:pt x="2802" y="1829"/>
                      </a:lnTo>
                      <a:cubicBezTo>
                        <a:pt x="3814" y="1829"/>
                        <a:pt x="4670" y="1012"/>
                        <a:pt x="4670" y="0"/>
                      </a:cubicBezTo>
                      <a:close/>
                    </a:path>
                  </a:pathLst>
                </a:custGeom>
                <a:solidFill>
                  <a:srgbClr val="FC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6"/>
                <p:cNvSpPr/>
                <p:nvPr/>
              </p:nvSpPr>
              <p:spPr>
                <a:xfrm>
                  <a:off x="4506923" y="1789075"/>
                  <a:ext cx="9673" cy="7162"/>
                </a:xfrm>
                <a:custGeom>
                  <a:avLst/>
                  <a:gdLst/>
                  <a:ahLst/>
                  <a:cxnLst/>
                  <a:rect l="l" t="t" r="r" b="b"/>
                  <a:pathLst>
                    <a:path w="497" h="368" extrusionOk="0">
                      <a:moveTo>
                        <a:pt x="263" y="1"/>
                      </a:moveTo>
                      <a:cubicBezTo>
                        <a:pt x="0" y="30"/>
                        <a:pt x="265" y="367"/>
                        <a:pt x="412" y="367"/>
                      </a:cubicBezTo>
                      <a:cubicBezTo>
                        <a:pt x="461" y="367"/>
                        <a:pt x="497" y="331"/>
                        <a:pt x="497" y="234"/>
                      </a:cubicBezTo>
                      <a:cubicBezTo>
                        <a:pt x="497" y="117"/>
                        <a:pt x="380" y="1"/>
                        <a:pt x="263"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6"/>
                <p:cNvSpPr/>
                <p:nvPr/>
              </p:nvSpPr>
              <p:spPr>
                <a:xfrm>
                  <a:off x="4472883" y="1814065"/>
                  <a:ext cx="10393" cy="6753"/>
                </a:xfrm>
                <a:custGeom>
                  <a:avLst/>
                  <a:gdLst/>
                  <a:ahLst/>
                  <a:cxnLst/>
                  <a:rect l="l" t="t" r="r" b="b"/>
                  <a:pathLst>
                    <a:path w="534" h="347" extrusionOk="0">
                      <a:moveTo>
                        <a:pt x="300" y="1"/>
                      </a:moveTo>
                      <a:cubicBezTo>
                        <a:pt x="1" y="1"/>
                        <a:pt x="300" y="346"/>
                        <a:pt x="454" y="346"/>
                      </a:cubicBezTo>
                      <a:cubicBezTo>
                        <a:pt x="501" y="346"/>
                        <a:pt x="534" y="315"/>
                        <a:pt x="534" y="234"/>
                      </a:cubicBezTo>
                      <a:cubicBezTo>
                        <a:pt x="534" y="118"/>
                        <a:pt x="417" y="1"/>
                        <a:pt x="300"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6"/>
                <p:cNvSpPr/>
                <p:nvPr/>
              </p:nvSpPr>
              <p:spPr>
                <a:xfrm>
                  <a:off x="4461478" y="1765603"/>
                  <a:ext cx="9692" cy="7143"/>
                </a:xfrm>
                <a:custGeom>
                  <a:avLst/>
                  <a:gdLst/>
                  <a:ahLst/>
                  <a:cxnLst/>
                  <a:rect l="l" t="t" r="r" b="b"/>
                  <a:pathLst>
                    <a:path w="498" h="367" extrusionOk="0">
                      <a:moveTo>
                        <a:pt x="264" y="0"/>
                      </a:moveTo>
                      <a:cubicBezTo>
                        <a:pt x="0" y="30"/>
                        <a:pt x="265" y="367"/>
                        <a:pt x="413" y="367"/>
                      </a:cubicBezTo>
                      <a:cubicBezTo>
                        <a:pt x="461" y="367"/>
                        <a:pt x="497" y="330"/>
                        <a:pt x="497" y="234"/>
                      </a:cubicBezTo>
                      <a:cubicBezTo>
                        <a:pt x="497" y="117"/>
                        <a:pt x="380" y="0"/>
                        <a:pt x="264" y="0"/>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6"/>
                <p:cNvSpPr/>
                <p:nvPr/>
              </p:nvSpPr>
              <p:spPr>
                <a:xfrm>
                  <a:off x="4818770" y="1789075"/>
                  <a:ext cx="9692" cy="7162"/>
                </a:xfrm>
                <a:custGeom>
                  <a:avLst/>
                  <a:gdLst/>
                  <a:ahLst/>
                  <a:cxnLst/>
                  <a:rect l="l" t="t" r="r" b="b"/>
                  <a:pathLst>
                    <a:path w="498" h="368" extrusionOk="0">
                      <a:moveTo>
                        <a:pt x="234" y="1"/>
                      </a:moveTo>
                      <a:cubicBezTo>
                        <a:pt x="117" y="1"/>
                        <a:pt x="0" y="117"/>
                        <a:pt x="0" y="234"/>
                      </a:cubicBezTo>
                      <a:cubicBezTo>
                        <a:pt x="0" y="331"/>
                        <a:pt x="36" y="367"/>
                        <a:pt x="85" y="367"/>
                      </a:cubicBezTo>
                      <a:cubicBezTo>
                        <a:pt x="233" y="367"/>
                        <a:pt x="497" y="30"/>
                        <a:pt x="234"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6"/>
                <p:cNvSpPr/>
                <p:nvPr/>
              </p:nvSpPr>
              <p:spPr>
                <a:xfrm>
                  <a:off x="4852090" y="1814026"/>
                  <a:ext cx="9692" cy="9186"/>
                </a:xfrm>
                <a:custGeom>
                  <a:avLst/>
                  <a:gdLst/>
                  <a:ahLst/>
                  <a:cxnLst/>
                  <a:rect l="l" t="t" r="r" b="b"/>
                  <a:pathLst>
                    <a:path w="498" h="472" extrusionOk="0">
                      <a:moveTo>
                        <a:pt x="261" y="1"/>
                      </a:moveTo>
                      <a:cubicBezTo>
                        <a:pt x="253" y="1"/>
                        <a:pt x="244" y="1"/>
                        <a:pt x="234" y="3"/>
                      </a:cubicBezTo>
                      <a:cubicBezTo>
                        <a:pt x="117" y="3"/>
                        <a:pt x="40" y="120"/>
                        <a:pt x="40" y="236"/>
                      </a:cubicBezTo>
                      <a:cubicBezTo>
                        <a:pt x="1" y="353"/>
                        <a:pt x="117" y="470"/>
                        <a:pt x="234" y="470"/>
                      </a:cubicBezTo>
                      <a:cubicBezTo>
                        <a:pt x="244" y="471"/>
                        <a:pt x="253" y="472"/>
                        <a:pt x="261" y="472"/>
                      </a:cubicBezTo>
                      <a:cubicBezTo>
                        <a:pt x="497" y="472"/>
                        <a:pt x="497" y="1"/>
                        <a:pt x="261"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6"/>
                <p:cNvSpPr/>
                <p:nvPr/>
              </p:nvSpPr>
              <p:spPr>
                <a:xfrm>
                  <a:off x="4864215" y="1766362"/>
                  <a:ext cx="8349" cy="8349"/>
                </a:xfrm>
                <a:custGeom>
                  <a:avLst/>
                  <a:gdLst/>
                  <a:ahLst/>
                  <a:cxnLst/>
                  <a:rect l="l" t="t" r="r" b="b"/>
                  <a:pathLst>
                    <a:path w="429" h="429" extrusionOk="0">
                      <a:moveTo>
                        <a:pt x="234" y="0"/>
                      </a:moveTo>
                      <a:cubicBezTo>
                        <a:pt x="117" y="0"/>
                        <a:pt x="0" y="78"/>
                        <a:pt x="0" y="195"/>
                      </a:cubicBezTo>
                      <a:cubicBezTo>
                        <a:pt x="0" y="312"/>
                        <a:pt x="117" y="428"/>
                        <a:pt x="234" y="428"/>
                      </a:cubicBezTo>
                      <a:cubicBezTo>
                        <a:pt x="351" y="428"/>
                        <a:pt x="428" y="312"/>
                        <a:pt x="428" y="195"/>
                      </a:cubicBezTo>
                      <a:cubicBezTo>
                        <a:pt x="428" y="78"/>
                        <a:pt x="351" y="0"/>
                        <a:pt x="234" y="0"/>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6"/>
                <p:cNvSpPr/>
                <p:nvPr/>
              </p:nvSpPr>
              <p:spPr>
                <a:xfrm>
                  <a:off x="4218936" y="674068"/>
                  <a:ext cx="889164" cy="877078"/>
                </a:xfrm>
                <a:custGeom>
                  <a:avLst/>
                  <a:gdLst/>
                  <a:ahLst/>
                  <a:cxnLst/>
                  <a:rect l="l" t="t" r="r" b="b"/>
                  <a:pathLst>
                    <a:path w="45686" h="45065" extrusionOk="0">
                      <a:moveTo>
                        <a:pt x="26811" y="1"/>
                      </a:moveTo>
                      <a:cubicBezTo>
                        <a:pt x="26105" y="1"/>
                        <a:pt x="25393" y="294"/>
                        <a:pt x="24867" y="905"/>
                      </a:cubicBezTo>
                      <a:cubicBezTo>
                        <a:pt x="24351" y="372"/>
                        <a:pt x="23669" y="113"/>
                        <a:pt x="22991" y="113"/>
                      </a:cubicBezTo>
                      <a:cubicBezTo>
                        <a:pt x="22133" y="113"/>
                        <a:pt x="21281" y="528"/>
                        <a:pt x="20781" y="1333"/>
                      </a:cubicBezTo>
                      <a:cubicBezTo>
                        <a:pt x="20275" y="843"/>
                        <a:pt x="19631" y="606"/>
                        <a:pt x="18992" y="606"/>
                      </a:cubicBezTo>
                      <a:cubicBezTo>
                        <a:pt x="18107" y="606"/>
                        <a:pt x="17231" y="1058"/>
                        <a:pt x="16734" y="1916"/>
                      </a:cubicBezTo>
                      <a:cubicBezTo>
                        <a:pt x="16304" y="1654"/>
                        <a:pt x="15834" y="1530"/>
                        <a:pt x="15373" y="1530"/>
                      </a:cubicBezTo>
                      <a:cubicBezTo>
                        <a:pt x="14331" y="1530"/>
                        <a:pt x="13337" y="2161"/>
                        <a:pt x="12959" y="3240"/>
                      </a:cubicBezTo>
                      <a:cubicBezTo>
                        <a:pt x="12842" y="3240"/>
                        <a:pt x="12765" y="3240"/>
                        <a:pt x="12687" y="3201"/>
                      </a:cubicBezTo>
                      <a:cubicBezTo>
                        <a:pt x="11364" y="3201"/>
                        <a:pt x="10274" y="4173"/>
                        <a:pt x="10118" y="5458"/>
                      </a:cubicBezTo>
                      <a:cubicBezTo>
                        <a:pt x="10002" y="5458"/>
                        <a:pt x="9885" y="5419"/>
                        <a:pt x="9768" y="5419"/>
                      </a:cubicBezTo>
                      <a:cubicBezTo>
                        <a:pt x="8328" y="5419"/>
                        <a:pt x="7161" y="6586"/>
                        <a:pt x="7161" y="8026"/>
                      </a:cubicBezTo>
                      <a:cubicBezTo>
                        <a:pt x="5799" y="8143"/>
                        <a:pt x="4709" y="9271"/>
                        <a:pt x="4709" y="10633"/>
                      </a:cubicBezTo>
                      <a:lnTo>
                        <a:pt x="4709" y="10789"/>
                      </a:lnTo>
                      <a:cubicBezTo>
                        <a:pt x="3503" y="11022"/>
                        <a:pt x="2608" y="12073"/>
                        <a:pt x="2608" y="13357"/>
                      </a:cubicBezTo>
                      <a:cubicBezTo>
                        <a:pt x="2608" y="13746"/>
                        <a:pt x="2686" y="14135"/>
                        <a:pt x="2881" y="14486"/>
                      </a:cubicBezTo>
                      <a:cubicBezTo>
                        <a:pt x="1091" y="15069"/>
                        <a:pt x="507" y="17326"/>
                        <a:pt x="1791" y="18727"/>
                      </a:cubicBezTo>
                      <a:cubicBezTo>
                        <a:pt x="195" y="19661"/>
                        <a:pt x="40" y="21918"/>
                        <a:pt x="1480" y="23008"/>
                      </a:cubicBezTo>
                      <a:cubicBezTo>
                        <a:pt x="1" y="24292"/>
                        <a:pt x="429" y="26704"/>
                        <a:pt x="2258" y="27405"/>
                      </a:cubicBezTo>
                      <a:cubicBezTo>
                        <a:pt x="1908" y="27872"/>
                        <a:pt x="1713" y="28417"/>
                        <a:pt x="1674" y="29000"/>
                      </a:cubicBezTo>
                      <a:cubicBezTo>
                        <a:pt x="1674" y="30440"/>
                        <a:pt x="2881" y="31608"/>
                        <a:pt x="4320" y="31608"/>
                      </a:cubicBezTo>
                      <a:cubicBezTo>
                        <a:pt x="4437" y="31608"/>
                        <a:pt x="4593" y="31608"/>
                        <a:pt x="4748" y="31569"/>
                      </a:cubicBezTo>
                      <a:cubicBezTo>
                        <a:pt x="5254" y="32580"/>
                        <a:pt x="5799" y="33553"/>
                        <a:pt x="6461" y="34487"/>
                      </a:cubicBezTo>
                      <a:cubicBezTo>
                        <a:pt x="4826" y="36122"/>
                        <a:pt x="5994" y="38923"/>
                        <a:pt x="8328" y="38923"/>
                      </a:cubicBezTo>
                      <a:lnTo>
                        <a:pt x="8406" y="38923"/>
                      </a:lnTo>
                      <a:cubicBezTo>
                        <a:pt x="8406" y="40363"/>
                        <a:pt x="9574" y="41531"/>
                        <a:pt x="11052" y="41531"/>
                      </a:cubicBezTo>
                      <a:cubicBezTo>
                        <a:pt x="11442" y="41531"/>
                        <a:pt x="11792" y="41453"/>
                        <a:pt x="12181" y="41297"/>
                      </a:cubicBezTo>
                      <a:cubicBezTo>
                        <a:pt x="12283" y="42751"/>
                        <a:pt x="13506" y="43670"/>
                        <a:pt x="14763" y="43670"/>
                      </a:cubicBezTo>
                      <a:cubicBezTo>
                        <a:pt x="15424" y="43670"/>
                        <a:pt x="16094" y="43417"/>
                        <a:pt x="16617" y="42854"/>
                      </a:cubicBezTo>
                      <a:cubicBezTo>
                        <a:pt x="16908" y="44113"/>
                        <a:pt x="18027" y="44860"/>
                        <a:pt x="19169" y="44860"/>
                      </a:cubicBezTo>
                      <a:cubicBezTo>
                        <a:pt x="19862" y="44860"/>
                        <a:pt x="20563" y="44585"/>
                        <a:pt x="21092" y="43982"/>
                      </a:cubicBezTo>
                      <a:cubicBezTo>
                        <a:pt x="21613" y="44699"/>
                        <a:pt x="22402" y="45064"/>
                        <a:pt x="23192" y="45064"/>
                      </a:cubicBezTo>
                      <a:cubicBezTo>
                        <a:pt x="23818" y="45064"/>
                        <a:pt x="24446" y="44835"/>
                        <a:pt x="24945" y="44371"/>
                      </a:cubicBezTo>
                      <a:cubicBezTo>
                        <a:pt x="25444" y="44773"/>
                        <a:pt x="26032" y="44963"/>
                        <a:pt x="26609" y="44963"/>
                      </a:cubicBezTo>
                      <a:cubicBezTo>
                        <a:pt x="27651" y="44963"/>
                        <a:pt x="28655" y="44345"/>
                        <a:pt x="29030" y="43243"/>
                      </a:cubicBezTo>
                      <a:cubicBezTo>
                        <a:pt x="29561" y="43802"/>
                        <a:pt x="30241" y="44061"/>
                        <a:pt x="30912" y="44061"/>
                      </a:cubicBezTo>
                      <a:cubicBezTo>
                        <a:pt x="32014" y="44061"/>
                        <a:pt x="33089" y="43363"/>
                        <a:pt x="33428" y="42153"/>
                      </a:cubicBezTo>
                      <a:cubicBezTo>
                        <a:pt x="33828" y="42382"/>
                        <a:pt x="34255" y="42487"/>
                        <a:pt x="34672" y="42487"/>
                      </a:cubicBezTo>
                      <a:cubicBezTo>
                        <a:pt x="35959" y="42487"/>
                        <a:pt x="37163" y="41491"/>
                        <a:pt x="37280" y="40052"/>
                      </a:cubicBezTo>
                      <a:lnTo>
                        <a:pt x="37475" y="40052"/>
                      </a:lnTo>
                      <a:cubicBezTo>
                        <a:pt x="40004" y="40052"/>
                        <a:pt x="41055" y="36861"/>
                        <a:pt x="39031" y="35343"/>
                      </a:cubicBezTo>
                      <a:cubicBezTo>
                        <a:pt x="39498" y="34721"/>
                        <a:pt x="39965" y="34098"/>
                        <a:pt x="40354" y="33398"/>
                      </a:cubicBezTo>
                      <a:cubicBezTo>
                        <a:pt x="40627" y="33475"/>
                        <a:pt x="40860" y="33553"/>
                        <a:pt x="41094" y="33553"/>
                      </a:cubicBezTo>
                      <a:cubicBezTo>
                        <a:pt x="41142" y="33556"/>
                        <a:pt x="41190" y="33557"/>
                        <a:pt x="41238" y="33557"/>
                      </a:cubicBezTo>
                      <a:cubicBezTo>
                        <a:pt x="42650" y="33557"/>
                        <a:pt x="43781" y="32456"/>
                        <a:pt x="43857" y="31063"/>
                      </a:cubicBezTo>
                      <a:cubicBezTo>
                        <a:pt x="43857" y="30596"/>
                        <a:pt x="43779" y="30168"/>
                        <a:pt x="43584" y="29779"/>
                      </a:cubicBezTo>
                      <a:cubicBezTo>
                        <a:pt x="45141" y="29039"/>
                        <a:pt x="45530" y="27016"/>
                        <a:pt x="44401" y="25693"/>
                      </a:cubicBezTo>
                      <a:cubicBezTo>
                        <a:pt x="45024" y="25226"/>
                        <a:pt x="45374" y="24525"/>
                        <a:pt x="45413" y="23786"/>
                      </a:cubicBezTo>
                      <a:cubicBezTo>
                        <a:pt x="45452" y="22930"/>
                        <a:pt x="45102" y="22113"/>
                        <a:pt x="44440" y="21607"/>
                      </a:cubicBezTo>
                      <a:cubicBezTo>
                        <a:pt x="45685" y="20400"/>
                        <a:pt x="45452" y="18338"/>
                        <a:pt x="43934" y="17482"/>
                      </a:cubicBezTo>
                      <a:cubicBezTo>
                        <a:pt x="44868" y="16198"/>
                        <a:pt x="44479" y="14369"/>
                        <a:pt x="43078" y="13629"/>
                      </a:cubicBezTo>
                      <a:cubicBezTo>
                        <a:pt x="43156" y="13357"/>
                        <a:pt x="43234" y="13085"/>
                        <a:pt x="43234" y="12812"/>
                      </a:cubicBezTo>
                      <a:cubicBezTo>
                        <a:pt x="43312" y="11528"/>
                        <a:pt x="42417" y="10400"/>
                        <a:pt x="41172" y="10166"/>
                      </a:cubicBezTo>
                      <a:cubicBezTo>
                        <a:pt x="41210" y="9972"/>
                        <a:pt x="41210" y="9777"/>
                        <a:pt x="41249" y="9621"/>
                      </a:cubicBezTo>
                      <a:cubicBezTo>
                        <a:pt x="41288" y="8182"/>
                        <a:pt x="40199" y="6936"/>
                        <a:pt x="38759" y="6897"/>
                      </a:cubicBezTo>
                      <a:cubicBezTo>
                        <a:pt x="38720" y="5458"/>
                        <a:pt x="37591" y="4329"/>
                        <a:pt x="36152" y="4329"/>
                      </a:cubicBezTo>
                      <a:lnTo>
                        <a:pt x="35840" y="4329"/>
                      </a:lnTo>
                      <a:cubicBezTo>
                        <a:pt x="35566" y="3170"/>
                        <a:pt x="34502" y="2393"/>
                        <a:pt x="33361" y="2393"/>
                      </a:cubicBezTo>
                      <a:cubicBezTo>
                        <a:pt x="33047" y="2393"/>
                        <a:pt x="32727" y="2452"/>
                        <a:pt x="32416" y="2578"/>
                      </a:cubicBezTo>
                      <a:cubicBezTo>
                        <a:pt x="31962" y="1699"/>
                        <a:pt x="31075" y="1192"/>
                        <a:pt x="30146" y="1192"/>
                      </a:cubicBezTo>
                      <a:cubicBezTo>
                        <a:pt x="29799" y="1192"/>
                        <a:pt x="29446" y="1263"/>
                        <a:pt x="29108" y="1411"/>
                      </a:cubicBezTo>
                      <a:cubicBezTo>
                        <a:pt x="28626" y="489"/>
                        <a:pt x="27723" y="1"/>
                        <a:pt x="26811" y="1"/>
                      </a:cubicBezTo>
                      <a:close/>
                    </a:path>
                  </a:pathLst>
                </a:custGeom>
                <a:solidFill>
                  <a:srgbClr val="D8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6"/>
                <p:cNvSpPr/>
                <p:nvPr/>
              </p:nvSpPr>
              <p:spPr>
                <a:xfrm>
                  <a:off x="4905106" y="1684639"/>
                  <a:ext cx="240868" cy="212686"/>
                </a:xfrm>
                <a:custGeom>
                  <a:avLst/>
                  <a:gdLst/>
                  <a:ahLst/>
                  <a:cxnLst/>
                  <a:rect l="l" t="t" r="r" b="b"/>
                  <a:pathLst>
                    <a:path w="12376" h="10928" extrusionOk="0">
                      <a:moveTo>
                        <a:pt x="6181" y="0"/>
                      </a:moveTo>
                      <a:cubicBezTo>
                        <a:pt x="4038" y="0"/>
                        <a:pt x="2018" y="1272"/>
                        <a:pt x="1168" y="3382"/>
                      </a:cubicBezTo>
                      <a:cubicBezTo>
                        <a:pt x="1" y="6145"/>
                        <a:pt x="1324" y="9336"/>
                        <a:pt x="4125" y="10503"/>
                      </a:cubicBezTo>
                      <a:cubicBezTo>
                        <a:pt x="4807" y="10791"/>
                        <a:pt x="5515" y="10928"/>
                        <a:pt x="6212" y="10928"/>
                      </a:cubicBezTo>
                      <a:cubicBezTo>
                        <a:pt x="8340" y="10928"/>
                        <a:pt x="10367" y="9656"/>
                        <a:pt x="11247" y="7546"/>
                      </a:cubicBezTo>
                      <a:cubicBezTo>
                        <a:pt x="12375" y="4783"/>
                        <a:pt x="11052" y="1592"/>
                        <a:pt x="8289" y="425"/>
                      </a:cubicBezTo>
                      <a:cubicBezTo>
                        <a:pt x="7598" y="137"/>
                        <a:pt x="6883" y="0"/>
                        <a:pt x="6181" y="0"/>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6"/>
                <p:cNvSpPr/>
                <p:nvPr/>
              </p:nvSpPr>
              <p:spPr>
                <a:xfrm>
                  <a:off x="4984630" y="1730201"/>
                  <a:ext cx="73490" cy="72537"/>
                </a:xfrm>
                <a:custGeom>
                  <a:avLst/>
                  <a:gdLst/>
                  <a:ahLst/>
                  <a:cxnLst/>
                  <a:rect l="l" t="t" r="r" b="b"/>
                  <a:pathLst>
                    <a:path w="3776" h="3727" extrusionOk="0">
                      <a:moveTo>
                        <a:pt x="3179" y="0"/>
                      </a:moveTo>
                      <a:cubicBezTo>
                        <a:pt x="2876" y="0"/>
                        <a:pt x="2579" y="52"/>
                        <a:pt x="2296" y="146"/>
                      </a:cubicBezTo>
                      <a:cubicBezTo>
                        <a:pt x="1324" y="457"/>
                        <a:pt x="545" y="1236"/>
                        <a:pt x="195" y="2247"/>
                      </a:cubicBezTo>
                      <a:cubicBezTo>
                        <a:pt x="39" y="2714"/>
                        <a:pt x="1" y="3220"/>
                        <a:pt x="117" y="3726"/>
                      </a:cubicBezTo>
                      <a:cubicBezTo>
                        <a:pt x="468" y="1858"/>
                        <a:pt x="1907" y="418"/>
                        <a:pt x="3775" y="68"/>
                      </a:cubicBezTo>
                      <a:cubicBezTo>
                        <a:pt x="3576" y="22"/>
                        <a:pt x="3376" y="0"/>
                        <a:pt x="3179" y="0"/>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6"/>
                <p:cNvSpPr/>
                <p:nvPr/>
              </p:nvSpPr>
              <p:spPr>
                <a:xfrm>
                  <a:off x="4188653" y="1684639"/>
                  <a:ext cx="241607" cy="212686"/>
                </a:xfrm>
                <a:custGeom>
                  <a:avLst/>
                  <a:gdLst/>
                  <a:ahLst/>
                  <a:cxnLst/>
                  <a:rect l="l" t="t" r="r" b="b"/>
                  <a:pathLst>
                    <a:path w="12414" h="10928" extrusionOk="0">
                      <a:moveTo>
                        <a:pt x="6233" y="0"/>
                      </a:moveTo>
                      <a:cubicBezTo>
                        <a:pt x="5532" y="0"/>
                        <a:pt x="4817" y="137"/>
                        <a:pt x="4125" y="425"/>
                      </a:cubicBezTo>
                      <a:cubicBezTo>
                        <a:pt x="1323" y="1553"/>
                        <a:pt x="0" y="4783"/>
                        <a:pt x="1168" y="7546"/>
                      </a:cubicBezTo>
                      <a:cubicBezTo>
                        <a:pt x="2047" y="9656"/>
                        <a:pt x="4075" y="10928"/>
                        <a:pt x="6202" y="10928"/>
                      </a:cubicBezTo>
                      <a:cubicBezTo>
                        <a:pt x="6899" y="10928"/>
                        <a:pt x="7607" y="10791"/>
                        <a:pt x="8289" y="10503"/>
                      </a:cubicBezTo>
                      <a:cubicBezTo>
                        <a:pt x="11091" y="9336"/>
                        <a:pt x="12414" y="6145"/>
                        <a:pt x="11246" y="3382"/>
                      </a:cubicBezTo>
                      <a:cubicBezTo>
                        <a:pt x="10396" y="1272"/>
                        <a:pt x="8376" y="0"/>
                        <a:pt x="6233" y="0"/>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6"/>
                <p:cNvSpPr/>
                <p:nvPr/>
              </p:nvSpPr>
              <p:spPr>
                <a:xfrm>
                  <a:off x="4277265" y="1730201"/>
                  <a:ext cx="72712" cy="71778"/>
                </a:xfrm>
                <a:custGeom>
                  <a:avLst/>
                  <a:gdLst/>
                  <a:ahLst/>
                  <a:cxnLst/>
                  <a:rect l="l" t="t" r="r" b="b"/>
                  <a:pathLst>
                    <a:path w="3736" h="3688" extrusionOk="0">
                      <a:moveTo>
                        <a:pt x="605" y="0"/>
                      </a:moveTo>
                      <a:cubicBezTo>
                        <a:pt x="414" y="0"/>
                        <a:pt x="223" y="22"/>
                        <a:pt x="39" y="68"/>
                      </a:cubicBezTo>
                      <a:lnTo>
                        <a:pt x="0" y="68"/>
                      </a:lnTo>
                      <a:cubicBezTo>
                        <a:pt x="1868" y="379"/>
                        <a:pt x="3308" y="1858"/>
                        <a:pt x="3658" y="3687"/>
                      </a:cubicBezTo>
                      <a:cubicBezTo>
                        <a:pt x="3736" y="3220"/>
                        <a:pt x="3736" y="2714"/>
                        <a:pt x="3580" y="2247"/>
                      </a:cubicBezTo>
                      <a:cubicBezTo>
                        <a:pt x="3386" y="1741"/>
                        <a:pt x="3113" y="1313"/>
                        <a:pt x="2763" y="963"/>
                      </a:cubicBezTo>
                      <a:cubicBezTo>
                        <a:pt x="2413" y="574"/>
                        <a:pt x="1946" y="302"/>
                        <a:pt x="1479" y="146"/>
                      </a:cubicBezTo>
                      <a:cubicBezTo>
                        <a:pt x="1196" y="52"/>
                        <a:pt x="899" y="0"/>
                        <a:pt x="605" y="0"/>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7" name="Google Shape;637;p36"/>
              <p:cNvSpPr/>
              <p:nvPr/>
            </p:nvSpPr>
            <p:spPr>
              <a:xfrm>
                <a:off x="3117417" y="2632096"/>
                <a:ext cx="439196" cy="471029"/>
              </a:xfrm>
              <a:custGeom>
                <a:avLst/>
                <a:gdLst/>
                <a:ahLst/>
                <a:cxnLst/>
                <a:rect l="l" t="t" r="r" b="b"/>
                <a:pathLst>
                  <a:path w="43143" h="46270" extrusionOk="0">
                    <a:moveTo>
                      <a:pt x="22239" y="1"/>
                    </a:moveTo>
                    <a:cubicBezTo>
                      <a:pt x="15637" y="1"/>
                      <a:pt x="9270" y="3158"/>
                      <a:pt x="5261" y="8740"/>
                    </a:cubicBezTo>
                    <a:cubicBezTo>
                      <a:pt x="0" y="16121"/>
                      <a:pt x="79" y="26092"/>
                      <a:pt x="5496" y="33354"/>
                    </a:cubicBezTo>
                    <a:cubicBezTo>
                      <a:pt x="9512" y="38767"/>
                      <a:pt x="15772" y="41785"/>
                      <a:pt x="22244" y="41785"/>
                    </a:cubicBezTo>
                    <a:cubicBezTo>
                      <a:pt x="24502" y="41785"/>
                      <a:pt x="26787" y="41417"/>
                      <a:pt x="29011" y="40656"/>
                    </a:cubicBezTo>
                    <a:lnTo>
                      <a:pt x="34624" y="46269"/>
                    </a:lnTo>
                    <a:lnTo>
                      <a:pt x="34624" y="37712"/>
                    </a:lnTo>
                    <a:cubicBezTo>
                      <a:pt x="39963" y="33786"/>
                      <a:pt x="43143" y="27544"/>
                      <a:pt x="43143" y="20910"/>
                    </a:cubicBezTo>
                    <a:cubicBezTo>
                      <a:pt x="43143" y="11802"/>
                      <a:pt x="37294" y="3794"/>
                      <a:pt x="28618" y="1007"/>
                    </a:cubicBezTo>
                    <a:cubicBezTo>
                      <a:pt x="26515" y="328"/>
                      <a:pt x="24365" y="1"/>
                      <a:pt x="22239" y="1"/>
                    </a:cubicBezTo>
                    <a:close/>
                  </a:path>
                </a:pathLst>
              </a:custGeom>
              <a:solidFill>
                <a:schemeClr val="accent1"/>
              </a:solidFill>
              <a:ln>
                <a:noFill/>
              </a:ln>
            </p:spPr>
            <p:txBody>
              <a:bodyPr spcFirstLastPara="1" wrap="square" lIns="91425" tIns="45700" rIns="91425" bIns="91425" anchor="ctr" anchorCtr="0">
                <a:noAutofit/>
              </a:bodyPr>
              <a:lstStyle/>
              <a:p>
                <a:pPr marL="0" lvl="0" indent="0" algn="ctr" rtl="0">
                  <a:spcBef>
                    <a:spcPts val="0"/>
                  </a:spcBef>
                  <a:spcAft>
                    <a:spcPts val="0"/>
                  </a:spcAft>
                  <a:buNone/>
                </a:pPr>
                <a:r>
                  <a:rPr lang="en" sz="1200">
                    <a:solidFill>
                      <a:schemeClr val="dk1"/>
                    </a:solidFill>
                    <a:latin typeface="Oswald"/>
                    <a:ea typeface="Oswald"/>
                    <a:cs typeface="Oswald"/>
                    <a:sym typeface="Oswald"/>
                  </a:rPr>
                  <a:t>Oi!</a:t>
                </a:r>
                <a:endParaRPr sz="1200">
                  <a:solidFill>
                    <a:schemeClr val="dk1"/>
                  </a:solidFill>
                  <a:latin typeface="Oswald"/>
                  <a:ea typeface="Oswald"/>
                  <a:cs typeface="Oswald"/>
                  <a:sym typeface="Oswald"/>
                </a:endParaRPr>
              </a:p>
            </p:txBody>
          </p:sp>
        </p:grpSp>
        <p:grpSp>
          <p:nvGrpSpPr>
            <p:cNvPr id="638" name="Google Shape;638;p36"/>
            <p:cNvGrpSpPr/>
            <p:nvPr/>
          </p:nvGrpSpPr>
          <p:grpSpPr>
            <a:xfrm>
              <a:off x="6027164" y="261052"/>
              <a:ext cx="764514" cy="1137412"/>
              <a:chOff x="3323877" y="799050"/>
              <a:chExt cx="624399" cy="928955"/>
            </a:xfrm>
          </p:grpSpPr>
          <p:grpSp>
            <p:nvGrpSpPr>
              <p:cNvPr id="639" name="Google Shape;639;p36"/>
              <p:cNvGrpSpPr/>
              <p:nvPr/>
            </p:nvGrpSpPr>
            <p:grpSpPr>
              <a:xfrm>
                <a:off x="3434746" y="1126821"/>
                <a:ext cx="402653" cy="601184"/>
                <a:chOff x="5700570" y="3455680"/>
                <a:chExt cx="769008" cy="1148174"/>
              </a:xfrm>
            </p:grpSpPr>
            <p:sp>
              <p:nvSpPr>
                <p:cNvPr id="640" name="Google Shape;640;p36"/>
                <p:cNvSpPr/>
                <p:nvPr/>
              </p:nvSpPr>
              <p:spPr>
                <a:xfrm>
                  <a:off x="5760977" y="4254864"/>
                  <a:ext cx="648195" cy="348990"/>
                </a:xfrm>
                <a:custGeom>
                  <a:avLst/>
                  <a:gdLst/>
                  <a:ahLst/>
                  <a:cxnLst/>
                  <a:rect l="l" t="t" r="r" b="b"/>
                  <a:pathLst>
                    <a:path w="46742" h="25166" extrusionOk="0">
                      <a:moveTo>
                        <a:pt x="23391" y="1"/>
                      </a:moveTo>
                      <a:cubicBezTo>
                        <a:pt x="202" y="1"/>
                        <a:pt x="0" y="8913"/>
                        <a:pt x="0" y="25166"/>
                      </a:cubicBezTo>
                      <a:lnTo>
                        <a:pt x="46742" y="25166"/>
                      </a:lnTo>
                      <a:cubicBezTo>
                        <a:pt x="46742" y="8913"/>
                        <a:pt x="46580" y="1"/>
                        <a:pt x="233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6"/>
                <p:cNvSpPr/>
                <p:nvPr/>
              </p:nvSpPr>
              <p:spPr>
                <a:xfrm>
                  <a:off x="5883454" y="4202293"/>
                  <a:ext cx="403239" cy="276296"/>
                </a:xfrm>
                <a:custGeom>
                  <a:avLst/>
                  <a:gdLst/>
                  <a:ahLst/>
                  <a:cxnLst/>
                  <a:rect l="l" t="t" r="r" b="b"/>
                  <a:pathLst>
                    <a:path w="29078" h="19924" extrusionOk="0">
                      <a:moveTo>
                        <a:pt x="5405" y="1"/>
                      </a:moveTo>
                      <a:cubicBezTo>
                        <a:pt x="2420" y="1"/>
                        <a:pt x="0" y="2420"/>
                        <a:pt x="0" y="5405"/>
                      </a:cubicBezTo>
                      <a:cubicBezTo>
                        <a:pt x="0" y="13430"/>
                        <a:pt x="6493" y="19923"/>
                        <a:pt x="14559" y="19923"/>
                      </a:cubicBezTo>
                      <a:cubicBezTo>
                        <a:pt x="22585" y="19923"/>
                        <a:pt x="29078" y="13430"/>
                        <a:pt x="29078" y="5405"/>
                      </a:cubicBezTo>
                      <a:cubicBezTo>
                        <a:pt x="29078" y="2420"/>
                        <a:pt x="26658" y="1"/>
                        <a:pt x="236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6"/>
                <p:cNvSpPr/>
                <p:nvPr/>
              </p:nvSpPr>
              <p:spPr>
                <a:xfrm>
                  <a:off x="5947203" y="4105539"/>
                  <a:ext cx="275741" cy="183661"/>
                </a:xfrm>
                <a:custGeom>
                  <a:avLst/>
                  <a:gdLst/>
                  <a:ahLst/>
                  <a:cxnLst/>
                  <a:rect l="l" t="t" r="r" b="b"/>
                  <a:pathLst>
                    <a:path w="19884" h="13244" extrusionOk="0">
                      <a:moveTo>
                        <a:pt x="1" y="1"/>
                      </a:moveTo>
                      <a:lnTo>
                        <a:pt x="1" y="9841"/>
                      </a:lnTo>
                      <a:cubicBezTo>
                        <a:pt x="3036" y="12102"/>
                        <a:pt x="6647" y="13243"/>
                        <a:pt x="10264" y="13243"/>
                      </a:cubicBezTo>
                      <a:cubicBezTo>
                        <a:pt x="13616" y="13243"/>
                        <a:pt x="16974" y="12263"/>
                        <a:pt x="19883" y="10285"/>
                      </a:cubicBezTo>
                      <a:lnTo>
                        <a:pt x="19883" y="1"/>
                      </a:lnTo>
                      <a:close/>
                    </a:path>
                  </a:pathLst>
                </a:custGeom>
                <a:solidFill>
                  <a:srgbClr val="F1C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6"/>
                <p:cNvSpPr/>
                <p:nvPr/>
              </p:nvSpPr>
              <p:spPr>
                <a:xfrm>
                  <a:off x="5947203" y="4105539"/>
                  <a:ext cx="275741" cy="158714"/>
                </a:xfrm>
                <a:custGeom>
                  <a:avLst/>
                  <a:gdLst/>
                  <a:ahLst/>
                  <a:cxnLst/>
                  <a:rect l="l" t="t" r="r" b="b"/>
                  <a:pathLst>
                    <a:path w="19884" h="11445" extrusionOk="0">
                      <a:moveTo>
                        <a:pt x="1" y="1"/>
                      </a:moveTo>
                      <a:lnTo>
                        <a:pt x="1" y="8268"/>
                      </a:lnTo>
                      <a:cubicBezTo>
                        <a:pt x="2985" y="10386"/>
                        <a:pt x="6474" y="11444"/>
                        <a:pt x="9957" y="11444"/>
                      </a:cubicBezTo>
                      <a:cubicBezTo>
                        <a:pt x="13441" y="11444"/>
                        <a:pt x="16919" y="10386"/>
                        <a:pt x="19883" y="8268"/>
                      </a:cubicBezTo>
                      <a:lnTo>
                        <a:pt x="19883" y="1"/>
                      </a:lnTo>
                      <a:close/>
                    </a:path>
                  </a:pathLst>
                </a:custGeom>
                <a:solidFill>
                  <a:srgbClr val="E0B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6"/>
                <p:cNvSpPr/>
                <p:nvPr/>
              </p:nvSpPr>
              <p:spPr>
                <a:xfrm>
                  <a:off x="5796769" y="3509930"/>
                  <a:ext cx="577165" cy="726491"/>
                </a:xfrm>
                <a:custGeom>
                  <a:avLst/>
                  <a:gdLst/>
                  <a:ahLst/>
                  <a:cxnLst/>
                  <a:rect l="l" t="t" r="r" b="b"/>
                  <a:pathLst>
                    <a:path w="41620" h="52388" extrusionOk="0">
                      <a:moveTo>
                        <a:pt x="20810" y="0"/>
                      </a:moveTo>
                      <a:cubicBezTo>
                        <a:pt x="9316" y="0"/>
                        <a:pt x="0" y="11736"/>
                        <a:pt x="0" y="26214"/>
                      </a:cubicBezTo>
                      <a:cubicBezTo>
                        <a:pt x="0" y="40652"/>
                        <a:pt x="9316" y="52388"/>
                        <a:pt x="20810" y="52388"/>
                      </a:cubicBezTo>
                      <a:cubicBezTo>
                        <a:pt x="32304" y="52388"/>
                        <a:pt x="41620" y="40652"/>
                        <a:pt x="41620" y="26214"/>
                      </a:cubicBezTo>
                      <a:cubicBezTo>
                        <a:pt x="41620" y="11736"/>
                        <a:pt x="32304" y="0"/>
                        <a:pt x="20810" y="0"/>
                      </a:cubicBezTo>
                      <a:close/>
                    </a:path>
                  </a:pathLst>
                </a:custGeom>
                <a:solidFill>
                  <a:srgbClr val="F1C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6"/>
                <p:cNvSpPr/>
                <p:nvPr/>
              </p:nvSpPr>
              <p:spPr>
                <a:xfrm>
                  <a:off x="5795645" y="3803547"/>
                  <a:ext cx="46442" cy="139826"/>
                </a:xfrm>
                <a:custGeom>
                  <a:avLst/>
                  <a:gdLst/>
                  <a:ahLst/>
                  <a:cxnLst/>
                  <a:rect l="l" t="t" r="r" b="b"/>
                  <a:pathLst>
                    <a:path w="3349" h="10083" extrusionOk="0">
                      <a:moveTo>
                        <a:pt x="1" y="0"/>
                      </a:moveTo>
                      <a:lnTo>
                        <a:pt x="1" y="10082"/>
                      </a:lnTo>
                      <a:cubicBezTo>
                        <a:pt x="1856" y="10082"/>
                        <a:pt x="3348" y="8550"/>
                        <a:pt x="3348" y="6695"/>
                      </a:cubicBezTo>
                      <a:lnTo>
                        <a:pt x="3348" y="0"/>
                      </a:ln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6"/>
                <p:cNvSpPr/>
                <p:nvPr/>
              </p:nvSpPr>
              <p:spPr>
                <a:xfrm>
                  <a:off x="6329184" y="3803547"/>
                  <a:ext cx="46428" cy="139826"/>
                </a:xfrm>
                <a:custGeom>
                  <a:avLst/>
                  <a:gdLst/>
                  <a:ahLst/>
                  <a:cxnLst/>
                  <a:rect l="l" t="t" r="r" b="b"/>
                  <a:pathLst>
                    <a:path w="3348" h="10083" extrusionOk="0">
                      <a:moveTo>
                        <a:pt x="1" y="0"/>
                      </a:moveTo>
                      <a:lnTo>
                        <a:pt x="1" y="6695"/>
                      </a:lnTo>
                      <a:cubicBezTo>
                        <a:pt x="1" y="8550"/>
                        <a:pt x="1493" y="10082"/>
                        <a:pt x="3348" y="10082"/>
                      </a:cubicBezTo>
                      <a:lnTo>
                        <a:pt x="3348" y="0"/>
                      </a:ln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6"/>
                <p:cNvSpPr/>
                <p:nvPr/>
              </p:nvSpPr>
              <p:spPr>
                <a:xfrm>
                  <a:off x="6293392" y="3934969"/>
                  <a:ext cx="176187" cy="175618"/>
                </a:xfrm>
                <a:custGeom>
                  <a:avLst/>
                  <a:gdLst/>
                  <a:ahLst/>
                  <a:cxnLst/>
                  <a:rect l="l" t="t" r="r" b="b"/>
                  <a:pathLst>
                    <a:path w="12705" h="12664" extrusionOk="0">
                      <a:moveTo>
                        <a:pt x="6373" y="0"/>
                      </a:moveTo>
                      <a:cubicBezTo>
                        <a:pt x="2864" y="0"/>
                        <a:pt x="1" y="2823"/>
                        <a:pt x="1" y="6332"/>
                      </a:cubicBezTo>
                      <a:cubicBezTo>
                        <a:pt x="1" y="9841"/>
                        <a:pt x="2864" y="12664"/>
                        <a:pt x="6373" y="12664"/>
                      </a:cubicBezTo>
                      <a:cubicBezTo>
                        <a:pt x="9841" y="12664"/>
                        <a:pt x="12704" y="9841"/>
                        <a:pt x="12704" y="6332"/>
                      </a:cubicBezTo>
                      <a:cubicBezTo>
                        <a:pt x="12704" y="2823"/>
                        <a:pt x="9841" y="0"/>
                        <a:pt x="6373" y="0"/>
                      </a:cubicBezTo>
                      <a:close/>
                    </a:path>
                  </a:pathLst>
                </a:custGeom>
                <a:solidFill>
                  <a:srgbClr val="F1C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6"/>
                <p:cNvSpPr/>
                <p:nvPr/>
              </p:nvSpPr>
              <p:spPr>
                <a:xfrm>
                  <a:off x="6347641" y="3972578"/>
                  <a:ext cx="60407" cy="59713"/>
                </a:xfrm>
                <a:custGeom>
                  <a:avLst/>
                  <a:gdLst/>
                  <a:ahLst/>
                  <a:cxnLst/>
                  <a:rect l="l" t="t" r="r" b="b"/>
                  <a:pathLst>
                    <a:path w="4356" h="4306" extrusionOk="0">
                      <a:moveTo>
                        <a:pt x="3676" y="1"/>
                      </a:moveTo>
                      <a:cubicBezTo>
                        <a:pt x="3327" y="1"/>
                        <a:pt x="2980" y="54"/>
                        <a:pt x="2662" y="152"/>
                      </a:cubicBezTo>
                      <a:cubicBezTo>
                        <a:pt x="2098" y="353"/>
                        <a:pt x="1573" y="676"/>
                        <a:pt x="1130" y="1079"/>
                      </a:cubicBezTo>
                      <a:cubicBezTo>
                        <a:pt x="726" y="1523"/>
                        <a:pt x="404" y="2007"/>
                        <a:pt x="242" y="2612"/>
                      </a:cubicBezTo>
                      <a:cubicBezTo>
                        <a:pt x="41" y="3136"/>
                        <a:pt x="0" y="3741"/>
                        <a:pt x="121" y="4306"/>
                      </a:cubicBezTo>
                      <a:cubicBezTo>
                        <a:pt x="525" y="2168"/>
                        <a:pt x="2219" y="474"/>
                        <a:pt x="4356" y="71"/>
                      </a:cubicBezTo>
                      <a:cubicBezTo>
                        <a:pt x="4133" y="23"/>
                        <a:pt x="3904" y="1"/>
                        <a:pt x="3676" y="1"/>
                      </a:cubicBezTo>
                      <a:close/>
                    </a:path>
                  </a:pathLst>
                </a:custGeom>
                <a:solidFill>
                  <a:srgbClr val="E0B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6"/>
                <p:cNvSpPr/>
                <p:nvPr/>
              </p:nvSpPr>
              <p:spPr>
                <a:xfrm>
                  <a:off x="5700570" y="3934969"/>
                  <a:ext cx="176187" cy="175618"/>
                </a:xfrm>
                <a:custGeom>
                  <a:avLst/>
                  <a:gdLst/>
                  <a:ahLst/>
                  <a:cxnLst/>
                  <a:rect l="l" t="t" r="r" b="b"/>
                  <a:pathLst>
                    <a:path w="12705" h="12664" extrusionOk="0">
                      <a:moveTo>
                        <a:pt x="6373" y="0"/>
                      </a:moveTo>
                      <a:cubicBezTo>
                        <a:pt x="2864" y="0"/>
                        <a:pt x="1" y="2823"/>
                        <a:pt x="1" y="6332"/>
                      </a:cubicBezTo>
                      <a:cubicBezTo>
                        <a:pt x="1" y="9841"/>
                        <a:pt x="2864" y="12664"/>
                        <a:pt x="6373" y="12664"/>
                      </a:cubicBezTo>
                      <a:cubicBezTo>
                        <a:pt x="9841" y="12664"/>
                        <a:pt x="12704" y="9841"/>
                        <a:pt x="12704" y="6332"/>
                      </a:cubicBezTo>
                      <a:cubicBezTo>
                        <a:pt x="12704" y="2823"/>
                        <a:pt x="9841" y="0"/>
                        <a:pt x="6373" y="0"/>
                      </a:cubicBezTo>
                      <a:close/>
                    </a:path>
                  </a:pathLst>
                </a:custGeom>
                <a:solidFill>
                  <a:srgbClr val="F1C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6"/>
                <p:cNvSpPr/>
                <p:nvPr/>
              </p:nvSpPr>
              <p:spPr>
                <a:xfrm>
                  <a:off x="5762100" y="3972619"/>
                  <a:ext cx="60962" cy="59672"/>
                </a:xfrm>
                <a:custGeom>
                  <a:avLst/>
                  <a:gdLst/>
                  <a:ahLst/>
                  <a:cxnLst/>
                  <a:rect l="l" t="t" r="r" b="b"/>
                  <a:pathLst>
                    <a:path w="4396" h="4303" extrusionOk="0">
                      <a:moveTo>
                        <a:pt x="648" y="0"/>
                      </a:moveTo>
                      <a:cubicBezTo>
                        <a:pt x="429" y="0"/>
                        <a:pt x="212" y="23"/>
                        <a:pt x="0" y="68"/>
                      </a:cubicBezTo>
                      <a:lnTo>
                        <a:pt x="40" y="108"/>
                      </a:lnTo>
                      <a:cubicBezTo>
                        <a:pt x="2178" y="471"/>
                        <a:pt x="3872" y="2165"/>
                        <a:pt x="4235" y="4303"/>
                      </a:cubicBezTo>
                      <a:cubicBezTo>
                        <a:pt x="4396" y="3738"/>
                        <a:pt x="4356" y="3173"/>
                        <a:pt x="4154" y="2609"/>
                      </a:cubicBezTo>
                      <a:cubicBezTo>
                        <a:pt x="3993" y="2044"/>
                        <a:pt x="3670" y="1520"/>
                        <a:pt x="3226" y="1076"/>
                      </a:cubicBezTo>
                      <a:cubicBezTo>
                        <a:pt x="2823" y="673"/>
                        <a:pt x="2299" y="350"/>
                        <a:pt x="1734" y="189"/>
                      </a:cubicBezTo>
                      <a:cubicBezTo>
                        <a:pt x="1381" y="63"/>
                        <a:pt x="1013" y="0"/>
                        <a:pt x="648" y="0"/>
                      </a:cubicBezTo>
                      <a:close/>
                    </a:path>
                  </a:pathLst>
                </a:custGeom>
                <a:solidFill>
                  <a:srgbClr val="E0B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6"/>
                <p:cNvSpPr/>
                <p:nvPr/>
              </p:nvSpPr>
              <p:spPr>
                <a:xfrm>
                  <a:off x="5930437" y="3919867"/>
                  <a:ext cx="87254" cy="20149"/>
                </a:xfrm>
                <a:custGeom>
                  <a:avLst/>
                  <a:gdLst/>
                  <a:ahLst/>
                  <a:cxnLst/>
                  <a:rect l="l" t="t" r="r" b="b"/>
                  <a:pathLst>
                    <a:path w="6292" h="1453" extrusionOk="0">
                      <a:moveTo>
                        <a:pt x="726" y="1"/>
                      </a:moveTo>
                      <a:cubicBezTo>
                        <a:pt x="323" y="1"/>
                        <a:pt x="0" y="323"/>
                        <a:pt x="0" y="726"/>
                      </a:cubicBezTo>
                      <a:cubicBezTo>
                        <a:pt x="0" y="1130"/>
                        <a:pt x="323" y="1452"/>
                        <a:pt x="726" y="1452"/>
                      </a:cubicBezTo>
                      <a:lnTo>
                        <a:pt x="5606" y="1452"/>
                      </a:lnTo>
                      <a:cubicBezTo>
                        <a:pt x="5969" y="1452"/>
                        <a:pt x="6291" y="1130"/>
                        <a:pt x="6291" y="726"/>
                      </a:cubicBezTo>
                      <a:cubicBezTo>
                        <a:pt x="6291" y="323"/>
                        <a:pt x="5969" y="1"/>
                        <a:pt x="5606"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6"/>
                <p:cNvSpPr/>
                <p:nvPr/>
              </p:nvSpPr>
              <p:spPr>
                <a:xfrm>
                  <a:off x="6152456" y="3919867"/>
                  <a:ext cx="87254" cy="20149"/>
                </a:xfrm>
                <a:custGeom>
                  <a:avLst/>
                  <a:gdLst/>
                  <a:ahLst/>
                  <a:cxnLst/>
                  <a:rect l="l" t="t" r="r" b="b"/>
                  <a:pathLst>
                    <a:path w="6292" h="1453" extrusionOk="0">
                      <a:moveTo>
                        <a:pt x="727" y="1"/>
                      </a:moveTo>
                      <a:cubicBezTo>
                        <a:pt x="323" y="1"/>
                        <a:pt x="1" y="323"/>
                        <a:pt x="1" y="726"/>
                      </a:cubicBezTo>
                      <a:cubicBezTo>
                        <a:pt x="1" y="1130"/>
                        <a:pt x="323" y="1452"/>
                        <a:pt x="727" y="1452"/>
                      </a:cubicBezTo>
                      <a:lnTo>
                        <a:pt x="5566" y="1452"/>
                      </a:lnTo>
                      <a:cubicBezTo>
                        <a:pt x="5969" y="1452"/>
                        <a:pt x="6292" y="1130"/>
                        <a:pt x="6292" y="726"/>
                      </a:cubicBezTo>
                      <a:cubicBezTo>
                        <a:pt x="6292" y="323"/>
                        <a:pt x="5969" y="1"/>
                        <a:pt x="5566"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6"/>
                <p:cNvSpPr/>
                <p:nvPr/>
              </p:nvSpPr>
              <p:spPr>
                <a:xfrm>
                  <a:off x="5761531" y="3455680"/>
                  <a:ext cx="647085" cy="458473"/>
                </a:xfrm>
                <a:custGeom>
                  <a:avLst/>
                  <a:gdLst/>
                  <a:ahLst/>
                  <a:cxnLst/>
                  <a:rect l="l" t="t" r="r" b="b"/>
                  <a:pathLst>
                    <a:path w="46662" h="33061" extrusionOk="0">
                      <a:moveTo>
                        <a:pt x="23331" y="0"/>
                      </a:moveTo>
                      <a:cubicBezTo>
                        <a:pt x="17614" y="0"/>
                        <a:pt x="11898" y="2420"/>
                        <a:pt x="7865" y="7260"/>
                      </a:cubicBezTo>
                      <a:cubicBezTo>
                        <a:pt x="4639" y="11051"/>
                        <a:pt x="2582" y="15648"/>
                        <a:pt x="1856" y="20568"/>
                      </a:cubicBezTo>
                      <a:lnTo>
                        <a:pt x="1614" y="20568"/>
                      </a:lnTo>
                      <a:cubicBezTo>
                        <a:pt x="727" y="20568"/>
                        <a:pt x="1" y="21294"/>
                        <a:pt x="1" y="22181"/>
                      </a:cubicBezTo>
                      <a:lnTo>
                        <a:pt x="1" y="30328"/>
                      </a:lnTo>
                      <a:cubicBezTo>
                        <a:pt x="1" y="31175"/>
                        <a:pt x="727" y="31901"/>
                        <a:pt x="1614" y="31901"/>
                      </a:cubicBezTo>
                      <a:lnTo>
                        <a:pt x="12261" y="32667"/>
                      </a:lnTo>
                      <a:cubicBezTo>
                        <a:pt x="15951" y="32929"/>
                        <a:pt x="19641" y="33060"/>
                        <a:pt x="23331" y="33060"/>
                      </a:cubicBezTo>
                      <a:cubicBezTo>
                        <a:pt x="27021" y="33060"/>
                        <a:pt x="30711" y="32929"/>
                        <a:pt x="34401" y="32667"/>
                      </a:cubicBezTo>
                      <a:lnTo>
                        <a:pt x="45048" y="31901"/>
                      </a:lnTo>
                      <a:cubicBezTo>
                        <a:pt x="45935" y="31901"/>
                        <a:pt x="46661" y="31175"/>
                        <a:pt x="46661" y="30328"/>
                      </a:cubicBezTo>
                      <a:lnTo>
                        <a:pt x="46661" y="22181"/>
                      </a:lnTo>
                      <a:cubicBezTo>
                        <a:pt x="46661" y="21738"/>
                        <a:pt x="46500" y="21334"/>
                        <a:pt x="46218" y="21052"/>
                      </a:cubicBezTo>
                      <a:cubicBezTo>
                        <a:pt x="45895" y="20730"/>
                        <a:pt x="45492" y="20568"/>
                        <a:pt x="45048" y="20568"/>
                      </a:cubicBezTo>
                      <a:lnTo>
                        <a:pt x="44806" y="20568"/>
                      </a:lnTo>
                      <a:cubicBezTo>
                        <a:pt x="44080" y="15648"/>
                        <a:pt x="41983" y="11051"/>
                        <a:pt x="38797" y="7260"/>
                      </a:cubicBezTo>
                      <a:cubicBezTo>
                        <a:pt x="34764" y="2420"/>
                        <a:pt x="29048" y="0"/>
                        <a:pt x="23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6"/>
                <p:cNvSpPr/>
                <p:nvPr/>
              </p:nvSpPr>
              <p:spPr>
                <a:xfrm>
                  <a:off x="5917568" y="4050180"/>
                  <a:ext cx="335011" cy="127526"/>
                </a:xfrm>
                <a:custGeom>
                  <a:avLst/>
                  <a:gdLst/>
                  <a:ahLst/>
                  <a:cxnLst/>
                  <a:rect l="l" t="t" r="r" b="b"/>
                  <a:pathLst>
                    <a:path w="24158" h="9196" extrusionOk="0">
                      <a:moveTo>
                        <a:pt x="0" y="0"/>
                      </a:moveTo>
                      <a:cubicBezTo>
                        <a:pt x="0" y="5082"/>
                        <a:pt x="4114" y="9195"/>
                        <a:pt x="9195" y="9195"/>
                      </a:cubicBezTo>
                      <a:lnTo>
                        <a:pt x="15003" y="9195"/>
                      </a:lnTo>
                      <a:cubicBezTo>
                        <a:pt x="20044" y="9195"/>
                        <a:pt x="24158" y="5082"/>
                        <a:pt x="241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6"/>
                <p:cNvSpPr/>
                <p:nvPr/>
              </p:nvSpPr>
              <p:spPr>
                <a:xfrm>
                  <a:off x="5897433" y="4020531"/>
                  <a:ext cx="124170" cy="17348"/>
                </a:xfrm>
                <a:custGeom>
                  <a:avLst/>
                  <a:gdLst/>
                  <a:ahLst/>
                  <a:cxnLst/>
                  <a:rect l="l" t="t" r="r" b="b"/>
                  <a:pathLst>
                    <a:path w="8954" h="1251" extrusionOk="0">
                      <a:moveTo>
                        <a:pt x="1251" y="1"/>
                      </a:moveTo>
                      <a:cubicBezTo>
                        <a:pt x="565" y="1"/>
                        <a:pt x="1" y="565"/>
                        <a:pt x="1" y="1251"/>
                      </a:cubicBezTo>
                      <a:lnTo>
                        <a:pt x="8349" y="1251"/>
                      </a:lnTo>
                      <a:cubicBezTo>
                        <a:pt x="8671" y="1251"/>
                        <a:pt x="8954" y="969"/>
                        <a:pt x="8954" y="646"/>
                      </a:cubicBezTo>
                      <a:cubicBezTo>
                        <a:pt x="8954" y="283"/>
                        <a:pt x="8671" y="1"/>
                        <a:pt x="8349"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6"/>
                <p:cNvSpPr/>
                <p:nvPr/>
              </p:nvSpPr>
              <p:spPr>
                <a:xfrm>
                  <a:off x="6148545" y="4020531"/>
                  <a:ext cx="124170" cy="17348"/>
                </a:xfrm>
                <a:custGeom>
                  <a:avLst/>
                  <a:gdLst/>
                  <a:ahLst/>
                  <a:cxnLst/>
                  <a:rect l="l" t="t" r="r" b="b"/>
                  <a:pathLst>
                    <a:path w="8954" h="1251" extrusionOk="0">
                      <a:moveTo>
                        <a:pt x="646" y="1"/>
                      </a:moveTo>
                      <a:cubicBezTo>
                        <a:pt x="283" y="1"/>
                        <a:pt x="0" y="283"/>
                        <a:pt x="0" y="646"/>
                      </a:cubicBezTo>
                      <a:cubicBezTo>
                        <a:pt x="0" y="969"/>
                        <a:pt x="283" y="1251"/>
                        <a:pt x="646" y="1251"/>
                      </a:cubicBezTo>
                      <a:lnTo>
                        <a:pt x="8953" y="1251"/>
                      </a:lnTo>
                      <a:cubicBezTo>
                        <a:pt x="8953" y="565"/>
                        <a:pt x="8429" y="1"/>
                        <a:pt x="7744"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6"/>
                <p:cNvSpPr/>
                <p:nvPr/>
              </p:nvSpPr>
              <p:spPr>
                <a:xfrm>
                  <a:off x="6009843" y="3963286"/>
                  <a:ext cx="150462" cy="69005"/>
                </a:xfrm>
                <a:custGeom>
                  <a:avLst/>
                  <a:gdLst/>
                  <a:ahLst/>
                  <a:cxnLst/>
                  <a:rect l="l" t="t" r="r" b="b"/>
                  <a:pathLst>
                    <a:path w="10850" h="4976" extrusionOk="0">
                      <a:moveTo>
                        <a:pt x="5383" y="0"/>
                      </a:moveTo>
                      <a:cubicBezTo>
                        <a:pt x="2685" y="0"/>
                        <a:pt x="1" y="484"/>
                        <a:pt x="1" y="1467"/>
                      </a:cubicBezTo>
                      <a:cubicBezTo>
                        <a:pt x="1" y="3403"/>
                        <a:pt x="2461" y="4976"/>
                        <a:pt x="5445" y="4976"/>
                      </a:cubicBezTo>
                      <a:cubicBezTo>
                        <a:pt x="8430" y="4976"/>
                        <a:pt x="10849" y="3403"/>
                        <a:pt x="10849" y="1467"/>
                      </a:cubicBezTo>
                      <a:cubicBezTo>
                        <a:pt x="10849" y="494"/>
                        <a:pt x="8109" y="0"/>
                        <a:pt x="5383" y="0"/>
                      </a:cubicBezTo>
                      <a:close/>
                    </a:path>
                  </a:pathLst>
                </a:custGeom>
                <a:solidFill>
                  <a:srgbClr val="E0B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6"/>
                <p:cNvSpPr/>
                <p:nvPr/>
              </p:nvSpPr>
              <p:spPr>
                <a:xfrm>
                  <a:off x="5958394" y="4091006"/>
                  <a:ext cx="85576" cy="18472"/>
                </a:xfrm>
                <a:custGeom>
                  <a:avLst/>
                  <a:gdLst/>
                  <a:ahLst/>
                  <a:cxnLst/>
                  <a:rect l="l" t="t" r="r" b="b"/>
                  <a:pathLst>
                    <a:path w="6171" h="1332" extrusionOk="0">
                      <a:moveTo>
                        <a:pt x="1533" y="0"/>
                      </a:moveTo>
                      <a:lnTo>
                        <a:pt x="1452" y="41"/>
                      </a:lnTo>
                      <a:cubicBezTo>
                        <a:pt x="928" y="363"/>
                        <a:pt x="444" y="686"/>
                        <a:pt x="1" y="1089"/>
                      </a:cubicBezTo>
                      <a:cubicBezTo>
                        <a:pt x="533" y="899"/>
                        <a:pt x="1030" y="673"/>
                        <a:pt x="1524" y="411"/>
                      </a:cubicBezTo>
                      <a:lnTo>
                        <a:pt x="1524" y="411"/>
                      </a:lnTo>
                      <a:cubicBezTo>
                        <a:pt x="1988" y="718"/>
                        <a:pt x="2484" y="1022"/>
                        <a:pt x="2945" y="1291"/>
                      </a:cubicBezTo>
                      <a:lnTo>
                        <a:pt x="3025" y="1331"/>
                      </a:lnTo>
                      <a:lnTo>
                        <a:pt x="3066" y="1331"/>
                      </a:lnTo>
                      <a:cubicBezTo>
                        <a:pt x="4114" y="1331"/>
                        <a:pt x="5122" y="1250"/>
                        <a:pt x="6171" y="1129"/>
                      </a:cubicBezTo>
                      <a:cubicBezTo>
                        <a:pt x="5122" y="968"/>
                        <a:pt x="4114" y="887"/>
                        <a:pt x="3066" y="887"/>
                      </a:cubicBezTo>
                      <a:lnTo>
                        <a:pt x="3186" y="887"/>
                      </a:lnTo>
                      <a:cubicBezTo>
                        <a:pt x="2662" y="605"/>
                        <a:pt x="2138" y="323"/>
                        <a:pt x="1614" y="41"/>
                      </a:cubicBezTo>
                      <a:lnTo>
                        <a:pt x="1533"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6"/>
                <p:cNvSpPr/>
                <p:nvPr/>
              </p:nvSpPr>
              <p:spPr>
                <a:xfrm>
                  <a:off x="6126732" y="4090438"/>
                  <a:ext cx="85022" cy="18472"/>
                </a:xfrm>
                <a:custGeom>
                  <a:avLst/>
                  <a:gdLst/>
                  <a:ahLst/>
                  <a:cxnLst/>
                  <a:rect l="l" t="t" r="r" b="b"/>
                  <a:pathLst>
                    <a:path w="6131" h="1332" extrusionOk="0">
                      <a:moveTo>
                        <a:pt x="4638" y="1"/>
                      </a:moveTo>
                      <a:lnTo>
                        <a:pt x="4517" y="41"/>
                      </a:lnTo>
                      <a:cubicBezTo>
                        <a:pt x="3955" y="322"/>
                        <a:pt x="3473" y="603"/>
                        <a:pt x="2951" y="924"/>
                      </a:cubicBezTo>
                      <a:lnTo>
                        <a:pt x="2951" y="924"/>
                      </a:lnTo>
                      <a:cubicBezTo>
                        <a:pt x="2816" y="920"/>
                        <a:pt x="2680" y="918"/>
                        <a:pt x="2543" y="918"/>
                      </a:cubicBezTo>
                      <a:cubicBezTo>
                        <a:pt x="1699" y="918"/>
                        <a:pt x="836" y="996"/>
                        <a:pt x="1" y="1130"/>
                      </a:cubicBezTo>
                      <a:cubicBezTo>
                        <a:pt x="1009" y="1291"/>
                        <a:pt x="2057" y="1332"/>
                        <a:pt x="3066" y="1332"/>
                      </a:cubicBezTo>
                      <a:lnTo>
                        <a:pt x="3187" y="1332"/>
                      </a:lnTo>
                      <a:cubicBezTo>
                        <a:pt x="3648" y="1024"/>
                        <a:pt x="4147" y="753"/>
                        <a:pt x="4612" y="448"/>
                      </a:cubicBezTo>
                      <a:lnTo>
                        <a:pt x="4612" y="448"/>
                      </a:lnTo>
                      <a:cubicBezTo>
                        <a:pt x="5109" y="680"/>
                        <a:pt x="5638" y="941"/>
                        <a:pt x="6131" y="1130"/>
                      </a:cubicBezTo>
                      <a:cubicBezTo>
                        <a:pt x="5687" y="727"/>
                        <a:pt x="5203" y="364"/>
                        <a:pt x="4719" y="41"/>
                      </a:cubicBezTo>
                      <a:lnTo>
                        <a:pt x="4638" y="1"/>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0" name="Google Shape;660;p36"/>
              <p:cNvSpPr/>
              <p:nvPr/>
            </p:nvSpPr>
            <p:spPr>
              <a:xfrm>
                <a:off x="3323877" y="799050"/>
                <a:ext cx="624399" cy="347720"/>
              </a:xfrm>
              <a:custGeom>
                <a:avLst/>
                <a:gdLst/>
                <a:ahLst/>
                <a:cxnLst/>
                <a:rect l="l" t="t" r="r" b="b"/>
                <a:pathLst>
                  <a:path w="59003" h="32858" extrusionOk="0">
                    <a:moveTo>
                      <a:pt x="12523" y="0"/>
                    </a:moveTo>
                    <a:cubicBezTo>
                      <a:pt x="5614" y="0"/>
                      <a:pt x="0" y="5614"/>
                      <a:pt x="0" y="12523"/>
                    </a:cubicBezTo>
                    <a:cubicBezTo>
                      <a:pt x="0" y="19432"/>
                      <a:pt x="5614" y="25046"/>
                      <a:pt x="12523" y="25046"/>
                    </a:cubicBezTo>
                    <a:lnTo>
                      <a:pt x="40277" y="25046"/>
                    </a:lnTo>
                    <a:lnTo>
                      <a:pt x="48089" y="32858"/>
                    </a:lnTo>
                    <a:lnTo>
                      <a:pt x="48089" y="24928"/>
                    </a:lnTo>
                    <a:cubicBezTo>
                      <a:pt x="54331" y="24143"/>
                      <a:pt x="58963" y="18804"/>
                      <a:pt x="59002" y="12523"/>
                    </a:cubicBezTo>
                    <a:cubicBezTo>
                      <a:pt x="58963" y="5614"/>
                      <a:pt x="53389" y="0"/>
                      <a:pt x="46480" y="0"/>
                    </a:cubicBezTo>
                    <a:close/>
                  </a:path>
                </a:pathLst>
              </a:custGeom>
              <a:solidFill>
                <a:schemeClr val="accent1"/>
              </a:solidFill>
              <a:ln>
                <a:noFill/>
              </a:ln>
            </p:spPr>
            <p:txBody>
              <a:bodyPr spcFirstLastPara="1" wrap="square" lIns="91425" tIns="0" rIns="91425" bIns="91425" anchor="ctr" anchorCtr="0">
                <a:noAutofit/>
              </a:bodyPr>
              <a:lstStyle/>
              <a:p>
                <a:pPr marL="0" lvl="0" indent="0" algn="ctr" rtl="0">
                  <a:spcBef>
                    <a:spcPts val="0"/>
                  </a:spcBef>
                  <a:spcAft>
                    <a:spcPts val="0"/>
                  </a:spcAft>
                  <a:buNone/>
                </a:pPr>
                <a:r>
                  <a:rPr lang="en" sz="1200">
                    <a:solidFill>
                      <a:schemeClr val="dk1"/>
                    </a:solidFill>
                    <a:latin typeface="Oswald"/>
                    <a:ea typeface="Oswald"/>
                    <a:cs typeface="Oswald"/>
                    <a:sym typeface="Oswald"/>
                  </a:rPr>
                  <a:t>Aluu!</a:t>
                </a:r>
                <a:endParaRPr/>
              </a:p>
            </p:txBody>
          </p:sp>
        </p:grpSp>
        <p:grpSp>
          <p:nvGrpSpPr>
            <p:cNvPr id="661" name="Google Shape;661;p36"/>
            <p:cNvGrpSpPr/>
            <p:nvPr/>
          </p:nvGrpSpPr>
          <p:grpSpPr>
            <a:xfrm>
              <a:off x="6960760" y="2578418"/>
              <a:ext cx="908307" cy="1279629"/>
              <a:chOff x="4232409" y="2816611"/>
              <a:chExt cx="741839" cy="1045107"/>
            </a:xfrm>
          </p:grpSpPr>
          <p:grpSp>
            <p:nvGrpSpPr>
              <p:cNvPr id="662" name="Google Shape;662;p36"/>
              <p:cNvGrpSpPr/>
              <p:nvPr/>
            </p:nvGrpSpPr>
            <p:grpSpPr>
              <a:xfrm>
                <a:off x="4232409" y="3077700"/>
                <a:ext cx="741839" cy="784017"/>
                <a:chOff x="7457471" y="2218780"/>
                <a:chExt cx="1105407" cy="1168431"/>
              </a:xfrm>
            </p:grpSpPr>
            <p:sp>
              <p:nvSpPr>
                <p:cNvPr id="663" name="Google Shape;663;p36"/>
                <p:cNvSpPr/>
                <p:nvPr/>
              </p:nvSpPr>
              <p:spPr>
                <a:xfrm>
                  <a:off x="8247427" y="2220103"/>
                  <a:ext cx="283996" cy="279616"/>
                </a:xfrm>
                <a:custGeom>
                  <a:avLst/>
                  <a:gdLst/>
                  <a:ahLst/>
                  <a:cxnLst/>
                  <a:rect l="l" t="t" r="r" b="b"/>
                  <a:pathLst>
                    <a:path w="24901" h="24517" extrusionOk="0">
                      <a:moveTo>
                        <a:pt x="13880" y="1"/>
                      </a:moveTo>
                      <a:cubicBezTo>
                        <a:pt x="13231" y="1"/>
                        <a:pt x="12585" y="189"/>
                        <a:pt x="12031" y="575"/>
                      </a:cubicBezTo>
                      <a:lnTo>
                        <a:pt x="11991" y="535"/>
                      </a:lnTo>
                      <a:lnTo>
                        <a:pt x="11591" y="935"/>
                      </a:lnTo>
                      <a:lnTo>
                        <a:pt x="9673" y="2734"/>
                      </a:lnTo>
                      <a:lnTo>
                        <a:pt x="1" y="12006"/>
                      </a:lnTo>
                      <a:lnTo>
                        <a:pt x="1359" y="13405"/>
                      </a:lnTo>
                      <a:lnTo>
                        <a:pt x="8793" y="6291"/>
                      </a:lnTo>
                      <a:lnTo>
                        <a:pt x="10072" y="7690"/>
                      </a:lnTo>
                      <a:lnTo>
                        <a:pt x="2678" y="14764"/>
                      </a:lnTo>
                      <a:lnTo>
                        <a:pt x="3997" y="16163"/>
                      </a:lnTo>
                      <a:lnTo>
                        <a:pt x="11431" y="9089"/>
                      </a:lnTo>
                      <a:lnTo>
                        <a:pt x="12750" y="10447"/>
                      </a:lnTo>
                      <a:lnTo>
                        <a:pt x="5316" y="17522"/>
                      </a:lnTo>
                      <a:lnTo>
                        <a:pt x="6675" y="18961"/>
                      </a:lnTo>
                      <a:lnTo>
                        <a:pt x="14069" y="11886"/>
                      </a:lnTo>
                      <a:lnTo>
                        <a:pt x="15388" y="13245"/>
                      </a:lnTo>
                      <a:lnTo>
                        <a:pt x="7954" y="20319"/>
                      </a:lnTo>
                      <a:lnTo>
                        <a:pt x="9313" y="21718"/>
                      </a:lnTo>
                      <a:lnTo>
                        <a:pt x="16747" y="14644"/>
                      </a:lnTo>
                      <a:lnTo>
                        <a:pt x="18026" y="16003"/>
                      </a:lnTo>
                      <a:lnTo>
                        <a:pt x="10632" y="23077"/>
                      </a:lnTo>
                      <a:lnTo>
                        <a:pt x="11951" y="24516"/>
                      </a:lnTo>
                      <a:lnTo>
                        <a:pt x="19385" y="17402"/>
                      </a:lnTo>
                      <a:lnTo>
                        <a:pt x="21823" y="15084"/>
                      </a:lnTo>
                      <a:lnTo>
                        <a:pt x="23941" y="13085"/>
                      </a:lnTo>
                      <a:lnTo>
                        <a:pt x="23901" y="13045"/>
                      </a:lnTo>
                      <a:cubicBezTo>
                        <a:pt x="24900" y="11726"/>
                        <a:pt x="24780" y="9888"/>
                        <a:pt x="23661" y="8689"/>
                      </a:cubicBezTo>
                      <a:lnTo>
                        <a:pt x="16347" y="1055"/>
                      </a:lnTo>
                      <a:cubicBezTo>
                        <a:pt x="15675" y="360"/>
                        <a:pt x="14775" y="1"/>
                        <a:pt x="13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6"/>
                <p:cNvSpPr/>
                <p:nvPr/>
              </p:nvSpPr>
              <p:spPr>
                <a:xfrm>
                  <a:off x="7584192" y="2321927"/>
                  <a:ext cx="863815" cy="863815"/>
                </a:xfrm>
                <a:custGeom>
                  <a:avLst/>
                  <a:gdLst/>
                  <a:ahLst/>
                  <a:cxnLst/>
                  <a:rect l="l" t="t" r="r" b="b"/>
                  <a:pathLst>
                    <a:path w="75740" h="75740" extrusionOk="0">
                      <a:moveTo>
                        <a:pt x="37890" y="1"/>
                      </a:moveTo>
                      <a:cubicBezTo>
                        <a:pt x="16947" y="1"/>
                        <a:pt x="1" y="16947"/>
                        <a:pt x="1" y="37850"/>
                      </a:cubicBezTo>
                      <a:cubicBezTo>
                        <a:pt x="1" y="58793"/>
                        <a:pt x="16947" y="75739"/>
                        <a:pt x="37890" y="75739"/>
                      </a:cubicBezTo>
                      <a:cubicBezTo>
                        <a:pt x="58793" y="75739"/>
                        <a:pt x="75739" y="58793"/>
                        <a:pt x="75739" y="37850"/>
                      </a:cubicBezTo>
                      <a:cubicBezTo>
                        <a:pt x="75739" y="16947"/>
                        <a:pt x="58793" y="1"/>
                        <a:pt x="37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6"/>
                <p:cNvSpPr/>
                <p:nvPr/>
              </p:nvSpPr>
              <p:spPr>
                <a:xfrm>
                  <a:off x="7457471" y="2218780"/>
                  <a:ext cx="1105407" cy="1015684"/>
                </a:xfrm>
                <a:custGeom>
                  <a:avLst/>
                  <a:gdLst/>
                  <a:ahLst/>
                  <a:cxnLst/>
                  <a:rect l="l" t="t" r="r" b="b"/>
                  <a:pathLst>
                    <a:path w="96923" h="89056" extrusionOk="0">
                      <a:moveTo>
                        <a:pt x="54183" y="1"/>
                      </a:moveTo>
                      <a:cubicBezTo>
                        <a:pt x="51311" y="1"/>
                        <a:pt x="48423" y="1174"/>
                        <a:pt x="46323" y="3609"/>
                      </a:cubicBezTo>
                      <a:cubicBezTo>
                        <a:pt x="44193" y="1392"/>
                        <a:pt x="41487" y="378"/>
                        <a:pt x="38824" y="378"/>
                      </a:cubicBezTo>
                      <a:cubicBezTo>
                        <a:pt x="34093" y="378"/>
                        <a:pt x="29495" y="3580"/>
                        <a:pt x="28498" y="8925"/>
                      </a:cubicBezTo>
                      <a:cubicBezTo>
                        <a:pt x="27076" y="8296"/>
                        <a:pt x="25634" y="8008"/>
                        <a:pt x="24238" y="8008"/>
                      </a:cubicBezTo>
                      <a:cubicBezTo>
                        <a:pt x="17827" y="8008"/>
                        <a:pt x="12370" y="14077"/>
                        <a:pt x="14109" y="21035"/>
                      </a:cubicBezTo>
                      <a:cubicBezTo>
                        <a:pt x="7275" y="22234"/>
                        <a:pt x="3478" y="29668"/>
                        <a:pt x="6556" y="35903"/>
                      </a:cubicBezTo>
                      <a:cubicBezTo>
                        <a:pt x="800" y="39540"/>
                        <a:pt x="1" y="47653"/>
                        <a:pt x="4957" y="52330"/>
                      </a:cubicBezTo>
                      <a:cubicBezTo>
                        <a:pt x="1040" y="57805"/>
                        <a:pt x="3278" y="65519"/>
                        <a:pt x="9513" y="68037"/>
                      </a:cubicBezTo>
                      <a:cubicBezTo>
                        <a:pt x="9313" y="68836"/>
                        <a:pt x="9233" y="69675"/>
                        <a:pt x="9233" y="70475"/>
                      </a:cubicBezTo>
                      <a:cubicBezTo>
                        <a:pt x="9233" y="75711"/>
                        <a:pt x="13070" y="80147"/>
                        <a:pt x="18266" y="80866"/>
                      </a:cubicBezTo>
                      <a:cubicBezTo>
                        <a:pt x="19526" y="85906"/>
                        <a:pt x="23961" y="88808"/>
                        <a:pt x="28487" y="88808"/>
                      </a:cubicBezTo>
                      <a:cubicBezTo>
                        <a:pt x="31283" y="88808"/>
                        <a:pt x="34114" y="87699"/>
                        <a:pt x="36251" y="85303"/>
                      </a:cubicBezTo>
                      <a:cubicBezTo>
                        <a:pt x="41847" y="79028"/>
                        <a:pt x="38170" y="69036"/>
                        <a:pt x="29817" y="67917"/>
                      </a:cubicBezTo>
                      <a:cubicBezTo>
                        <a:pt x="29017" y="64680"/>
                        <a:pt x="26739" y="62082"/>
                        <a:pt x="23662" y="60803"/>
                      </a:cubicBezTo>
                      <a:cubicBezTo>
                        <a:pt x="24541" y="57206"/>
                        <a:pt x="23422" y="53369"/>
                        <a:pt x="20744" y="50811"/>
                      </a:cubicBezTo>
                      <a:cubicBezTo>
                        <a:pt x="22942" y="47693"/>
                        <a:pt x="23262" y="43617"/>
                        <a:pt x="21583" y="40179"/>
                      </a:cubicBezTo>
                      <a:cubicBezTo>
                        <a:pt x="24621" y="38261"/>
                        <a:pt x="26459" y="34944"/>
                        <a:pt x="26459" y="31347"/>
                      </a:cubicBezTo>
                      <a:cubicBezTo>
                        <a:pt x="26459" y="30507"/>
                        <a:pt x="26380" y="29668"/>
                        <a:pt x="26180" y="28829"/>
                      </a:cubicBezTo>
                      <a:cubicBezTo>
                        <a:pt x="30416" y="28069"/>
                        <a:pt x="33773" y="24752"/>
                        <a:pt x="34613" y="20475"/>
                      </a:cubicBezTo>
                      <a:cubicBezTo>
                        <a:pt x="35974" y="21072"/>
                        <a:pt x="37412" y="21361"/>
                        <a:pt x="38835" y="21361"/>
                      </a:cubicBezTo>
                      <a:cubicBezTo>
                        <a:pt x="41797" y="21361"/>
                        <a:pt x="44698" y="20107"/>
                        <a:pt x="46723" y="17758"/>
                      </a:cubicBezTo>
                      <a:cubicBezTo>
                        <a:pt x="48751" y="19858"/>
                        <a:pt x="51493" y="20952"/>
                        <a:pt x="54263" y="20952"/>
                      </a:cubicBezTo>
                      <a:cubicBezTo>
                        <a:pt x="56079" y="20952"/>
                        <a:pt x="57906" y="20482"/>
                        <a:pt x="59552" y="19516"/>
                      </a:cubicBezTo>
                      <a:cubicBezTo>
                        <a:pt x="61231" y="22594"/>
                        <a:pt x="64389" y="24592"/>
                        <a:pt x="67906" y="24872"/>
                      </a:cubicBezTo>
                      <a:lnTo>
                        <a:pt x="67906" y="24992"/>
                      </a:lnTo>
                      <a:cubicBezTo>
                        <a:pt x="67906" y="29188"/>
                        <a:pt x="70384" y="32985"/>
                        <a:pt x="74261" y="34624"/>
                      </a:cubicBezTo>
                      <a:cubicBezTo>
                        <a:pt x="73981" y="35623"/>
                        <a:pt x="73821" y="36622"/>
                        <a:pt x="73821" y="37621"/>
                      </a:cubicBezTo>
                      <a:cubicBezTo>
                        <a:pt x="73821" y="40979"/>
                        <a:pt x="75420" y="44176"/>
                        <a:pt x="78177" y="46135"/>
                      </a:cubicBezTo>
                      <a:cubicBezTo>
                        <a:pt x="75260" y="49292"/>
                        <a:pt x="74580" y="53888"/>
                        <a:pt x="76459" y="57765"/>
                      </a:cubicBezTo>
                      <a:cubicBezTo>
                        <a:pt x="72822" y="59484"/>
                        <a:pt x="70544" y="63161"/>
                        <a:pt x="70544" y="67197"/>
                      </a:cubicBezTo>
                      <a:cubicBezTo>
                        <a:pt x="70544" y="67517"/>
                        <a:pt x="70544" y="67837"/>
                        <a:pt x="70584" y="68157"/>
                      </a:cubicBezTo>
                      <a:cubicBezTo>
                        <a:pt x="61591" y="69276"/>
                        <a:pt x="58154" y="80467"/>
                        <a:pt x="64948" y="86422"/>
                      </a:cubicBezTo>
                      <a:cubicBezTo>
                        <a:pt x="67022" y="88239"/>
                        <a:pt x="69452" y="89055"/>
                        <a:pt x="71829" y="89055"/>
                      </a:cubicBezTo>
                      <a:cubicBezTo>
                        <a:pt x="77241" y="89055"/>
                        <a:pt x="82374" y="84824"/>
                        <a:pt x="82374" y="78548"/>
                      </a:cubicBezTo>
                      <a:cubicBezTo>
                        <a:pt x="82374" y="78229"/>
                        <a:pt x="82374" y="77909"/>
                        <a:pt x="82334" y="77589"/>
                      </a:cubicBezTo>
                      <a:cubicBezTo>
                        <a:pt x="89448" y="76670"/>
                        <a:pt x="93565" y="69076"/>
                        <a:pt x="90407" y="62641"/>
                      </a:cubicBezTo>
                      <a:cubicBezTo>
                        <a:pt x="94044" y="60883"/>
                        <a:pt x="96363" y="57246"/>
                        <a:pt x="96363" y="53209"/>
                      </a:cubicBezTo>
                      <a:cubicBezTo>
                        <a:pt x="96363" y="49852"/>
                        <a:pt x="94764" y="46694"/>
                        <a:pt x="92006" y="44736"/>
                      </a:cubicBezTo>
                      <a:cubicBezTo>
                        <a:pt x="96922" y="39380"/>
                        <a:pt x="95044" y="30787"/>
                        <a:pt x="88369" y="27989"/>
                      </a:cubicBezTo>
                      <a:cubicBezTo>
                        <a:pt x="90327" y="21594"/>
                        <a:pt x="85851" y="15080"/>
                        <a:pt x="79177" y="14560"/>
                      </a:cubicBezTo>
                      <a:lnTo>
                        <a:pt x="79177" y="14440"/>
                      </a:lnTo>
                      <a:cubicBezTo>
                        <a:pt x="79177" y="8325"/>
                        <a:pt x="74158" y="3958"/>
                        <a:pt x="68709" y="3958"/>
                      </a:cubicBezTo>
                      <a:cubicBezTo>
                        <a:pt x="66928" y="3958"/>
                        <a:pt x="65102" y="4424"/>
                        <a:pt x="63389" y="5448"/>
                      </a:cubicBezTo>
                      <a:cubicBezTo>
                        <a:pt x="61425" y="1877"/>
                        <a:pt x="57816" y="1"/>
                        <a:pt x="54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6"/>
                <p:cNvSpPr/>
                <p:nvPr/>
              </p:nvSpPr>
              <p:spPr>
                <a:xfrm>
                  <a:off x="7743737" y="3089552"/>
                  <a:ext cx="553393" cy="297659"/>
                </a:xfrm>
                <a:custGeom>
                  <a:avLst/>
                  <a:gdLst/>
                  <a:ahLst/>
                  <a:cxnLst/>
                  <a:rect l="l" t="t" r="r" b="b"/>
                  <a:pathLst>
                    <a:path w="48522" h="26099" extrusionOk="0">
                      <a:moveTo>
                        <a:pt x="24261" y="0"/>
                      </a:moveTo>
                      <a:cubicBezTo>
                        <a:pt x="160" y="0"/>
                        <a:pt x="1" y="9233"/>
                        <a:pt x="1" y="26099"/>
                      </a:cubicBezTo>
                      <a:lnTo>
                        <a:pt x="48521" y="26099"/>
                      </a:lnTo>
                      <a:cubicBezTo>
                        <a:pt x="48521" y="9233"/>
                        <a:pt x="48361" y="0"/>
                        <a:pt x="242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6"/>
                <p:cNvSpPr/>
                <p:nvPr/>
              </p:nvSpPr>
              <p:spPr>
                <a:xfrm>
                  <a:off x="7902825" y="2899465"/>
                  <a:ext cx="235673" cy="305414"/>
                </a:xfrm>
                <a:custGeom>
                  <a:avLst/>
                  <a:gdLst/>
                  <a:ahLst/>
                  <a:cxnLst/>
                  <a:rect l="l" t="t" r="r" b="b"/>
                  <a:pathLst>
                    <a:path w="20664" h="26779" extrusionOk="0">
                      <a:moveTo>
                        <a:pt x="0" y="1"/>
                      </a:moveTo>
                      <a:lnTo>
                        <a:pt x="0" y="16427"/>
                      </a:lnTo>
                      <a:cubicBezTo>
                        <a:pt x="0" y="22143"/>
                        <a:pt x="4596" y="26739"/>
                        <a:pt x="10312" y="26779"/>
                      </a:cubicBezTo>
                      <a:cubicBezTo>
                        <a:pt x="16027" y="26779"/>
                        <a:pt x="20623" y="22143"/>
                        <a:pt x="20663" y="16427"/>
                      </a:cubicBezTo>
                      <a:lnTo>
                        <a:pt x="20663" y="1"/>
                      </a:ln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6"/>
                <p:cNvSpPr/>
                <p:nvPr/>
              </p:nvSpPr>
              <p:spPr>
                <a:xfrm>
                  <a:off x="7902825" y="2961462"/>
                  <a:ext cx="235673" cy="157332"/>
                </a:xfrm>
                <a:custGeom>
                  <a:avLst/>
                  <a:gdLst/>
                  <a:ahLst/>
                  <a:cxnLst/>
                  <a:rect l="l" t="t" r="r" b="b"/>
                  <a:pathLst>
                    <a:path w="20664" h="13795" extrusionOk="0">
                      <a:moveTo>
                        <a:pt x="0" y="0"/>
                      </a:moveTo>
                      <a:lnTo>
                        <a:pt x="0" y="10232"/>
                      </a:lnTo>
                      <a:cubicBezTo>
                        <a:pt x="3162" y="12603"/>
                        <a:pt x="6919" y="13795"/>
                        <a:pt x="10686" y="13795"/>
                      </a:cubicBezTo>
                      <a:cubicBezTo>
                        <a:pt x="14156" y="13795"/>
                        <a:pt x="17635" y="12783"/>
                        <a:pt x="20663" y="10751"/>
                      </a:cubicBezTo>
                      <a:lnTo>
                        <a:pt x="20663" y="0"/>
                      </a:ln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6"/>
                <p:cNvSpPr/>
                <p:nvPr/>
              </p:nvSpPr>
              <p:spPr>
                <a:xfrm>
                  <a:off x="7743281" y="3115532"/>
                  <a:ext cx="553850" cy="271679"/>
                </a:xfrm>
                <a:custGeom>
                  <a:avLst/>
                  <a:gdLst/>
                  <a:ahLst/>
                  <a:cxnLst/>
                  <a:rect l="l" t="t" r="r" b="b"/>
                  <a:pathLst>
                    <a:path w="48562" h="23821" extrusionOk="0">
                      <a:moveTo>
                        <a:pt x="8873" y="0"/>
                      </a:moveTo>
                      <a:cubicBezTo>
                        <a:pt x="120" y="3677"/>
                        <a:pt x="1" y="11831"/>
                        <a:pt x="1" y="23821"/>
                      </a:cubicBezTo>
                      <a:lnTo>
                        <a:pt x="8873" y="23821"/>
                      </a:lnTo>
                      <a:lnTo>
                        <a:pt x="8873" y="19824"/>
                      </a:lnTo>
                      <a:lnTo>
                        <a:pt x="39728" y="19824"/>
                      </a:lnTo>
                      <a:lnTo>
                        <a:pt x="39728" y="23821"/>
                      </a:lnTo>
                      <a:lnTo>
                        <a:pt x="48561" y="23821"/>
                      </a:lnTo>
                      <a:cubicBezTo>
                        <a:pt x="48561" y="11831"/>
                        <a:pt x="48481" y="3677"/>
                        <a:pt x="39728" y="0"/>
                      </a:cubicBezTo>
                      <a:lnTo>
                        <a:pt x="39728" y="14069"/>
                      </a:lnTo>
                      <a:lnTo>
                        <a:pt x="8873" y="14069"/>
                      </a:lnTo>
                      <a:lnTo>
                        <a:pt x="88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6"/>
                <p:cNvSpPr/>
                <p:nvPr/>
              </p:nvSpPr>
              <p:spPr>
                <a:xfrm>
                  <a:off x="7806647" y="2540732"/>
                  <a:ext cx="419829" cy="546094"/>
                </a:xfrm>
                <a:custGeom>
                  <a:avLst/>
                  <a:gdLst/>
                  <a:ahLst/>
                  <a:cxnLst/>
                  <a:rect l="l" t="t" r="r" b="b"/>
                  <a:pathLst>
                    <a:path w="36811" h="47882" extrusionOk="0">
                      <a:moveTo>
                        <a:pt x="18385" y="0"/>
                      </a:moveTo>
                      <a:cubicBezTo>
                        <a:pt x="8233" y="0"/>
                        <a:pt x="0" y="10711"/>
                        <a:pt x="0" y="23941"/>
                      </a:cubicBezTo>
                      <a:cubicBezTo>
                        <a:pt x="0" y="37130"/>
                        <a:pt x="8233" y="47881"/>
                        <a:pt x="18385" y="47881"/>
                      </a:cubicBezTo>
                      <a:cubicBezTo>
                        <a:pt x="28537" y="47881"/>
                        <a:pt x="36810" y="37130"/>
                        <a:pt x="36810" y="23941"/>
                      </a:cubicBezTo>
                      <a:cubicBezTo>
                        <a:pt x="36810" y="10711"/>
                        <a:pt x="28537" y="0"/>
                        <a:pt x="18385" y="0"/>
                      </a:cubicBezTo>
                      <a:close/>
                    </a:path>
                  </a:pathLst>
                </a:custGeom>
                <a:solidFill>
                  <a:srgbClr val="852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6"/>
                <p:cNvSpPr/>
                <p:nvPr/>
              </p:nvSpPr>
              <p:spPr>
                <a:xfrm>
                  <a:off x="7806647" y="2540732"/>
                  <a:ext cx="419829" cy="546094"/>
                </a:xfrm>
                <a:custGeom>
                  <a:avLst/>
                  <a:gdLst/>
                  <a:ahLst/>
                  <a:cxnLst/>
                  <a:rect l="l" t="t" r="r" b="b"/>
                  <a:pathLst>
                    <a:path w="36811" h="47882" extrusionOk="0">
                      <a:moveTo>
                        <a:pt x="18385" y="0"/>
                      </a:moveTo>
                      <a:cubicBezTo>
                        <a:pt x="8233" y="0"/>
                        <a:pt x="0" y="10711"/>
                        <a:pt x="0" y="23941"/>
                      </a:cubicBezTo>
                      <a:cubicBezTo>
                        <a:pt x="0" y="37130"/>
                        <a:pt x="8233" y="47881"/>
                        <a:pt x="18385" y="47881"/>
                      </a:cubicBezTo>
                      <a:cubicBezTo>
                        <a:pt x="28537" y="47881"/>
                        <a:pt x="36810" y="37130"/>
                        <a:pt x="36810" y="23941"/>
                      </a:cubicBezTo>
                      <a:cubicBezTo>
                        <a:pt x="36810" y="10711"/>
                        <a:pt x="28537" y="0"/>
                        <a:pt x="18385" y="0"/>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6"/>
                <p:cNvSpPr/>
                <p:nvPr/>
              </p:nvSpPr>
              <p:spPr>
                <a:xfrm>
                  <a:off x="7954786" y="2848416"/>
                  <a:ext cx="123083" cy="56535"/>
                </a:xfrm>
                <a:custGeom>
                  <a:avLst/>
                  <a:gdLst/>
                  <a:ahLst/>
                  <a:cxnLst/>
                  <a:rect l="l" t="t" r="r" b="b"/>
                  <a:pathLst>
                    <a:path w="10792" h="4957" extrusionOk="0">
                      <a:moveTo>
                        <a:pt x="5396" y="0"/>
                      </a:moveTo>
                      <a:cubicBezTo>
                        <a:pt x="2438" y="0"/>
                        <a:pt x="0" y="1599"/>
                        <a:pt x="0" y="3517"/>
                      </a:cubicBezTo>
                      <a:cubicBezTo>
                        <a:pt x="0" y="4477"/>
                        <a:pt x="2698" y="4956"/>
                        <a:pt x="5396" y="4956"/>
                      </a:cubicBezTo>
                      <a:cubicBezTo>
                        <a:pt x="8094" y="4956"/>
                        <a:pt x="10792" y="4477"/>
                        <a:pt x="10792" y="3517"/>
                      </a:cubicBezTo>
                      <a:cubicBezTo>
                        <a:pt x="10792" y="1599"/>
                        <a:pt x="8394" y="0"/>
                        <a:pt x="5396" y="0"/>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6"/>
                <p:cNvSpPr/>
                <p:nvPr/>
              </p:nvSpPr>
              <p:spPr>
                <a:xfrm>
                  <a:off x="7977117" y="2829267"/>
                  <a:ext cx="78877" cy="55394"/>
                </a:xfrm>
                <a:custGeom>
                  <a:avLst/>
                  <a:gdLst/>
                  <a:ahLst/>
                  <a:cxnLst/>
                  <a:rect l="l" t="t" r="r" b="b"/>
                  <a:pathLst>
                    <a:path w="6916" h="4857" extrusionOk="0">
                      <a:moveTo>
                        <a:pt x="3438" y="1"/>
                      </a:moveTo>
                      <a:cubicBezTo>
                        <a:pt x="1560" y="1"/>
                        <a:pt x="1" y="1559"/>
                        <a:pt x="1" y="3478"/>
                      </a:cubicBezTo>
                      <a:cubicBezTo>
                        <a:pt x="1" y="4397"/>
                        <a:pt x="1729" y="4857"/>
                        <a:pt x="3458" y="4857"/>
                      </a:cubicBezTo>
                      <a:cubicBezTo>
                        <a:pt x="5187" y="4857"/>
                        <a:pt x="6915" y="4397"/>
                        <a:pt x="6915" y="3478"/>
                      </a:cubicBezTo>
                      <a:cubicBezTo>
                        <a:pt x="6915" y="1559"/>
                        <a:pt x="5357" y="1"/>
                        <a:pt x="3438" y="1"/>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6"/>
                <p:cNvSpPr/>
                <p:nvPr/>
              </p:nvSpPr>
              <p:spPr>
                <a:xfrm>
                  <a:off x="8158081" y="2847321"/>
                  <a:ext cx="200580" cy="176515"/>
                </a:xfrm>
                <a:custGeom>
                  <a:avLst/>
                  <a:gdLst/>
                  <a:ahLst/>
                  <a:cxnLst/>
                  <a:rect l="l" t="t" r="r" b="b"/>
                  <a:pathLst>
                    <a:path w="17587" h="15477" extrusionOk="0">
                      <a:moveTo>
                        <a:pt x="8805" y="0"/>
                      </a:moveTo>
                      <a:cubicBezTo>
                        <a:pt x="5762" y="0"/>
                        <a:pt x="2879" y="1781"/>
                        <a:pt x="1640" y="4772"/>
                      </a:cubicBezTo>
                      <a:cubicBezTo>
                        <a:pt x="1" y="8729"/>
                        <a:pt x="1879" y="13246"/>
                        <a:pt x="5836" y="14884"/>
                      </a:cubicBezTo>
                      <a:cubicBezTo>
                        <a:pt x="6807" y="15286"/>
                        <a:pt x="7811" y="15476"/>
                        <a:pt x="8798" y="15476"/>
                      </a:cubicBezTo>
                      <a:cubicBezTo>
                        <a:pt x="11835" y="15476"/>
                        <a:pt x="14711" y="13674"/>
                        <a:pt x="15948" y="10688"/>
                      </a:cubicBezTo>
                      <a:cubicBezTo>
                        <a:pt x="17587" y="6731"/>
                        <a:pt x="15708" y="2215"/>
                        <a:pt x="11751" y="576"/>
                      </a:cubicBezTo>
                      <a:cubicBezTo>
                        <a:pt x="10786" y="186"/>
                        <a:pt x="9787" y="0"/>
                        <a:pt x="8805" y="0"/>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6"/>
                <p:cNvSpPr/>
                <p:nvPr/>
              </p:nvSpPr>
              <p:spPr>
                <a:xfrm>
                  <a:off x="8224640" y="2885151"/>
                  <a:ext cx="60173" cy="59910"/>
                </a:xfrm>
                <a:custGeom>
                  <a:avLst/>
                  <a:gdLst/>
                  <a:ahLst/>
                  <a:cxnLst/>
                  <a:rect l="l" t="t" r="r" b="b"/>
                  <a:pathLst>
                    <a:path w="5276" h="5253" extrusionOk="0">
                      <a:moveTo>
                        <a:pt x="4447" y="1"/>
                      </a:moveTo>
                      <a:cubicBezTo>
                        <a:pt x="4027" y="1"/>
                        <a:pt x="3605" y="73"/>
                        <a:pt x="3198" y="216"/>
                      </a:cubicBezTo>
                      <a:cubicBezTo>
                        <a:pt x="2518" y="456"/>
                        <a:pt x="1879" y="816"/>
                        <a:pt x="1399" y="1336"/>
                      </a:cubicBezTo>
                      <a:cubicBezTo>
                        <a:pt x="880" y="1855"/>
                        <a:pt x="480" y="2495"/>
                        <a:pt x="280" y="3174"/>
                      </a:cubicBezTo>
                      <a:cubicBezTo>
                        <a:pt x="40" y="3853"/>
                        <a:pt x="0" y="4573"/>
                        <a:pt x="120" y="5252"/>
                      </a:cubicBezTo>
                      <a:cubicBezTo>
                        <a:pt x="280" y="4613"/>
                        <a:pt x="520" y="3973"/>
                        <a:pt x="800" y="3374"/>
                      </a:cubicBezTo>
                      <a:cubicBezTo>
                        <a:pt x="1399" y="2255"/>
                        <a:pt x="2318" y="1336"/>
                        <a:pt x="3437" y="776"/>
                      </a:cubicBezTo>
                      <a:cubicBezTo>
                        <a:pt x="3997" y="456"/>
                        <a:pt x="4636" y="256"/>
                        <a:pt x="5276" y="97"/>
                      </a:cubicBezTo>
                      <a:cubicBezTo>
                        <a:pt x="5004" y="33"/>
                        <a:pt x="4726" y="1"/>
                        <a:pt x="4447" y="1"/>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6"/>
                <p:cNvSpPr/>
                <p:nvPr/>
              </p:nvSpPr>
              <p:spPr>
                <a:xfrm>
                  <a:off x="7677189" y="2847344"/>
                  <a:ext cx="194193" cy="176276"/>
                </a:xfrm>
                <a:custGeom>
                  <a:avLst/>
                  <a:gdLst/>
                  <a:ahLst/>
                  <a:cxnLst/>
                  <a:rect l="l" t="t" r="r" b="b"/>
                  <a:pathLst>
                    <a:path w="17027" h="15456" extrusionOk="0">
                      <a:moveTo>
                        <a:pt x="8515" y="0"/>
                      </a:moveTo>
                      <a:cubicBezTo>
                        <a:pt x="5017" y="0"/>
                        <a:pt x="1854" y="2415"/>
                        <a:pt x="999" y="5969"/>
                      </a:cubicBezTo>
                      <a:cubicBezTo>
                        <a:pt x="0" y="10126"/>
                        <a:pt x="2598" y="14283"/>
                        <a:pt x="6755" y="15242"/>
                      </a:cubicBezTo>
                      <a:cubicBezTo>
                        <a:pt x="7357" y="15387"/>
                        <a:pt x="7959" y="15456"/>
                        <a:pt x="8551" y="15456"/>
                      </a:cubicBezTo>
                      <a:cubicBezTo>
                        <a:pt x="12048" y="15456"/>
                        <a:pt x="15207" y="13041"/>
                        <a:pt x="16027" y="9487"/>
                      </a:cubicBezTo>
                      <a:cubicBezTo>
                        <a:pt x="17026" y="5370"/>
                        <a:pt x="14469" y="1173"/>
                        <a:pt x="10312" y="214"/>
                      </a:cubicBezTo>
                      <a:cubicBezTo>
                        <a:pt x="9710" y="69"/>
                        <a:pt x="9108" y="0"/>
                        <a:pt x="8515" y="0"/>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6"/>
                <p:cNvSpPr/>
                <p:nvPr/>
              </p:nvSpPr>
              <p:spPr>
                <a:xfrm>
                  <a:off x="7747843" y="2885151"/>
                  <a:ext cx="60629" cy="59910"/>
                </a:xfrm>
                <a:custGeom>
                  <a:avLst/>
                  <a:gdLst/>
                  <a:ahLst/>
                  <a:cxnLst/>
                  <a:rect l="l" t="t" r="r" b="b"/>
                  <a:pathLst>
                    <a:path w="5316" h="5253" extrusionOk="0">
                      <a:moveTo>
                        <a:pt x="858" y="1"/>
                      </a:moveTo>
                      <a:cubicBezTo>
                        <a:pt x="576" y="1"/>
                        <a:pt x="288" y="33"/>
                        <a:pt x="0" y="97"/>
                      </a:cubicBezTo>
                      <a:cubicBezTo>
                        <a:pt x="640" y="256"/>
                        <a:pt x="1279" y="456"/>
                        <a:pt x="1879" y="776"/>
                      </a:cubicBezTo>
                      <a:cubicBezTo>
                        <a:pt x="2998" y="1336"/>
                        <a:pt x="3917" y="2255"/>
                        <a:pt x="4517" y="3374"/>
                      </a:cubicBezTo>
                      <a:cubicBezTo>
                        <a:pt x="4796" y="3973"/>
                        <a:pt x="5036" y="4613"/>
                        <a:pt x="5156" y="5252"/>
                      </a:cubicBezTo>
                      <a:cubicBezTo>
                        <a:pt x="5316" y="4573"/>
                        <a:pt x="5276" y="3853"/>
                        <a:pt x="5036" y="3174"/>
                      </a:cubicBezTo>
                      <a:cubicBezTo>
                        <a:pt x="4796" y="2495"/>
                        <a:pt x="4437" y="1855"/>
                        <a:pt x="3917" y="1336"/>
                      </a:cubicBezTo>
                      <a:cubicBezTo>
                        <a:pt x="3397" y="816"/>
                        <a:pt x="2758" y="456"/>
                        <a:pt x="2079" y="216"/>
                      </a:cubicBezTo>
                      <a:cubicBezTo>
                        <a:pt x="1695" y="73"/>
                        <a:pt x="1282" y="1"/>
                        <a:pt x="858" y="1"/>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6"/>
                <p:cNvSpPr/>
                <p:nvPr/>
              </p:nvSpPr>
              <p:spPr>
                <a:xfrm>
                  <a:off x="7911938" y="2836110"/>
                  <a:ext cx="20073" cy="45130"/>
                </a:xfrm>
                <a:custGeom>
                  <a:avLst/>
                  <a:gdLst/>
                  <a:ahLst/>
                  <a:cxnLst/>
                  <a:rect l="l" t="t" r="r" b="b"/>
                  <a:pathLst>
                    <a:path w="1760" h="3957" extrusionOk="0">
                      <a:moveTo>
                        <a:pt x="880" y="0"/>
                      </a:moveTo>
                      <a:cubicBezTo>
                        <a:pt x="400" y="0"/>
                        <a:pt x="1" y="360"/>
                        <a:pt x="1" y="879"/>
                      </a:cubicBezTo>
                      <a:lnTo>
                        <a:pt x="1" y="3118"/>
                      </a:lnTo>
                      <a:cubicBezTo>
                        <a:pt x="1" y="3597"/>
                        <a:pt x="400" y="3957"/>
                        <a:pt x="880" y="3957"/>
                      </a:cubicBezTo>
                      <a:cubicBezTo>
                        <a:pt x="1359" y="3957"/>
                        <a:pt x="1759" y="3597"/>
                        <a:pt x="1759" y="3118"/>
                      </a:cubicBezTo>
                      <a:lnTo>
                        <a:pt x="1759" y="879"/>
                      </a:lnTo>
                      <a:cubicBezTo>
                        <a:pt x="1759" y="360"/>
                        <a:pt x="1359" y="0"/>
                        <a:pt x="880" y="0"/>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6"/>
                <p:cNvSpPr/>
                <p:nvPr/>
              </p:nvSpPr>
              <p:spPr>
                <a:xfrm>
                  <a:off x="8101113" y="2836110"/>
                  <a:ext cx="20061" cy="45130"/>
                </a:xfrm>
                <a:custGeom>
                  <a:avLst/>
                  <a:gdLst/>
                  <a:ahLst/>
                  <a:cxnLst/>
                  <a:rect l="l" t="t" r="r" b="b"/>
                  <a:pathLst>
                    <a:path w="1759" h="3957" extrusionOk="0">
                      <a:moveTo>
                        <a:pt x="879" y="0"/>
                      </a:moveTo>
                      <a:cubicBezTo>
                        <a:pt x="400" y="0"/>
                        <a:pt x="0" y="360"/>
                        <a:pt x="0" y="879"/>
                      </a:cubicBezTo>
                      <a:lnTo>
                        <a:pt x="0" y="3118"/>
                      </a:lnTo>
                      <a:cubicBezTo>
                        <a:pt x="0" y="3597"/>
                        <a:pt x="400" y="3957"/>
                        <a:pt x="879" y="3957"/>
                      </a:cubicBezTo>
                      <a:cubicBezTo>
                        <a:pt x="1359" y="3957"/>
                        <a:pt x="1759" y="3597"/>
                        <a:pt x="1759" y="3118"/>
                      </a:cubicBezTo>
                      <a:lnTo>
                        <a:pt x="1759" y="879"/>
                      </a:lnTo>
                      <a:cubicBezTo>
                        <a:pt x="1759" y="400"/>
                        <a:pt x="1359" y="0"/>
                        <a:pt x="879" y="0"/>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6"/>
                <p:cNvSpPr/>
                <p:nvPr/>
              </p:nvSpPr>
              <p:spPr>
                <a:xfrm>
                  <a:off x="7784761" y="2470990"/>
                  <a:ext cx="462222" cy="427573"/>
                </a:xfrm>
                <a:custGeom>
                  <a:avLst/>
                  <a:gdLst/>
                  <a:ahLst/>
                  <a:cxnLst/>
                  <a:rect l="l" t="t" r="r" b="b"/>
                  <a:pathLst>
                    <a:path w="40528" h="37490" extrusionOk="0">
                      <a:moveTo>
                        <a:pt x="3957" y="0"/>
                      </a:moveTo>
                      <a:lnTo>
                        <a:pt x="3957" y="320"/>
                      </a:lnTo>
                      <a:lnTo>
                        <a:pt x="81" y="320"/>
                      </a:lnTo>
                      <a:lnTo>
                        <a:pt x="81" y="34132"/>
                      </a:lnTo>
                      <a:cubicBezTo>
                        <a:pt x="1" y="35971"/>
                        <a:pt x="1479" y="37490"/>
                        <a:pt x="3318" y="37490"/>
                      </a:cubicBezTo>
                      <a:cubicBezTo>
                        <a:pt x="5116" y="37490"/>
                        <a:pt x="6595" y="35971"/>
                        <a:pt x="6515" y="34132"/>
                      </a:cubicBezTo>
                      <a:lnTo>
                        <a:pt x="6515" y="24300"/>
                      </a:lnTo>
                      <a:cubicBezTo>
                        <a:pt x="8448" y="25892"/>
                        <a:pt x="10795" y="26675"/>
                        <a:pt x="13133" y="26675"/>
                      </a:cubicBezTo>
                      <a:cubicBezTo>
                        <a:pt x="15725" y="26675"/>
                        <a:pt x="18308" y="25712"/>
                        <a:pt x="20304" y="23821"/>
                      </a:cubicBezTo>
                      <a:cubicBezTo>
                        <a:pt x="22322" y="25712"/>
                        <a:pt x="24914" y="26675"/>
                        <a:pt x="27511" y="26675"/>
                      </a:cubicBezTo>
                      <a:cubicBezTo>
                        <a:pt x="29853" y="26675"/>
                        <a:pt x="32200" y="25892"/>
                        <a:pt x="34133" y="24300"/>
                      </a:cubicBezTo>
                      <a:lnTo>
                        <a:pt x="34133" y="34132"/>
                      </a:lnTo>
                      <a:cubicBezTo>
                        <a:pt x="34133" y="35931"/>
                        <a:pt x="35572" y="37370"/>
                        <a:pt x="37330" y="37370"/>
                      </a:cubicBezTo>
                      <a:cubicBezTo>
                        <a:pt x="39089" y="37370"/>
                        <a:pt x="40528" y="35931"/>
                        <a:pt x="40528" y="34132"/>
                      </a:cubicBezTo>
                      <a:lnTo>
                        <a:pt x="40528" y="320"/>
                      </a:lnTo>
                      <a:lnTo>
                        <a:pt x="36691" y="320"/>
                      </a:lnTo>
                      <a:lnTo>
                        <a:pt x="366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6"/>
                <p:cNvSpPr/>
                <p:nvPr/>
              </p:nvSpPr>
              <p:spPr>
                <a:xfrm>
                  <a:off x="7962530" y="2934569"/>
                  <a:ext cx="84340" cy="84340"/>
                </a:xfrm>
                <a:custGeom>
                  <a:avLst/>
                  <a:gdLst/>
                  <a:ahLst/>
                  <a:cxnLst/>
                  <a:rect l="l" t="t" r="r" b="b"/>
                  <a:pathLst>
                    <a:path w="7395" h="7395" extrusionOk="0">
                      <a:moveTo>
                        <a:pt x="3718" y="0"/>
                      </a:moveTo>
                      <a:cubicBezTo>
                        <a:pt x="1640" y="0"/>
                        <a:pt x="1" y="1639"/>
                        <a:pt x="1" y="3717"/>
                      </a:cubicBezTo>
                      <a:cubicBezTo>
                        <a:pt x="1" y="5755"/>
                        <a:pt x="1640" y="7394"/>
                        <a:pt x="3718" y="7394"/>
                      </a:cubicBezTo>
                      <a:cubicBezTo>
                        <a:pt x="5756" y="7394"/>
                        <a:pt x="7395" y="5755"/>
                        <a:pt x="7395" y="3717"/>
                      </a:cubicBezTo>
                      <a:cubicBezTo>
                        <a:pt x="7395" y="1639"/>
                        <a:pt x="5756" y="0"/>
                        <a:pt x="3718" y="0"/>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6"/>
                <p:cNvSpPr/>
                <p:nvPr/>
              </p:nvSpPr>
              <p:spPr>
                <a:xfrm>
                  <a:off x="7989435" y="2962375"/>
                  <a:ext cx="29174" cy="29185"/>
                </a:xfrm>
                <a:custGeom>
                  <a:avLst/>
                  <a:gdLst/>
                  <a:ahLst/>
                  <a:cxnLst/>
                  <a:rect l="l" t="t" r="r" b="b"/>
                  <a:pathLst>
                    <a:path w="2558" h="2559" extrusionOk="0">
                      <a:moveTo>
                        <a:pt x="1279" y="0"/>
                      </a:moveTo>
                      <a:cubicBezTo>
                        <a:pt x="560" y="0"/>
                        <a:pt x="0" y="560"/>
                        <a:pt x="0" y="1279"/>
                      </a:cubicBezTo>
                      <a:cubicBezTo>
                        <a:pt x="0" y="1998"/>
                        <a:pt x="560" y="2558"/>
                        <a:pt x="1279" y="2558"/>
                      </a:cubicBezTo>
                      <a:cubicBezTo>
                        <a:pt x="1998" y="2558"/>
                        <a:pt x="2558" y="1998"/>
                        <a:pt x="2558" y="1279"/>
                      </a:cubicBezTo>
                      <a:cubicBezTo>
                        <a:pt x="2558" y="560"/>
                        <a:pt x="1998" y="0"/>
                        <a:pt x="1279" y="0"/>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3" name="Google Shape;683;p36"/>
              <p:cNvSpPr/>
              <p:nvPr/>
            </p:nvSpPr>
            <p:spPr>
              <a:xfrm>
                <a:off x="4291129" y="2816611"/>
                <a:ext cx="624399" cy="347720"/>
              </a:xfrm>
              <a:custGeom>
                <a:avLst/>
                <a:gdLst/>
                <a:ahLst/>
                <a:cxnLst/>
                <a:rect l="l" t="t" r="r" b="b"/>
                <a:pathLst>
                  <a:path w="59003" h="32858" extrusionOk="0">
                    <a:moveTo>
                      <a:pt x="12523" y="0"/>
                    </a:moveTo>
                    <a:cubicBezTo>
                      <a:pt x="5614" y="0"/>
                      <a:pt x="0" y="5614"/>
                      <a:pt x="0" y="12523"/>
                    </a:cubicBezTo>
                    <a:cubicBezTo>
                      <a:pt x="0" y="19432"/>
                      <a:pt x="5614" y="25046"/>
                      <a:pt x="12523" y="25046"/>
                    </a:cubicBezTo>
                    <a:lnTo>
                      <a:pt x="40277" y="25046"/>
                    </a:lnTo>
                    <a:lnTo>
                      <a:pt x="48089" y="32858"/>
                    </a:lnTo>
                    <a:lnTo>
                      <a:pt x="48089" y="24928"/>
                    </a:lnTo>
                    <a:cubicBezTo>
                      <a:pt x="54331" y="24143"/>
                      <a:pt x="58963" y="18804"/>
                      <a:pt x="59002" y="12523"/>
                    </a:cubicBezTo>
                    <a:cubicBezTo>
                      <a:pt x="58963" y="5614"/>
                      <a:pt x="53389" y="0"/>
                      <a:pt x="46480" y="0"/>
                    </a:cubicBezTo>
                    <a:close/>
                  </a:path>
                </a:pathLst>
              </a:custGeom>
              <a:solidFill>
                <a:schemeClr val="accent1"/>
              </a:solidFill>
              <a:ln>
                <a:noFill/>
              </a:ln>
            </p:spPr>
            <p:txBody>
              <a:bodyPr spcFirstLastPara="1" wrap="square" lIns="91425" tIns="0" rIns="91425" bIns="91425" anchor="ctr" anchorCtr="0">
                <a:noAutofit/>
              </a:bodyPr>
              <a:lstStyle/>
              <a:p>
                <a:pPr marL="0" lvl="0" indent="0" algn="ctr" rtl="0">
                  <a:spcBef>
                    <a:spcPts val="0"/>
                  </a:spcBef>
                  <a:spcAft>
                    <a:spcPts val="0"/>
                  </a:spcAft>
                  <a:buNone/>
                </a:pPr>
                <a:r>
                  <a:rPr lang="en" sz="1200">
                    <a:solidFill>
                      <a:schemeClr val="dk1"/>
                    </a:solidFill>
                    <a:latin typeface="Oswald"/>
                    <a:ea typeface="Oswald"/>
                    <a:cs typeface="Oswald"/>
                    <a:sym typeface="Oswald"/>
                  </a:rPr>
                  <a:t>Jambo!</a:t>
                </a:r>
                <a:endParaRPr/>
              </a:p>
            </p:txBody>
          </p:sp>
        </p:grpSp>
        <p:grpSp>
          <p:nvGrpSpPr>
            <p:cNvPr id="684" name="Google Shape;684;p36"/>
            <p:cNvGrpSpPr/>
            <p:nvPr/>
          </p:nvGrpSpPr>
          <p:grpSpPr>
            <a:xfrm>
              <a:off x="8038148" y="721628"/>
              <a:ext cx="764514" cy="1181390"/>
              <a:chOff x="4774615" y="1089052"/>
              <a:chExt cx="624399" cy="964873"/>
            </a:xfrm>
          </p:grpSpPr>
          <p:grpSp>
            <p:nvGrpSpPr>
              <p:cNvPr id="685" name="Google Shape;685;p36"/>
              <p:cNvGrpSpPr/>
              <p:nvPr/>
            </p:nvGrpSpPr>
            <p:grpSpPr>
              <a:xfrm>
                <a:off x="4848209" y="1394123"/>
                <a:ext cx="477211" cy="659802"/>
                <a:chOff x="7638902" y="3559731"/>
                <a:chExt cx="755319" cy="1044322"/>
              </a:xfrm>
            </p:grpSpPr>
            <p:sp>
              <p:nvSpPr>
                <p:cNvPr id="686" name="Google Shape;686;p36"/>
                <p:cNvSpPr/>
                <p:nvPr/>
              </p:nvSpPr>
              <p:spPr>
                <a:xfrm>
                  <a:off x="7638902" y="4239834"/>
                  <a:ext cx="676910" cy="364219"/>
                </a:xfrm>
                <a:custGeom>
                  <a:avLst/>
                  <a:gdLst/>
                  <a:ahLst/>
                  <a:cxnLst/>
                  <a:rect l="l" t="t" r="r" b="b"/>
                  <a:pathLst>
                    <a:path w="59352" h="31935" extrusionOk="0">
                      <a:moveTo>
                        <a:pt x="29656" y="0"/>
                      </a:moveTo>
                      <a:cubicBezTo>
                        <a:pt x="200" y="0"/>
                        <a:pt x="0" y="14309"/>
                        <a:pt x="0" y="31934"/>
                      </a:cubicBezTo>
                      <a:lnTo>
                        <a:pt x="59352" y="31934"/>
                      </a:lnTo>
                      <a:cubicBezTo>
                        <a:pt x="59352" y="14309"/>
                        <a:pt x="59152" y="0"/>
                        <a:pt x="29656" y="0"/>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6"/>
                <p:cNvSpPr/>
                <p:nvPr/>
              </p:nvSpPr>
              <p:spPr>
                <a:xfrm>
                  <a:off x="7767436" y="3691470"/>
                  <a:ext cx="419373" cy="527858"/>
                </a:xfrm>
                <a:custGeom>
                  <a:avLst/>
                  <a:gdLst/>
                  <a:ahLst/>
                  <a:cxnLst/>
                  <a:rect l="l" t="t" r="r" b="b"/>
                  <a:pathLst>
                    <a:path w="36771" h="46283" extrusionOk="0">
                      <a:moveTo>
                        <a:pt x="18386" y="0"/>
                      </a:moveTo>
                      <a:cubicBezTo>
                        <a:pt x="8234" y="0"/>
                        <a:pt x="1" y="10352"/>
                        <a:pt x="1" y="23142"/>
                      </a:cubicBezTo>
                      <a:cubicBezTo>
                        <a:pt x="1" y="35931"/>
                        <a:pt x="8234" y="46283"/>
                        <a:pt x="18386" y="46283"/>
                      </a:cubicBezTo>
                      <a:cubicBezTo>
                        <a:pt x="28538" y="46283"/>
                        <a:pt x="36771" y="35931"/>
                        <a:pt x="36771" y="23142"/>
                      </a:cubicBezTo>
                      <a:cubicBezTo>
                        <a:pt x="36771" y="10352"/>
                        <a:pt x="28538" y="0"/>
                        <a:pt x="18386" y="0"/>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6"/>
                <p:cNvSpPr/>
                <p:nvPr/>
              </p:nvSpPr>
              <p:spPr>
                <a:xfrm>
                  <a:off x="7646646" y="3948015"/>
                  <a:ext cx="170950" cy="158917"/>
                </a:xfrm>
                <a:custGeom>
                  <a:avLst/>
                  <a:gdLst/>
                  <a:ahLst/>
                  <a:cxnLst/>
                  <a:rect l="l" t="t" r="r" b="b"/>
                  <a:pathLst>
                    <a:path w="14989" h="13934" extrusionOk="0">
                      <a:moveTo>
                        <a:pt x="7487" y="1"/>
                      </a:moveTo>
                      <a:cubicBezTo>
                        <a:pt x="4121" y="1"/>
                        <a:pt x="1141" y="2418"/>
                        <a:pt x="600" y="5843"/>
                      </a:cubicBezTo>
                      <a:cubicBezTo>
                        <a:pt x="0" y="9640"/>
                        <a:pt x="2558" y="13237"/>
                        <a:pt x="6355" y="13837"/>
                      </a:cubicBezTo>
                      <a:cubicBezTo>
                        <a:pt x="6743" y="13902"/>
                        <a:pt x="7128" y="13934"/>
                        <a:pt x="7508" y="13934"/>
                      </a:cubicBezTo>
                      <a:cubicBezTo>
                        <a:pt x="10855" y="13934"/>
                        <a:pt x="13810" y="11491"/>
                        <a:pt x="14349" y="8082"/>
                      </a:cubicBezTo>
                      <a:cubicBezTo>
                        <a:pt x="14988" y="4285"/>
                        <a:pt x="12390" y="728"/>
                        <a:pt x="8593" y="88"/>
                      </a:cubicBezTo>
                      <a:cubicBezTo>
                        <a:pt x="8222" y="29"/>
                        <a:pt x="7852" y="1"/>
                        <a:pt x="7487" y="1"/>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6"/>
                <p:cNvSpPr/>
                <p:nvPr/>
              </p:nvSpPr>
              <p:spPr>
                <a:xfrm>
                  <a:off x="7707731" y="3982492"/>
                  <a:ext cx="57915" cy="53592"/>
                </a:xfrm>
                <a:custGeom>
                  <a:avLst/>
                  <a:gdLst/>
                  <a:ahLst/>
                  <a:cxnLst/>
                  <a:rect l="l" t="t" r="r" b="b"/>
                  <a:pathLst>
                    <a:path w="5078" h="4699" extrusionOk="0">
                      <a:moveTo>
                        <a:pt x="716" y="0"/>
                      </a:moveTo>
                      <a:cubicBezTo>
                        <a:pt x="481" y="0"/>
                        <a:pt x="242" y="21"/>
                        <a:pt x="0" y="63"/>
                      </a:cubicBezTo>
                      <a:cubicBezTo>
                        <a:pt x="600" y="183"/>
                        <a:pt x="1159" y="382"/>
                        <a:pt x="1679" y="662"/>
                      </a:cubicBezTo>
                      <a:cubicBezTo>
                        <a:pt x="2718" y="1182"/>
                        <a:pt x="3557" y="1981"/>
                        <a:pt x="4077" y="3020"/>
                      </a:cubicBezTo>
                      <a:cubicBezTo>
                        <a:pt x="4317" y="3540"/>
                        <a:pt x="4516" y="4099"/>
                        <a:pt x="4676" y="4699"/>
                      </a:cubicBezTo>
                      <a:cubicBezTo>
                        <a:pt x="5077" y="2183"/>
                        <a:pt x="3150" y="0"/>
                        <a:pt x="716" y="0"/>
                      </a:cubicBezTo>
                      <a:close/>
                    </a:path>
                  </a:pathLst>
                </a:custGeom>
                <a:solidFill>
                  <a:srgbClr val="F28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6"/>
                <p:cNvSpPr/>
                <p:nvPr/>
              </p:nvSpPr>
              <p:spPr>
                <a:xfrm>
                  <a:off x="8134837" y="3948254"/>
                  <a:ext cx="175055" cy="158792"/>
                </a:xfrm>
                <a:custGeom>
                  <a:avLst/>
                  <a:gdLst/>
                  <a:ahLst/>
                  <a:cxnLst/>
                  <a:rect l="l" t="t" r="r" b="b"/>
                  <a:pathLst>
                    <a:path w="15349" h="13923" extrusionOk="0">
                      <a:moveTo>
                        <a:pt x="7682" y="1"/>
                      </a:moveTo>
                      <a:cubicBezTo>
                        <a:pt x="7152" y="1"/>
                        <a:pt x="6614" y="61"/>
                        <a:pt x="6076" y="187"/>
                      </a:cubicBezTo>
                      <a:cubicBezTo>
                        <a:pt x="2319" y="1066"/>
                        <a:pt x="1" y="4823"/>
                        <a:pt x="880" y="8540"/>
                      </a:cubicBezTo>
                      <a:cubicBezTo>
                        <a:pt x="1633" y="11759"/>
                        <a:pt x="4500" y="13922"/>
                        <a:pt x="7668" y="13922"/>
                      </a:cubicBezTo>
                      <a:cubicBezTo>
                        <a:pt x="8198" y="13922"/>
                        <a:pt x="8735" y="13862"/>
                        <a:pt x="9273" y="13736"/>
                      </a:cubicBezTo>
                      <a:cubicBezTo>
                        <a:pt x="13030" y="12857"/>
                        <a:pt x="15348" y="9100"/>
                        <a:pt x="14469" y="5343"/>
                      </a:cubicBezTo>
                      <a:cubicBezTo>
                        <a:pt x="13716" y="2158"/>
                        <a:pt x="10850" y="1"/>
                        <a:pt x="7682" y="1"/>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6"/>
                <p:cNvSpPr/>
                <p:nvPr/>
              </p:nvSpPr>
              <p:spPr>
                <a:xfrm>
                  <a:off x="8188646" y="3982492"/>
                  <a:ext cx="57880" cy="53592"/>
                </a:xfrm>
                <a:custGeom>
                  <a:avLst/>
                  <a:gdLst/>
                  <a:ahLst/>
                  <a:cxnLst/>
                  <a:rect l="l" t="t" r="r" b="b"/>
                  <a:pathLst>
                    <a:path w="5075" h="4699" extrusionOk="0">
                      <a:moveTo>
                        <a:pt x="4359" y="0"/>
                      </a:moveTo>
                      <a:cubicBezTo>
                        <a:pt x="1925" y="0"/>
                        <a:pt x="1" y="2183"/>
                        <a:pt x="438" y="4699"/>
                      </a:cubicBezTo>
                      <a:cubicBezTo>
                        <a:pt x="558" y="4099"/>
                        <a:pt x="758" y="3540"/>
                        <a:pt x="998" y="3020"/>
                      </a:cubicBezTo>
                      <a:cubicBezTo>
                        <a:pt x="1278" y="2501"/>
                        <a:pt x="1597" y="2061"/>
                        <a:pt x="1997" y="1661"/>
                      </a:cubicBezTo>
                      <a:cubicBezTo>
                        <a:pt x="2437" y="1222"/>
                        <a:pt x="2876" y="902"/>
                        <a:pt x="3396" y="662"/>
                      </a:cubicBezTo>
                      <a:cubicBezTo>
                        <a:pt x="3916" y="382"/>
                        <a:pt x="4475" y="183"/>
                        <a:pt x="5075" y="63"/>
                      </a:cubicBezTo>
                      <a:cubicBezTo>
                        <a:pt x="4832" y="21"/>
                        <a:pt x="4593" y="0"/>
                        <a:pt x="4359" y="0"/>
                      </a:cubicBezTo>
                      <a:close/>
                    </a:path>
                  </a:pathLst>
                </a:custGeom>
                <a:solidFill>
                  <a:srgbClr val="F28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6"/>
                <p:cNvSpPr/>
                <p:nvPr/>
              </p:nvSpPr>
              <p:spPr>
                <a:xfrm>
                  <a:off x="7773367" y="3954481"/>
                  <a:ext cx="407523" cy="482739"/>
                </a:xfrm>
                <a:custGeom>
                  <a:avLst/>
                  <a:gdLst/>
                  <a:ahLst/>
                  <a:cxnLst/>
                  <a:rect l="l" t="t" r="r" b="b"/>
                  <a:pathLst>
                    <a:path w="35732" h="42327" extrusionOk="0">
                      <a:moveTo>
                        <a:pt x="17866" y="1"/>
                      </a:moveTo>
                      <a:cubicBezTo>
                        <a:pt x="7994" y="1"/>
                        <a:pt x="0" y="7994"/>
                        <a:pt x="0" y="17866"/>
                      </a:cubicBezTo>
                      <a:lnTo>
                        <a:pt x="0" y="24461"/>
                      </a:lnTo>
                      <a:cubicBezTo>
                        <a:pt x="0" y="34373"/>
                        <a:pt x="7994" y="42326"/>
                        <a:pt x="17866" y="42326"/>
                      </a:cubicBezTo>
                      <a:cubicBezTo>
                        <a:pt x="27738" y="42326"/>
                        <a:pt x="35731" y="34373"/>
                        <a:pt x="35731" y="24461"/>
                      </a:cubicBezTo>
                      <a:lnTo>
                        <a:pt x="35731" y="17866"/>
                      </a:lnTo>
                      <a:cubicBezTo>
                        <a:pt x="35731" y="7994"/>
                        <a:pt x="27738" y="1"/>
                        <a:pt x="17866" y="1"/>
                      </a:cubicBezTo>
                      <a:close/>
                    </a:path>
                  </a:pathLst>
                </a:custGeom>
                <a:solidFill>
                  <a:srgbClr val="E28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6"/>
                <p:cNvSpPr/>
                <p:nvPr/>
              </p:nvSpPr>
              <p:spPr>
                <a:xfrm>
                  <a:off x="7843565" y="3559731"/>
                  <a:ext cx="550656" cy="321370"/>
                </a:xfrm>
                <a:custGeom>
                  <a:avLst/>
                  <a:gdLst/>
                  <a:ahLst/>
                  <a:cxnLst/>
                  <a:rect l="l" t="t" r="r" b="b"/>
                  <a:pathLst>
                    <a:path w="48282" h="28178" extrusionOk="0">
                      <a:moveTo>
                        <a:pt x="14035" y="1"/>
                      </a:moveTo>
                      <a:cubicBezTo>
                        <a:pt x="6276" y="1"/>
                        <a:pt x="0" y="6300"/>
                        <a:pt x="0" y="14069"/>
                      </a:cubicBezTo>
                      <a:cubicBezTo>
                        <a:pt x="0" y="21863"/>
                        <a:pt x="6315" y="28178"/>
                        <a:pt x="14109" y="28178"/>
                      </a:cubicBezTo>
                      <a:lnTo>
                        <a:pt x="33733" y="28178"/>
                      </a:lnTo>
                      <a:cubicBezTo>
                        <a:pt x="41766" y="28178"/>
                        <a:pt x="48281" y="21663"/>
                        <a:pt x="48281" y="13630"/>
                      </a:cubicBezTo>
                      <a:lnTo>
                        <a:pt x="48281" y="1"/>
                      </a:lnTo>
                      <a:lnTo>
                        <a:pt x="14109" y="1"/>
                      </a:lnTo>
                      <a:cubicBezTo>
                        <a:pt x="14084" y="1"/>
                        <a:pt x="14060" y="1"/>
                        <a:pt x="14035" y="1"/>
                      </a:cubicBezTo>
                      <a:close/>
                    </a:path>
                  </a:pathLst>
                </a:custGeom>
                <a:solidFill>
                  <a:srgbClr val="E28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6"/>
                <p:cNvSpPr/>
                <p:nvPr/>
              </p:nvSpPr>
              <p:spPr>
                <a:xfrm>
                  <a:off x="7916044" y="4009636"/>
                  <a:ext cx="122170" cy="46510"/>
                </a:xfrm>
                <a:custGeom>
                  <a:avLst/>
                  <a:gdLst/>
                  <a:ahLst/>
                  <a:cxnLst/>
                  <a:rect l="l" t="t" r="r" b="b"/>
                  <a:pathLst>
                    <a:path w="10712" h="4078" extrusionOk="0">
                      <a:moveTo>
                        <a:pt x="0" y="1"/>
                      </a:moveTo>
                      <a:cubicBezTo>
                        <a:pt x="0" y="2239"/>
                        <a:pt x="1839" y="4077"/>
                        <a:pt x="4077" y="4077"/>
                      </a:cubicBezTo>
                      <a:lnTo>
                        <a:pt x="6635" y="4077"/>
                      </a:lnTo>
                      <a:cubicBezTo>
                        <a:pt x="8873" y="4037"/>
                        <a:pt x="10672" y="2239"/>
                        <a:pt x="107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6"/>
                <p:cNvSpPr/>
                <p:nvPr/>
              </p:nvSpPr>
              <p:spPr>
                <a:xfrm>
                  <a:off x="7830324" y="3908861"/>
                  <a:ext cx="86188" cy="50764"/>
                </a:xfrm>
                <a:custGeom>
                  <a:avLst/>
                  <a:gdLst/>
                  <a:ahLst/>
                  <a:cxnLst/>
                  <a:rect l="l" t="t" r="r" b="b"/>
                  <a:pathLst>
                    <a:path w="7557" h="4451" extrusionOk="0">
                      <a:moveTo>
                        <a:pt x="2047" y="1"/>
                      </a:moveTo>
                      <a:cubicBezTo>
                        <a:pt x="0" y="1"/>
                        <a:pt x="0" y="3125"/>
                        <a:pt x="2047" y="3125"/>
                      </a:cubicBezTo>
                      <a:cubicBezTo>
                        <a:pt x="2084" y="3125"/>
                        <a:pt x="2122" y="3123"/>
                        <a:pt x="2161" y="3121"/>
                      </a:cubicBezTo>
                      <a:lnTo>
                        <a:pt x="3000" y="3121"/>
                      </a:lnTo>
                      <a:lnTo>
                        <a:pt x="3000" y="3641"/>
                      </a:lnTo>
                      <a:cubicBezTo>
                        <a:pt x="3040" y="4181"/>
                        <a:pt x="3460" y="4450"/>
                        <a:pt x="3879" y="4450"/>
                      </a:cubicBezTo>
                      <a:cubicBezTo>
                        <a:pt x="4299" y="4450"/>
                        <a:pt x="4719" y="4181"/>
                        <a:pt x="4758" y="3641"/>
                      </a:cubicBezTo>
                      <a:lnTo>
                        <a:pt x="4758" y="3121"/>
                      </a:lnTo>
                      <a:lnTo>
                        <a:pt x="5598" y="3121"/>
                      </a:lnTo>
                      <a:cubicBezTo>
                        <a:pt x="7556" y="3001"/>
                        <a:pt x="7556" y="124"/>
                        <a:pt x="5598" y="4"/>
                      </a:cubicBezTo>
                      <a:lnTo>
                        <a:pt x="2161" y="4"/>
                      </a:lnTo>
                      <a:cubicBezTo>
                        <a:pt x="2122" y="2"/>
                        <a:pt x="2084" y="1"/>
                        <a:pt x="2047"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6"/>
                <p:cNvSpPr/>
                <p:nvPr/>
              </p:nvSpPr>
              <p:spPr>
                <a:xfrm>
                  <a:off x="8035887" y="3908861"/>
                  <a:ext cx="85743" cy="50764"/>
                </a:xfrm>
                <a:custGeom>
                  <a:avLst/>
                  <a:gdLst/>
                  <a:ahLst/>
                  <a:cxnLst/>
                  <a:rect l="l" t="t" r="r" b="b"/>
                  <a:pathLst>
                    <a:path w="7518" h="4451" extrusionOk="0">
                      <a:moveTo>
                        <a:pt x="2010" y="1"/>
                      </a:moveTo>
                      <a:cubicBezTo>
                        <a:pt x="1" y="1"/>
                        <a:pt x="1" y="3125"/>
                        <a:pt x="2010" y="3125"/>
                      </a:cubicBezTo>
                      <a:cubicBezTo>
                        <a:pt x="2047" y="3125"/>
                        <a:pt x="2084" y="3123"/>
                        <a:pt x="2122" y="3121"/>
                      </a:cubicBezTo>
                      <a:lnTo>
                        <a:pt x="2961" y="3121"/>
                      </a:lnTo>
                      <a:lnTo>
                        <a:pt x="2961" y="3641"/>
                      </a:lnTo>
                      <a:cubicBezTo>
                        <a:pt x="3001" y="4181"/>
                        <a:pt x="3421" y="4450"/>
                        <a:pt x="3841" y="4450"/>
                      </a:cubicBezTo>
                      <a:cubicBezTo>
                        <a:pt x="4260" y="4450"/>
                        <a:pt x="4680" y="4181"/>
                        <a:pt x="4720" y="3641"/>
                      </a:cubicBezTo>
                      <a:lnTo>
                        <a:pt x="4720" y="3121"/>
                      </a:lnTo>
                      <a:lnTo>
                        <a:pt x="5559" y="3121"/>
                      </a:lnTo>
                      <a:cubicBezTo>
                        <a:pt x="7518" y="3001"/>
                        <a:pt x="7518" y="124"/>
                        <a:pt x="5599" y="4"/>
                      </a:cubicBezTo>
                      <a:lnTo>
                        <a:pt x="2122" y="4"/>
                      </a:lnTo>
                      <a:cubicBezTo>
                        <a:pt x="2084" y="2"/>
                        <a:pt x="2047" y="1"/>
                        <a:pt x="2010"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6"/>
                <p:cNvSpPr/>
                <p:nvPr/>
              </p:nvSpPr>
              <p:spPr>
                <a:xfrm>
                  <a:off x="7922419" y="3932036"/>
                  <a:ext cx="109408" cy="49806"/>
                </a:xfrm>
                <a:custGeom>
                  <a:avLst/>
                  <a:gdLst/>
                  <a:ahLst/>
                  <a:cxnLst/>
                  <a:rect l="l" t="t" r="r" b="b"/>
                  <a:pathLst>
                    <a:path w="9593" h="4367" extrusionOk="0">
                      <a:moveTo>
                        <a:pt x="4797" y="0"/>
                      </a:moveTo>
                      <a:cubicBezTo>
                        <a:pt x="2399" y="0"/>
                        <a:pt x="1" y="430"/>
                        <a:pt x="1" y="1289"/>
                      </a:cubicBezTo>
                      <a:cubicBezTo>
                        <a:pt x="1" y="2968"/>
                        <a:pt x="2159" y="4367"/>
                        <a:pt x="4797" y="4367"/>
                      </a:cubicBezTo>
                      <a:cubicBezTo>
                        <a:pt x="7435" y="4367"/>
                        <a:pt x="9593" y="2968"/>
                        <a:pt x="9593" y="1289"/>
                      </a:cubicBezTo>
                      <a:cubicBezTo>
                        <a:pt x="9593" y="430"/>
                        <a:pt x="7195" y="0"/>
                        <a:pt x="4797" y="0"/>
                      </a:cubicBezTo>
                      <a:close/>
                    </a:path>
                  </a:pathLst>
                </a:custGeom>
                <a:solidFill>
                  <a:srgbClr val="F28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8" name="Google Shape;698;p36"/>
              <p:cNvSpPr/>
              <p:nvPr/>
            </p:nvSpPr>
            <p:spPr>
              <a:xfrm>
                <a:off x="4774615" y="1089052"/>
                <a:ext cx="624399" cy="347720"/>
              </a:xfrm>
              <a:custGeom>
                <a:avLst/>
                <a:gdLst/>
                <a:ahLst/>
                <a:cxnLst/>
                <a:rect l="l" t="t" r="r" b="b"/>
                <a:pathLst>
                  <a:path w="59003" h="32858" extrusionOk="0">
                    <a:moveTo>
                      <a:pt x="12523" y="0"/>
                    </a:moveTo>
                    <a:cubicBezTo>
                      <a:pt x="5614" y="0"/>
                      <a:pt x="0" y="5614"/>
                      <a:pt x="0" y="12523"/>
                    </a:cubicBezTo>
                    <a:cubicBezTo>
                      <a:pt x="0" y="19432"/>
                      <a:pt x="5614" y="25046"/>
                      <a:pt x="12523" y="25046"/>
                    </a:cubicBezTo>
                    <a:lnTo>
                      <a:pt x="40277" y="25046"/>
                    </a:lnTo>
                    <a:lnTo>
                      <a:pt x="48089" y="32858"/>
                    </a:lnTo>
                    <a:lnTo>
                      <a:pt x="48089" y="24928"/>
                    </a:lnTo>
                    <a:cubicBezTo>
                      <a:pt x="54331" y="24143"/>
                      <a:pt x="58963" y="18804"/>
                      <a:pt x="59002" y="12523"/>
                    </a:cubicBezTo>
                    <a:cubicBezTo>
                      <a:pt x="58963" y="5614"/>
                      <a:pt x="53389" y="0"/>
                      <a:pt x="46480" y="0"/>
                    </a:cubicBezTo>
                    <a:close/>
                  </a:path>
                </a:pathLst>
              </a:custGeom>
              <a:solidFill>
                <a:schemeClr val="accent1"/>
              </a:solidFill>
              <a:ln>
                <a:noFill/>
              </a:ln>
            </p:spPr>
            <p:txBody>
              <a:bodyPr spcFirstLastPara="1" wrap="square" lIns="91425" tIns="0" rIns="91425" bIns="91425" anchor="ctr" anchorCtr="0">
                <a:noAutofit/>
              </a:bodyPr>
              <a:lstStyle/>
              <a:p>
                <a:pPr marL="0" lvl="0" indent="0" algn="ctr" rtl="0">
                  <a:spcBef>
                    <a:spcPts val="0"/>
                  </a:spcBef>
                  <a:spcAft>
                    <a:spcPts val="0"/>
                  </a:spcAft>
                  <a:buNone/>
                </a:pPr>
                <a:r>
                  <a:rPr lang="en" sz="1200">
                    <a:solidFill>
                      <a:schemeClr val="dk1"/>
                    </a:solidFill>
                    <a:latin typeface="Oswald"/>
                    <a:ea typeface="Oswald"/>
                    <a:cs typeface="Oswald"/>
                    <a:sym typeface="Oswald"/>
                  </a:rPr>
                  <a:t>Salut!</a:t>
                </a:r>
                <a:endParaRPr/>
              </a:p>
            </p:txBody>
          </p:sp>
        </p:grpSp>
      </p:grpSp>
      <p:sp>
        <p:nvSpPr>
          <p:cNvPr id="699" name="Google Shape;699;p36"/>
          <p:cNvSpPr txBox="1">
            <a:spLocks noGrp="1"/>
          </p:cNvSpPr>
          <p:nvPr>
            <p:ph type="ctrTitle"/>
          </p:nvPr>
        </p:nvSpPr>
        <p:spPr>
          <a:xfrm>
            <a:off x="435747" y="1121408"/>
            <a:ext cx="4842600" cy="2433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dirty="0"/>
              <a:t>Supporting Learners Self-Management for Self-Directed Language Learning: A Study within Duolingo</a:t>
            </a:r>
            <a:endParaRPr sz="3000" dirty="0"/>
          </a:p>
        </p:txBody>
      </p:sp>
      <p:sp>
        <p:nvSpPr>
          <p:cNvPr id="700" name="Google Shape;700;p36"/>
          <p:cNvSpPr/>
          <p:nvPr/>
        </p:nvSpPr>
        <p:spPr>
          <a:xfrm>
            <a:off x="12812293" y="872774"/>
            <a:ext cx="144983" cy="272315"/>
          </a:xfrm>
          <a:custGeom>
            <a:avLst/>
            <a:gdLst/>
            <a:ahLst/>
            <a:cxnLst/>
            <a:rect l="l" t="t" r="r" b="b"/>
            <a:pathLst>
              <a:path w="739" h="1388" extrusionOk="0">
                <a:moveTo>
                  <a:pt x="36" y="1"/>
                </a:moveTo>
                <a:cubicBezTo>
                  <a:pt x="27" y="1"/>
                  <a:pt x="18" y="7"/>
                  <a:pt x="12" y="18"/>
                </a:cubicBezTo>
                <a:cubicBezTo>
                  <a:pt x="1" y="30"/>
                  <a:pt x="1" y="42"/>
                  <a:pt x="12" y="54"/>
                </a:cubicBezTo>
                <a:cubicBezTo>
                  <a:pt x="405" y="590"/>
                  <a:pt x="679" y="1352"/>
                  <a:pt x="703" y="1364"/>
                </a:cubicBezTo>
                <a:cubicBezTo>
                  <a:pt x="679" y="1388"/>
                  <a:pt x="715" y="1388"/>
                  <a:pt x="727" y="1388"/>
                </a:cubicBezTo>
                <a:cubicBezTo>
                  <a:pt x="739" y="1364"/>
                  <a:pt x="739" y="1352"/>
                  <a:pt x="739" y="1340"/>
                </a:cubicBezTo>
                <a:cubicBezTo>
                  <a:pt x="739" y="1328"/>
                  <a:pt x="453" y="554"/>
                  <a:pt x="60" y="18"/>
                </a:cubicBezTo>
                <a:cubicBezTo>
                  <a:pt x="54" y="7"/>
                  <a:pt x="45" y="1"/>
                  <a:pt x="36" y="1"/>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6"/>
          <p:cNvSpPr/>
          <p:nvPr/>
        </p:nvSpPr>
        <p:spPr>
          <a:xfrm>
            <a:off x="12634741" y="984406"/>
            <a:ext cx="165975" cy="226210"/>
          </a:xfrm>
          <a:custGeom>
            <a:avLst/>
            <a:gdLst/>
            <a:ahLst/>
            <a:cxnLst/>
            <a:rect l="l" t="t" r="r" b="b"/>
            <a:pathLst>
              <a:path w="846" h="1153" extrusionOk="0">
                <a:moveTo>
                  <a:pt x="804" y="0"/>
                </a:moveTo>
                <a:cubicBezTo>
                  <a:pt x="798" y="0"/>
                  <a:pt x="792" y="3"/>
                  <a:pt x="786" y="9"/>
                </a:cubicBezTo>
                <a:cubicBezTo>
                  <a:pt x="751" y="21"/>
                  <a:pt x="179" y="497"/>
                  <a:pt x="1" y="1116"/>
                </a:cubicBezTo>
                <a:cubicBezTo>
                  <a:pt x="1" y="1128"/>
                  <a:pt x="1" y="1140"/>
                  <a:pt x="24" y="1152"/>
                </a:cubicBezTo>
                <a:cubicBezTo>
                  <a:pt x="24" y="1140"/>
                  <a:pt x="36" y="1140"/>
                  <a:pt x="60" y="1140"/>
                </a:cubicBezTo>
                <a:lnTo>
                  <a:pt x="72" y="1128"/>
                </a:lnTo>
                <a:cubicBezTo>
                  <a:pt x="251" y="533"/>
                  <a:pt x="822" y="57"/>
                  <a:pt x="822" y="57"/>
                </a:cubicBezTo>
                <a:cubicBezTo>
                  <a:pt x="846" y="45"/>
                  <a:pt x="846" y="21"/>
                  <a:pt x="822" y="9"/>
                </a:cubicBezTo>
                <a:cubicBezTo>
                  <a:pt x="816" y="3"/>
                  <a:pt x="810" y="0"/>
                  <a:pt x="804" y="0"/>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6"/>
          <p:cNvSpPr/>
          <p:nvPr/>
        </p:nvSpPr>
        <p:spPr>
          <a:xfrm>
            <a:off x="12359096" y="2644566"/>
            <a:ext cx="116928" cy="53953"/>
          </a:xfrm>
          <a:custGeom>
            <a:avLst/>
            <a:gdLst/>
            <a:ahLst/>
            <a:cxnLst/>
            <a:rect l="l" t="t" r="r" b="b"/>
            <a:pathLst>
              <a:path w="596" h="275" fill="none" extrusionOk="0">
                <a:moveTo>
                  <a:pt x="1" y="274"/>
                </a:moveTo>
                <a:cubicBezTo>
                  <a:pt x="191" y="179"/>
                  <a:pt x="394" y="96"/>
                  <a:pt x="596" y="0"/>
                </a:cubicBezTo>
              </a:path>
            </a:pathLst>
          </a:custGeom>
          <a:noFill/>
          <a:ln w="4475" cap="rnd" cmpd="sng">
            <a:solidFill>
              <a:srgbClr val="2AB5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6"/>
          <p:cNvSpPr txBox="1">
            <a:spLocks noGrp="1"/>
          </p:cNvSpPr>
          <p:nvPr>
            <p:ph type="subTitle" idx="1"/>
          </p:nvPr>
        </p:nvSpPr>
        <p:spPr>
          <a:xfrm>
            <a:off x="612547" y="3728898"/>
            <a:ext cx="4662162" cy="88647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Presented by Zixi Li &amp; Curtis J. Bonk, </a:t>
            </a:r>
            <a:r>
              <a:rPr lang="en-US" b="1" dirty="0"/>
              <a:t>Instructional Systems Technology Dept.,</a:t>
            </a:r>
            <a:endParaRPr lang="en" b="1" dirty="0"/>
          </a:p>
          <a:p>
            <a:pPr marL="0" lvl="0" indent="0" algn="l" rtl="0">
              <a:spcBef>
                <a:spcPts val="0"/>
              </a:spcBef>
              <a:spcAft>
                <a:spcPts val="0"/>
              </a:spcAft>
              <a:buNone/>
            </a:pPr>
            <a:r>
              <a:rPr lang="en" b="1" dirty="0">
                <a:latin typeface="Roboto"/>
                <a:ea typeface="Roboto"/>
                <a:cs typeface="Roboto"/>
                <a:sym typeface="Roboto"/>
              </a:rPr>
              <a:t>Indiana Univ</a:t>
            </a:r>
            <a:r>
              <a:rPr lang="en-US" b="1" dirty="0" err="1">
                <a:latin typeface="Roboto"/>
                <a:ea typeface="Roboto"/>
                <a:cs typeface="Roboto"/>
                <a:sym typeface="Roboto"/>
              </a:rPr>
              <a:t>ersity</a:t>
            </a:r>
            <a:r>
              <a:rPr lang="en-US" b="1" dirty="0">
                <a:latin typeface="Roboto"/>
                <a:ea typeface="Roboto"/>
                <a:cs typeface="Roboto"/>
                <a:sym typeface="Roboto"/>
              </a:rPr>
              <a:t> </a:t>
            </a:r>
            <a:endParaRPr b="1" dirty="0">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43"/>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SDL, CALL, and MALL</a:t>
            </a:r>
            <a:endParaRPr/>
          </a:p>
        </p:txBody>
      </p:sp>
      <p:sp>
        <p:nvSpPr>
          <p:cNvPr id="796" name="Google Shape;796;p43"/>
          <p:cNvSpPr txBox="1"/>
          <p:nvPr/>
        </p:nvSpPr>
        <p:spPr>
          <a:xfrm>
            <a:off x="1383750" y="1406200"/>
            <a:ext cx="6494400" cy="8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Computer-assisted language learning (CALL) </a:t>
            </a:r>
            <a:endParaRPr sz="1600">
              <a:solidFill>
                <a:schemeClr val="dk1"/>
              </a:solidFill>
              <a:latin typeface="Roboto"/>
              <a:ea typeface="Roboto"/>
              <a:cs typeface="Roboto"/>
              <a:sym typeface="Roboto"/>
            </a:endParaRPr>
          </a:p>
          <a:p>
            <a:pPr marL="0" lvl="0" indent="0" algn="l" rtl="0">
              <a:spcBef>
                <a:spcPts val="0"/>
              </a:spcBef>
              <a:spcAft>
                <a:spcPts val="0"/>
              </a:spcAft>
              <a:buNone/>
            </a:pPr>
            <a:r>
              <a:rPr lang="en" sz="1600">
                <a:solidFill>
                  <a:schemeClr val="dk1"/>
                </a:solidFill>
                <a:latin typeface="Roboto"/>
                <a:ea typeface="Roboto"/>
                <a:cs typeface="Roboto"/>
                <a:sym typeface="Roboto"/>
              </a:rPr>
              <a:t>(Beatty, 2013; Levy, 1997)</a:t>
            </a:r>
            <a:endParaRPr sz="1600">
              <a:solidFill>
                <a:schemeClr val="dk1"/>
              </a:solidFill>
              <a:latin typeface="Roboto"/>
              <a:ea typeface="Roboto"/>
              <a:cs typeface="Roboto"/>
              <a:sym typeface="Roboto"/>
            </a:endParaRPr>
          </a:p>
        </p:txBody>
      </p:sp>
      <p:sp>
        <p:nvSpPr>
          <p:cNvPr id="797" name="Google Shape;797;p43"/>
          <p:cNvSpPr/>
          <p:nvPr/>
        </p:nvSpPr>
        <p:spPr>
          <a:xfrm>
            <a:off x="1177324" y="1536915"/>
            <a:ext cx="206400" cy="206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3"/>
          <p:cNvSpPr txBox="1"/>
          <p:nvPr/>
        </p:nvSpPr>
        <p:spPr>
          <a:xfrm>
            <a:off x="1383750" y="2287075"/>
            <a:ext cx="6494400" cy="111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600">
                <a:solidFill>
                  <a:schemeClr val="dk1"/>
                </a:solidFill>
                <a:latin typeface="Roboto"/>
                <a:ea typeface="Roboto"/>
                <a:cs typeface="Roboto"/>
                <a:sym typeface="Roboto"/>
              </a:rPr>
              <a:t>Mobile-assisted language learning (MALL) </a:t>
            </a:r>
            <a:endParaRPr sz="1600">
              <a:solidFill>
                <a:schemeClr val="dk1"/>
              </a:solidFill>
              <a:latin typeface="Roboto"/>
              <a:ea typeface="Roboto"/>
              <a:cs typeface="Roboto"/>
              <a:sym typeface="Roboto"/>
            </a:endParaRPr>
          </a:p>
          <a:p>
            <a:pPr marL="0" marR="0" lvl="0" indent="0" algn="l" rtl="0">
              <a:lnSpc>
                <a:spcPct val="100000"/>
              </a:lnSpc>
              <a:spcBef>
                <a:spcPts val="0"/>
              </a:spcBef>
              <a:spcAft>
                <a:spcPts val="0"/>
              </a:spcAft>
              <a:buNone/>
            </a:pPr>
            <a:r>
              <a:rPr lang="en" sz="1600">
                <a:solidFill>
                  <a:schemeClr val="dk1"/>
                </a:solidFill>
                <a:latin typeface="Roboto"/>
                <a:ea typeface="Roboto"/>
                <a:cs typeface="Roboto"/>
                <a:sym typeface="Roboto"/>
              </a:rPr>
              <a:t>(Kukulska-Hulme &amp; Shield, 2008; Miangah &amp; Nezarat, 2012)</a:t>
            </a:r>
            <a:endParaRPr sz="1600">
              <a:solidFill>
                <a:schemeClr val="dk1"/>
              </a:solidFill>
              <a:latin typeface="Roboto"/>
              <a:ea typeface="Roboto"/>
              <a:cs typeface="Roboto"/>
              <a:sym typeface="Roboto"/>
            </a:endParaRPr>
          </a:p>
        </p:txBody>
      </p:sp>
      <p:sp>
        <p:nvSpPr>
          <p:cNvPr id="799" name="Google Shape;799;p43"/>
          <p:cNvSpPr txBox="1"/>
          <p:nvPr/>
        </p:nvSpPr>
        <p:spPr>
          <a:xfrm>
            <a:off x="1383750" y="3107325"/>
            <a:ext cx="6634200" cy="8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Though research has been conducted on CALL, MALL, and self-directed language learning (SDLL) separately, the SDL perspective of using CALL and MALL out of the classroom still remains unexplored.</a:t>
            </a:r>
            <a:endParaRPr sz="1600">
              <a:solidFill>
                <a:schemeClr val="dk1"/>
              </a:solidFill>
              <a:latin typeface="Roboto"/>
              <a:ea typeface="Roboto"/>
              <a:cs typeface="Roboto"/>
              <a:sym typeface="Roboto"/>
            </a:endParaRPr>
          </a:p>
          <a:p>
            <a:pPr marL="0" lvl="0" indent="0" algn="l" rtl="0">
              <a:spcBef>
                <a:spcPts val="0"/>
              </a:spcBef>
              <a:spcAft>
                <a:spcPts val="0"/>
              </a:spcAft>
              <a:buNone/>
            </a:pPr>
            <a:endParaRPr sz="2000" b="1">
              <a:solidFill>
                <a:schemeClr val="dk1"/>
              </a:solidFill>
              <a:latin typeface="Oswald"/>
              <a:ea typeface="Oswald"/>
              <a:cs typeface="Oswald"/>
              <a:sym typeface="Oswald"/>
            </a:endParaRPr>
          </a:p>
        </p:txBody>
      </p:sp>
      <p:sp>
        <p:nvSpPr>
          <p:cNvPr id="800" name="Google Shape;800;p43"/>
          <p:cNvSpPr/>
          <p:nvPr/>
        </p:nvSpPr>
        <p:spPr>
          <a:xfrm>
            <a:off x="1177324" y="2415740"/>
            <a:ext cx="206400" cy="20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3"/>
          <p:cNvSpPr/>
          <p:nvPr/>
        </p:nvSpPr>
        <p:spPr>
          <a:xfrm>
            <a:off x="1177324" y="3236811"/>
            <a:ext cx="206400" cy="206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44"/>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Goal Management</a:t>
            </a:r>
            <a:endParaRPr/>
          </a:p>
        </p:txBody>
      </p:sp>
      <p:sp>
        <p:nvSpPr>
          <p:cNvPr id="807" name="Google Shape;807;p44"/>
          <p:cNvSpPr txBox="1"/>
          <p:nvPr/>
        </p:nvSpPr>
        <p:spPr>
          <a:xfrm>
            <a:off x="1383750" y="1406200"/>
            <a:ext cx="6494400" cy="97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Goals specify the amount of effort required to succeed and the self-satisfaction anticipated (Schunk, 1990). </a:t>
            </a:r>
            <a:endParaRPr sz="1600">
              <a:solidFill>
                <a:schemeClr val="dk1"/>
              </a:solidFill>
              <a:latin typeface="Roboto"/>
              <a:ea typeface="Roboto"/>
              <a:cs typeface="Roboto"/>
              <a:sym typeface="Roboto"/>
            </a:endParaRPr>
          </a:p>
        </p:txBody>
      </p:sp>
      <p:sp>
        <p:nvSpPr>
          <p:cNvPr id="808" name="Google Shape;808;p44"/>
          <p:cNvSpPr/>
          <p:nvPr/>
        </p:nvSpPr>
        <p:spPr>
          <a:xfrm>
            <a:off x="1177324" y="1536915"/>
            <a:ext cx="206400" cy="206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4"/>
          <p:cNvSpPr txBox="1"/>
          <p:nvPr/>
        </p:nvSpPr>
        <p:spPr>
          <a:xfrm>
            <a:off x="1383750" y="2210875"/>
            <a:ext cx="6494400" cy="61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Goal setting leads to task assessment and considerations of the appropriate learning strategies from a metacognitive perspective (Ridley et al., 1992).</a:t>
            </a:r>
            <a:endParaRPr sz="1600">
              <a:solidFill>
                <a:schemeClr val="dk1"/>
              </a:solidFill>
              <a:latin typeface="Roboto"/>
              <a:ea typeface="Roboto"/>
              <a:cs typeface="Roboto"/>
              <a:sym typeface="Roboto"/>
            </a:endParaRPr>
          </a:p>
        </p:txBody>
      </p:sp>
      <p:sp>
        <p:nvSpPr>
          <p:cNvPr id="810" name="Google Shape;810;p44"/>
          <p:cNvSpPr txBox="1"/>
          <p:nvPr/>
        </p:nvSpPr>
        <p:spPr>
          <a:xfrm>
            <a:off x="1383750" y="3183525"/>
            <a:ext cx="6494400" cy="8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In MALL, timescales influence the dynamic nature of the learning ecology and so influence the learning goals.</a:t>
            </a:r>
            <a:endParaRPr sz="2000" b="1">
              <a:solidFill>
                <a:schemeClr val="dk1"/>
              </a:solidFill>
              <a:latin typeface="Oswald"/>
              <a:ea typeface="Oswald"/>
              <a:cs typeface="Oswald"/>
              <a:sym typeface="Oswald"/>
            </a:endParaRPr>
          </a:p>
        </p:txBody>
      </p:sp>
      <p:sp>
        <p:nvSpPr>
          <p:cNvPr id="811" name="Google Shape;811;p44"/>
          <p:cNvSpPr/>
          <p:nvPr/>
        </p:nvSpPr>
        <p:spPr>
          <a:xfrm>
            <a:off x="1177324" y="2339540"/>
            <a:ext cx="206400" cy="20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4"/>
          <p:cNvSpPr/>
          <p:nvPr/>
        </p:nvSpPr>
        <p:spPr>
          <a:xfrm>
            <a:off x="1177324" y="3313011"/>
            <a:ext cx="206400" cy="206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4"/>
          <p:cNvSpPr txBox="1"/>
          <p:nvPr/>
        </p:nvSpPr>
        <p:spPr>
          <a:xfrm>
            <a:off x="1383750" y="3991425"/>
            <a:ext cx="6494400" cy="61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Setting realistic and achievable goals is more likely to lead to a successful SDL</a:t>
            </a:r>
            <a:r>
              <a:rPr lang="en" sz="1000">
                <a:latin typeface="Lucida Sans"/>
                <a:ea typeface="Lucida Sans"/>
                <a:cs typeface="Lucida Sans"/>
                <a:sym typeface="Lucida Sans"/>
              </a:rPr>
              <a:t>.</a:t>
            </a:r>
            <a:endParaRPr sz="1600">
              <a:solidFill>
                <a:schemeClr val="dk1"/>
              </a:solidFill>
              <a:latin typeface="Roboto"/>
              <a:ea typeface="Roboto"/>
              <a:cs typeface="Roboto"/>
              <a:sym typeface="Roboto"/>
            </a:endParaRPr>
          </a:p>
        </p:txBody>
      </p:sp>
      <p:sp>
        <p:nvSpPr>
          <p:cNvPr id="814" name="Google Shape;814;p44"/>
          <p:cNvSpPr/>
          <p:nvPr/>
        </p:nvSpPr>
        <p:spPr>
          <a:xfrm>
            <a:off x="1177324" y="4120090"/>
            <a:ext cx="206400" cy="20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45"/>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Time Management</a:t>
            </a:r>
            <a:endParaRPr/>
          </a:p>
        </p:txBody>
      </p:sp>
      <p:sp>
        <p:nvSpPr>
          <p:cNvPr id="820" name="Google Shape;820;p45"/>
          <p:cNvSpPr txBox="1"/>
          <p:nvPr/>
        </p:nvSpPr>
        <p:spPr>
          <a:xfrm>
            <a:off x="1383750" y="1406200"/>
            <a:ext cx="6494400" cy="97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MALL provides high flexibility of time management so that learners may coordinate their learning with personal activities at their convenience (Huang et al., 2014).</a:t>
            </a:r>
            <a:endParaRPr sz="1600">
              <a:solidFill>
                <a:schemeClr val="dk1"/>
              </a:solidFill>
              <a:latin typeface="Roboto"/>
              <a:ea typeface="Roboto"/>
              <a:cs typeface="Roboto"/>
              <a:sym typeface="Roboto"/>
            </a:endParaRPr>
          </a:p>
        </p:txBody>
      </p:sp>
      <p:sp>
        <p:nvSpPr>
          <p:cNvPr id="821" name="Google Shape;821;p45"/>
          <p:cNvSpPr/>
          <p:nvPr/>
        </p:nvSpPr>
        <p:spPr>
          <a:xfrm>
            <a:off x="1177324" y="1536915"/>
            <a:ext cx="206400" cy="206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5"/>
          <p:cNvSpPr txBox="1"/>
          <p:nvPr/>
        </p:nvSpPr>
        <p:spPr>
          <a:xfrm>
            <a:off x="1383750" y="2363275"/>
            <a:ext cx="6494400" cy="61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User-friendly learning management system that explicitly indicates one’s learning progress and is embedded with time control features can motivate and enhance learning (Al-Adwan et al., 2018).</a:t>
            </a:r>
            <a:endParaRPr sz="1600">
              <a:solidFill>
                <a:schemeClr val="dk1"/>
              </a:solidFill>
              <a:latin typeface="Roboto"/>
              <a:ea typeface="Roboto"/>
              <a:cs typeface="Roboto"/>
              <a:sym typeface="Roboto"/>
            </a:endParaRPr>
          </a:p>
        </p:txBody>
      </p:sp>
      <p:sp>
        <p:nvSpPr>
          <p:cNvPr id="823" name="Google Shape;823;p45"/>
          <p:cNvSpPr txBox="1"/>
          <p:nvPr/>
        </p:nvSpPr>
        <p:spPr>
          <a:xfrm>
            <a:off x="1383750" y="3183525"/>
            <a:ext cx="6494400" cy="8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Time management can be challenged when the free learning time conflicts with other personal desires (Loewen et al., 2019).</a:t>
            </a:r>
            <a:endParaRPr sz="2000" b="1">
              <a:solidFill>
                <a:schemeClr val="dk1"/>
              </a:solidFill>
              <a:latin typeface="Oswald"/>
              <a:ea typeface="Oswald"/>
              <a:cs typeface="Oswald"/>
              <a:sym typeface="Oswald"/>
            </a:endParaRPr>
          </a:p>
        </p:txBody>
      </p:sp>
      <p:sp>
        <p:nvSpPr>
          <p:cNvPr id="824" name="Google Shape;824;p45"/>
          <p:cNvSpPr/>
          <p:nvPr/>
        </p:nvSpPr>
        <p:spPr>
          <a:xfrm>
            <a:off x="1177324" y="2491940"/>
            <a:ext cx="206400" cy="20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5"/>
          <p:cNvSpPr/>
          <p:nvPr/>
        </p:nvSpPr>
        <p:spPr>
          <a:xfrm>
            <a:off x="1177324" y="3313011"/>
            <a:ext cx="206400" cy="206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5"/>
          <p:cNvSpPr txBox="1"/>
          <p:nvPr/>
        </p:nvSpPr>
        <p:spPr>
          <a:xfrm>
            <a:off x="1383750" y="3915225"/>
            <a:ext cx="6494400" cy="61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Learners cannot consistently learn in a MALL environment without a certain level of extrinsic incentives (Botero et al., 2019).</a:t>
            </a:r>
            <a:endParaRPr sz="1600">
              <a:solidFill>
                <a:schemeClr val="dk1"/>
              </a:solidFill>
              <a:latin typeface="Roboto"/>
              <a:ea typeface="Roboto"/>
              <a:cs typeface="Roboto"/>
              <a:sym typeface="Roboto"/>
            </a:endParaRPr>
          </a:p>
        </p:txBody>
      </p:sp>
      <p:sp>
        <p:nvSpPr>
          <p:cNvPr id="827" name="Google Shape;827;p45"/>
          <p:cNvSpPr/>
          <p:nvPr/>
        </p:nvSpPr>
        <p:spPr>
          <a:xfrm>
            <a:off x="1177324" y="4043890"/>
            <a:ext cx="206400" cy="20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46"/>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Resource Management</a:t>
            </a:r>
            <a:endParaRPr/>
          </a:p>
        </p:txBody>
      </p:sp>
      <p:sp>
        <p:nvSpPr>
          <p:cNvPr id="833" name="Google Shape;833;p46"/>
          <p:cNvSpPr txBox="1"/>
          <p:nvPr/>
        </p:nvSpPr>
        <p:spPr>
          <a:xfrm>
            <a:off x="1383750" y="1406200"/>
            <a:ext cx="6494400" cy="97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Both human and material resources are important component of SDL (Knowles, 1975)</a:t>
            </a:r>
            <a:r>
              <a:rPr lang="en" sz="1000">
                <a:latin typeface="Lucida Sans"/>
                <a:ea typeface="Lucida Sans"/>
                <a:cs typeface="Lucida Sans"/>
                <a:sym typeface="Lucida Sans"/>
              </a:rPr>
              <a:t>.</a:t>
            </a:r>
            <a:endParaRPr sz="1600">
              <a:solidFill>
                <a:schemeClr val="dk1"/>
              </a:solidFill>
              <a:latin typeface="Roboto"/>
              <a:ea typeface="Roboto"/>
              <a:cs typeface="Roboto"/>
              <a:sym typeface="Roboto"/>
            </a:endParaRPr>
          </a:p>
        </p:txBody>
      </p:sp>
      <p:sp>
        <p:nvSpPr>
          <p:cNvPr id="834" name="Google Shape;834;p46"/>
          <p:cNvSpPr/>
          <p:nvPr/>
        </p:nvSpPr>
        <p:spPr>
          <a:xfrm>
            <a:off x="1177324" y="1536915"/>
            <a:ext cx="206400" cy="206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6"/>
          <p:cNvSpPr txBox="1"/>
          <p:nvPr/>
        </p:nvSpPr>
        <p:spPr>
          <a:xfrm>
            <a:off x="1383750" y="2210875"/>
            <a:ext cx="6494400" cy="61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Others in a learning community can serve as important resources that support learning, including experts and more knowledgeable peers (Bonk et al., 2004; Wenger, 1998).</a:t>
            </a:r>
            <a:endParaRPr sz="1600">
              <a:solidFill>
                <a:schemeClr val="dk1"/>
              </a:solidFill>
              <a:latin typeface="Roboto"/>
              <a:ea typeface="Roboto"/>
              <a:cs typeface="Roboto"/>
              <a:sym typeface="Roboto"/>
            </a:endParaRPr>
          </a:p>
        </p:txBody>
      </p:sp>
      <p:sp>
        <p:nvSpPr>
          <p:cNvPr id="836" name="Google Shape;836;p46"/>
          <p:cNvSpPr txBox="1"/>
          <p:nvPr/>
        </p:nvSpPr>
        <p:spPr>
          <a:xfrm>
            <a:off x="1383750" y="3183525"/>
            <a:ext cx="6494400" cy="8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The zone of proximal development (ZPD) defines the learner’s ability to do something with and without external help (Vygotsky, 1978).</a:t>
            </a:r>
            <a:endParaRPr sz="1600">
              <a:solidFill>
                <a:schemeClr val="dk1"/>
              </a:solidFill>
              <a:latin typeface="Roboto"/>
              <a:ea typeface="Roboto"/>
              <a:cs typeface="Roboto"/>
              <a:sym typeface="Roboto"/>
            </a:endParaRPr>
          </a:p>
          <a:p>
            <a:pPr marL="0" lvl="0" indent="0" algn="l" rtl="0">
              <a:spcBef>
                <a:spcPts val="0"/>
              </a:spcBef>
              <a:spcAft>
                <a:spcPts val="0"/>
              </a:spcAft>
              <a:buNone/>
            </a:pPr>
            <a:endParaRPr sz="1600">
              <a:solidFill>
                <a:schemeClr val="dk1"/>
              </a:solidFill>
              <a:latin typeface="Roboto"/>
              <a:ea typeface="Roboto"/>
              <a:cs typeface="Roboto"/>
              <a:sym typeface="Roboto"/>
            </a:endParaRPr>
          </a:p>
        </p:txBody>
      </p:sp>
      <p:sp>
        <p:nvSpPr>
          <p:cNvPr id="837" name="Google Shape;837;p46"/>
          <p:cNvSpPr/>
          <p:nvPr/>
        </p:nvSpPr>
        <p:spPr>
          <a:xfrm>
            <a:off x="1177324" y="2339540"/>
            <a:ext cx="206400" cy="20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6"/>
          <p:cNvSpPr/>
          <p:nvPr/>
        </p:nvSpPr>
        <p:spPr>
          <a:xfrm>
            <a:off x="1177324" y="3313011"/>
            <a:ext cx="206400" cy="206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6"/>
          <p:cNvSpPr txBox="1"/>
          <p:nvPr/>
        </p:nvSpPr>
        <p:spPr>
          <a:xfrm>
            <a:off x="1383750" y="3991425"/>
            <a:ext cx="6494400" cy="61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Authentic resources are a crucial motivation factor in language learning (Cross 1984; Gilmore, 2007).</a:t>
            </a:r>
            <a:endParaRPr sz="1600">
              <a:solidFill>
                <a:schemeClr val="dk1"/>
              </a:solidFill>
              <a:latin typeface="Roboto"/>
              <a:ea typeface="Roboto"/>
              <a:cs typeface="Roboto"/>
              <a:sym typeface="Roboto"/>
            </a:endParaRPr>
          </a:p>
        </p:txBody>
      </p:sp>
      <p:sp>
        <p:nvSpPr>
          <p:cNvPr id="840" name="Google Shape;840;p46"/>
          <p:cNvSpPr/>
          <p:nvPr/>
        </p:nvSpPr>
        <p:spPr>
          <a:xfrm>
            <a:off x="1177324" y="4120090"/>
            <a:ext cx="206400" cy="20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47"/>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Duolingo</a:t>
            </a:r>
            <a:endParaRPr/>
          </a:p>
        </p:txBody>
      </p:sp>
      <p:sp>
        <p:nvSpPr>
          <p:cNvPr id="846" name="Google Shape;846;p47"/>
          <p:cNvSpPr txBox="1"/>
          <p:nvPr/>
        </p:nvSpPr>
        <p:spPr>
          <a:xfrm>
            <a:off x="1383750" y="1406200"/>
            <a:ext cx="6494400" cy="8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Duolingo is a </a:t>
            </a:r>
            <a:r>
              <a:rPr lang="en" sz="1600" b="1">
                <a:solidFill>
                  <a:schemeClr val="dk1"/>
                </a:solidFill>
                <a:latin typeface="Roboto"/>
                <a:ea typeface="Roboto"/>
                <a:cs typeface="Roboto"/>
                <a:sym typeface="Roboto"/>
              </a:rPr>
              <a:t>free</a:t>
            </a:r>
            <a:r>
              <a:rPr lang="en" sz="1600">
                <a:solidFill>
                  <a:schemeClr val="dk1"/>
                </a:solidFill>
                <a:latin typeface="Roboto"/>
                <a:ea typeface="Roboto"/>
                <a:cs typeface="Roboto"/>
                <a:sym typeface="Roboto"/>
              </a:rPr>
              <a:t> language-learning platform, which has become one of the most popular tools for language learning (Jašková, 2014).</a:t>
            </a:r>
            <a:endParaRPr sz="1600">
              <a:solidFill>
                <a:schemeClr val="dk1"/>
              </a:solidFill>
              <a:latin typeface="Roboto"/>
              <a:ea typeface="Roboto"/>
              <a:cs typeface="Roboto"/>
              <a:sym typeface="Roboto"/>
            </a:endParaRPr>
          </a:p>
        </p:txBody>
      </p:sp>
      <p:sp>
        <p:nvSpPr>
          <p:cNvPr id="847" name="Google Shape;847;p47"/>
          <p:cNvSpPr/>
          <p:nvPr/>
        </p:nvSpPr>
        <p:spPr>
          <a:xfrm>
            <a:off x="1177324" y="1536915"/>
            <a:ext cx="206400" cy="206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7"/>
          <p:cNvSpPr txBox="1"/>
          <p:nvPr/>
        </p:nvSpPr>
        <p:spPr>
          <a:xfrm>
            <a:off x="1383750" y="2210875"/>
            <a:ext cx="6494400" cy="111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It includes a language-learning website and a mobile application, offering free lessons among </a:t>
            </a:r>
            <a:r>
              <a:rPr lang="en" sz="1600" b="1">
                <a:solidFill>
                  <a:schemeClr val="dk1"/>
                </a:solidFill>
                <a:latin typeface="Roboto"/>
                <a:ea typeface="Roboto"/>
                <a:cs typeface="Roboto"/>
                <a:sym typeface="Roboto"/>
              </a:rPr>
              <a:t>40 languages</a:t>
            </a:r>
            <a:r>
              <a:rPr lang="en" sz="1600">
                <a:solidFill>
                  <a:schemeClr val="dk1"/>
                </a:solidFill>
                <a:latin typeface="Roboto"/>
                <a:ea typeface="Roboto"/>
                <a:cs typeface="Roboto"/>
                <a:sym typeface="Roboto"/>
              </a:rPr>
              <a:t> for more than </a:t>
            </a:r>
            <a:r>
              <a:rPr lang="en" sz="1600" b="1">
                <a:solidFill>
                  <a:schemeClr val="dk1"/>
                </a:solidFill>
                <a:latin typeface="Roboto"/>
                <a:ea typeface="Roboto"/>
                <a:cs typeface="Roboto"/>
                <a:sym typeface="Roboto"/>
              </a:rPr>
              <a:t>500 million learners </a:t>
            </a:r>
            <a:r>
              <a:rPr lang="en" sz="1600">
                <a:solidFill>
                  <a:schemeClr val="dk1"/>
                </a:solidFill>
                <a:latin typeface="Roboto"/>
                <a:ea typeface="Roboto"/>
                <a:cs typeface="Roboto"/>
                <a:sym typeface="Roboto"/>
              </a:rPr>
              <a:t>(Blanco, 2021). </a:t>
            </a:r>
            <a:endParaRPr sz="1600">
              <a:solidFill>
                <a:schemeClr val="dk1"/>
              </a:solidFill>
              <a:latin typeface="Roboto"/>
              <a:ea typeface="Roboto"/>
              <a:cs typeface="Roboto"/>
              <a:sym typeface="Roboto"/>
            </a:endParaRPr>
          </a:p>
        </p:txBody>
      </p:sp>
      <p:sp>
        <p:nvSpPr>
          <p:cNvPr id="849" name="Google Shape;849;p47"/>
          <p:cNvSpPr txBox="1"/>
          <p:nvPr/>
        </p:nvSpPr>
        <p:spPr>
          <a:xfrm>
            <a:off x="1383750" y="3259725"/>
            <a:ext cx="6634200" cy="8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Duolingo was designed to be used in the </a:t>
            </a:r>
            <a:r>
              <a:rPr lang="en" sz="1600" b="1">
                <a:solidFill>
                  <a:schemeClr val="dk1"/>
                </a:solidFill>
                <a:latin typeface="Roboto"/>
                <a:ea typeface="Roboto"/>
                <a:cs typeface="Roboto"/>
                <a:sym typeface="Roboto"/>
              </a:rPr>
              <a:t>context of a non-classroom</a:t>
            </a:r>
            <a:r>
              <a:rPr lang="en" sz="1600">
                <a:solidFill>
                  <a:schemeClr val="dk1"/>
                </a:solidFill>
                <a:latin typeface="Roboto"/>
                <a:ea typeface="Roboto"/>
                <a:cs typeface="Roboto"/>
                <a:sym typeface="Roboto"/>
              </a:rPr>
              <a:t> learning environment with the scope of “beyond the walls of the classroom” (Brebera, 2017).</a:t>
            </a:r>
            <a:endParaRPr sz="1600">
              <a:solidFill>
                <a:schemeClr val="dk1"/>
              </a:solidFill>
              <a:latin typeface="Roboto"/>
              <a:ea typeface="Roboto"/>
              <a:cs typeface="Roboto"/>
              <a:sym typeface="Roboto"/>
            </a:endParaRPr>
          </a:p>
          <a:p>
            <a:pPr marL="0" lvl="0" indent="0" algn="l" rtl="0">
              <a:spcBef>
                <a:spcPts val="0"/>
              </a:spcBef>
              <a:spcAft>
                <a:spcPts val="0"/>
              </a:spcAft>
              <a:buNone/>
            </a:pPr>
            <a:endParaRPr sz="2000" b="1">
              <a:solidFill>
                <a:schemeClr val="dk1"/>
              </a:solidFill>
              <a:latin typeface="Oswald"/>
              <a:ea typeface="Oswald"/>
              <a:cs typeface="Oswald"/>
              <a:sym typeface="Oswald"/>
            </a:endParaRPr>
          </a:p>
        </p:txBody>
      </p:sp>
      <p:sp>
        <p:nvSpPr>
          <p:cNvPr id="850" name="Google Shape;850;p47"/>
          <p:cNvSpPr/>
          <p:nvPr/>
        </p:nvSpPr>
        <p:spPr>
          <a:xfrm>
            <a:off x="1177324" y="2339540"/>
            <a:ext cx="206400" cy="20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7"/>
          <p:cNvSpPr/>
          <p:nvPr/>
        </p:nvSpPr>
        <p:spPr>
          <a:xfrm>
            <a:off x="1177324" y="3389211"/>
            <a:ext cx="206400" cy="206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pic>
        <p:nvPicPr>
          <p:cNvPr id="856" name="Google Shape;856;p48"/>
          <p:cNvPicPr preferRelativeResize="0"/>
          <p:nvPr/>
        </p:nvPicPr>
        <p:blipFill>
          <a:blip r:embed="rId3">
            <a:alphaModFix/>
          </a:blip>
          <a:stretch>
            <a:fillRect/>
          </a:stretch>
        </p:blipFill>
        <p:spPr>
          <a:xfrm>
            <a:off x="415193" y="1335819"/>
            <a:ext cx="1912512" cy="3401725"/>
          </a:xfrm>
          <a:prstGeom prst="rect">
            <a:avLst/>
          </a:prstGeom>
          <a:noFill/>
          <a:ln>
            <a:noFill/>
          </a:ln>
        </p:spPr>
      </p:pic>
      <p:pic>
        <p:nvPicPr>
          <p:cNvPr id="857" name="Google Shape;857;p48"/>
          <p:cNvPicPr preferRelativeResize="0"/>
          <p:nvPr/>
        </p:nvPicPr>
        <p:blipFill rotWithShape="1">
          <a:blip r:embed="rId4">
            <a:alphaModFix/>
          </a:blip>
          <a:srcRect l="12480" r="22752"/>
          <a:stretch/>
        </p:blipFill>
        <p:spPr>
          <a:xfrm>
            <a:off x="4540525" y="1335819"/>
            <a:ext cx="4298679" cy="3479445"/>
          </a:xfrm>
          <a:prstGeom prst="rect">
            <a:avLst/>
          </a:prstGeom>
          <a:noFill/>
          <a:ln>
            <a:noFill/>
          </a:ln>
        </p:spPr>
      </p:pic>
      <p:pic>
        <p:nvPicPr>
          <p:cNvPr id="858" name="Google Shape;858;p48"/>
          <p:cNvPicPr preferRelativeResize="0"/>
          <p:nvPr/>
        </p:nvPicPr>
        <p:blipFill>
          <a:blip r:embed="rId5">
            <a:alphaModFix/>
          </a:blip>
          <a:stretch>
            <a:fillRect/>
          </a:stretch>
        </p:blipFill>
        <p:spPr>
          <a:xfrm>
            <a:off x="2477850" y="1335819"/>
            <a:ext cx="1912513" cy="3401720"/>
          </a:xfrm>
          <a:prstGeom prst="rect">
            <a:avLst/>
          </a:prstGeom>
          <a:noFill/>
          <a:ln>
            <a:noFill/>
          </a:ln>
        </p:spPr>
      </p:pic>
      <p:sp>
        <p:nvSpPr>
          <p:cNvPr id="859" name="Google Shape;859;p48"/>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Duolingo Platform</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49"/>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Current Research on Duolingo</a:t>
            </a:r>
            <a:endParaRPr/>
          </a:p>
        </p:txBody>
      </p:sp>
      <p:sp>
        <p:nvSpPr>
          <p:cNvPr id="865" name="Google Shape;865;p49"/>
          <p:cNvSpPr txBox="1">
            <a:spLocks noGrp="1"/>
          </p:cNvSpPr>
          <p:nvPr>
            <p:ph type="subTitle" idx="7"/>
          </p:nvPr>
        </p:nvSpPr>
        <p:spPr>
          <a:xfrm>
            <a:off x="1380150" y="3238253"/>
            <a:ext cx="2181300" cy="37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Microlearning</a:t>
            </a:r>
            <a:endParaRPr/>
          </a:p>
        </p:txBody>
      </p:sp>
      <p:sp>
        <p:nvSpPr>
          <p:cNvPr id="866" name="Google Shape;866;p49"/>
          <p:cNvSpPr txBox="1">
            <a:spLocks noGrp="1"/>
          </p:cNvSpPr>
          <p:nvPr>
            <p:ph type="subTitle" idx="8"/>
          </p:nvPr>
        </p:nvSpPr>
        <p:spPr>
          <a:xfrm>
            <a:off x="1380150" y="3609700"/>
            <a:ext cx="2181300" cy="67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t>(Brebera, 2017)</a:t>
            </a:r>
            <a:endParaRPr sz="1400"/>
          </a:p>
        </p:txBody>
      </p:sp>
      <p:sp>
        <p:nvSpPr>
          <p:cNvPr id="867" name="Google Shape;867;p49"/>
          <p:cNvSpPr txBox="1">
            <a:spLocks noGrp="1"/>
          </p:cNvSpPr>
          <p:nvPr>
            <p:ph type="subTitle" idx="9"/>
          </p:nvPr>
        </p:nvSpPr>
        <p:spPr>
          <a:xfrm>
            <a:off x="4830750" y="1933528"/>
            <a:ext cx="2181300" cy="37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Gamification</a:t>
            </a:r>
            <a:endParaRPr/>
          </a:p>
        </p:txBody>
      </p:sp>
      <p:sp>
        <p:nvSpPr>
          <p:cNvPr id="868" name="Google Shape;868;p49"/>
          <p:cNvSpPr txBox="1">
            <a:spLocks noGrp="1"/>
          </p:cNvSpPr>
          <p:nvPr>
            <p:ph type="subTitle" idx="13"/>
          </p:nvPr>
        </p:nvSpPr>
        <p:spPr>
          <a:xfrm>
            <a:off x="4227150" y="2304975"/>
            <a:ext cx="3388500" cy="67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(Huynh et al., 2016; Huynh &amp; Iida, 2017; Munday, 2017; Shortt et al., 2021)</a:t>
            </a:r>
            <a:endParaRPr sz="1400"/>
          </a:p>
        </p:txBody>
      </p:sp>
      <p:sp>
        <p:nvSpPr>
          <p:cNvPr id="869" name="Google Shape;869;p49"/>
          <p:cNvSpPr txBox="1">
            <a:spLocks noGrp="1"/>
          </p:cNvSpPr>
          <p:nvPr>
            <p:ph type="subTitle" idx="1"/>
          </p:nvPr>
        </p:nvSpPr>
        <p:spPr>
          <a:xfrm>
            <a:off x="1380150" y="1933524"/>
            <a:ext cx="2181300" cy="37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Effectiveness</a:t>
            </a:r>
            <a:endParaRPr/>
          </a:p>
        </p:txBody>
      </p:sp>
      <p:sp>
        <p:nvSpPr>
          <p:cNvPr id="870" name="Google Shape;870;p49"/>
          <p:cNvSpPr txBox="1">
            <a:spLocks noGrp="1"/>
          </p:cNvSpPr>
          <p:nvPr>
            <p:ph type="subTitle" idx="2"/>
          </p:nvPr>
        </p:nvSpPr>
        <p:spPr>
          <a:xfrm>
            <a:off x="1085100" y="2304963"/>
            <a:ext cx="2771400" cy="67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(Jašková, 2014; Krashen, 2014; Vesselinov &amp; Grego, 2012)</a:t>
            </a:r>
            <a:endParaRPr sz="1400"/>
          </a:p>
        </p:txBody>
      </p:sp>
      <p:sp>
        <p:nvSpPr>
          <p:cNvPr id="871" name="Google Shape;871;p49"/>
          <p:cNvSpPr txBox="1">
            <a:spLocks noGrp="1"/>
          </p:cNvSpPr>
          <p:nvPr>
            <p:ph type="subTitle" idx="3"/>
          </p:nvPr>
        </p:nvSpPr>
        <p:spPr>
          <a:xfrm>
            <a:off x="4830750" y="3238261"/>
            <a:ext cx="2181300" cy="37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Features</a:t>
            </a:r>
            <a:endParaRPr/>
          </a:p>
        </p:txBody>
      </p:sp>
      <p:sp>
        <p:nvSpPr>
          <p:cNvPr id="872" name="Google Shape;872;p49"/>
          <p:cNvSpPr txBox="1">
            <a:spLocks noGrp="1"/>
          </p:cNvSpPr>
          <p:nvPr>
            <p:ph type="subTitle" idx="4"/>
          </p:nvPr>
        </p:nvSpPr>
        <p:spPr>
          <a:xfrm>
            <a:off x="4227150" y="3609700"/>
            <a:ext cx="3388500" cy="67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(Nushi &amp; Eqbali, 2017; Savvani, 2018)</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p50"/>
          <p:cNvSpPr txBox="1">
            <a:spLocks noGrp="1"/>
          </p:cNvSpPr>
          <p:nvPr>
            <p:ph type="title"/>
          </p:nvPr>
        </p:nvSpPr>
        <p:spPr>
          <a:xfrm>
            <a:off x="720000" y="2114518"/>
            <a:ext cx="3096900" cy="1716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Method</a:t>
            </a:r>
            <a:endParaRPr sz="5000"/>
          </a:p>
        </p:txBody>
      </p:sp>
      <p:sp>
        <p:nvSpPr>
          <p:cNvPr id="878" name="Google Shape;878;p50"/>
          <p:cNvSpPr/>
          <p:nvPr/>
        </p:nvSpPr>
        <p:spPr>
          <a:xfrm flipH="1">
            <a:off x="36603" y="2249691"/>
            <a:ext cx="68239" cy="79678"/>
          </a:xfrm>
          <a:custGeom>
            <a:avLst/>
            <a:gdLst/>
            <a:ahLst/>
            <a:cxnLst/>
            <a:rect l="l" t="t" r="r" b="b"/>
            <a:pathLst>
              <a:path w="358" h="418" extrusionOk="0">
                <a:moveTo>
                  <a:pt x="215" y="1"/>
                </a:moveTo>
                <a:cubicBezTo>
                  <a:pt x="203" y="1"/>
                  <a:pt x="203" y="12"/>
                  <a:pt x="191" y="12"/>
                </a:cubicBezTo>
                <a:cubicBezTo>
                  <a:pt x="156" y="24"/>
                  <a:pt x="144" y="36"/>
                  <a:pt x="144" y="60"/>
                </a:cubicBezTo>
                <a:cubicBezTo>
                  <a:pt x="108" y="120"/>
                  <a:pt x="60" y="191"/>
                  <a:pt x="13" y="251"/>
                </a:cubicBezTo>
                <a:cubicBezTo>
                  <a:pt x="1" y="274"/>
                  <a:pt x="1" y="310"/>
                  <a:pt x="1" y="334"/>
                </a:cubicBezTo>
                <a:cubicBezTo>
                  <a:pt x="1" y="370"/>
                  <a:pt x="25" y="393"/>
                  <a:pt x="36" y="393"/>
                </a:cubicBezTo>
                <a:cubicBezTo>
                  <a:pt x="72" y="417"/>
                  <a:pt x="96" y="417"/>
                  <a:pt x="132" y="417"/>
                </a:cubicBezTo>
                <a:cubicBezTo>
                  <a:pt x="144" y="417"/>
                  <a:pt x="144" y="393"/>
                  <a:pt x="156" y="393"/>
                </a:cubicBezTo>
                <a:lnTo>
                  <a:pt x="203" y="358"/>
                </a:lnTo>
                <a:cubicBezTo>
                  <a:pt x="251" y="298"/>
                  <a:pt x="298" y="215"/>
                  <a:pt x="334" y="155"/>
                </a:cubicBezTo>
                <a:cubicBezTo>
                  <a:pt x="358" y="132"/>
                  <a:pt x="358" y="96"/>
                  <a:pt x="358" y="72"/>
                </a:cubicBezTo>
                <a:cubicBezTo>
                  <a:pt x="358" y="36"/>
                  <a:pt x="322" y="12"/>
                  <a:pt x="310" y="12"/>
                </a:cubicBezTo>
                <a:cubicBezTo>
                  <a:pt x="275" y="1"/>
                  <a:pt x="251" y="1"/>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50"/>
          <p:cNvSpPr/>
          <p:nvPr/>
        </p:nvSpPr>
        <p:spPr>
          <a:xfrm>
            <a:off x="838125" y="756502"/>
            <a:ext cx="1138500" cy="1140900"/>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50"/>
          <p:cNvSpPr txBox="1">
            <a:spLocks noGrp="1"/>
          </p:cNvSpPr>
          <p:nvPr>
            <p:ph type="title" idx="2"/>
          </p:nvPr>
        </p:nvSpPr>
        <p:spPr>
          <a:xfrm>
            <a:off x="964425" y="1024714"/>
            <a:ext cx="885900" cy="65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t>02</a:t>
            </a:r>
            <a:endParaRPr sz="4800"/>
          </a:p>
        </p:txBody>
      </p:sp>
      <p:grpSp>
        <p:nvGrpSpPr>
          <p:cNvPr id="881" name="Google Shape;881;p50"/>
          <p:cNvGrpSpPr/>
          <p:nvPr/>
        </p:nvGrpSpPr>
        <p:grpSpPr>
          <a:xfrm>
            <a:off x="4752738" y="540373"/>
            <a:ext cx="3486785" cy="4062768"/>
            <a:chOff x="4752738" y="540373"/>
            <a:chExt cx="3486785" cy="4062768"/>
          </a:xfrm>
        </p:grpSpPr>
        <p:grpSp>
          <p:nvGrpSpPr>
            <p:cNvPr id="882" name="Google Shape;882;p50"/>
            <p:cNvGrpSpPr/>
            <p:nvPr/>
          </p:nvGrpSpPr>
          <p:grpSpPr>
            <a:xfrm>
              <a:off x="4752738" y="918145"/>
              <a:ext cx="3486785" cy="3684997"/>
              <a:chOff x="7457471" y="2218780"/>
              <a:chExt cx="1105407" cy="1168431"/>
            </a:xfrm>
          </p:grpSpPr>
          <p:sp>
            <p:nvSpPr>
              <p:cNvPr id="883" name="Google Shape;883;p50"/>
              <p:cNvSpPr/>
              <p:nvPr/>
            </p:nvSpPr>
            <p:spPr>
              <a:xfrm>
                <a:off x="8247427" y="2220103"/>
                <a:ext cx="283996" cy="279616"/>
              </a:xfrm>
              <a:custGeom>
                <a:avLst/>
                <a:gdLst/>
                <a:ahLst/>
                <a:cxnLst/>
                <a:rect l="l" t="t" r="r" b="b"/>
                <a:pathLst>
                  <a:path w="24901" h="24517" extrusionOk="0">
                    <a:moveTo>
                      <a:pt x="13880" y="1"/>
                    </a:moveTo>
                    <a:cubicBezTo>
                      <a:pt x="13231" y="1"/>
                      <a:pt x="12585" y="189"/>
                      <a:pt x="12031" y="575"/>
                    </a:cubicBezTo>
                    <a:lnTo>
                      <a:pt x="11991" y="535"/>
                    </a:lnTo>
                    <a:lnTo>
                      <a:pt x="11591" y="935"/>
                    </a:lnTo>
                    <a:lnTo>
                      <a:pt x="9673" y="2734"/>
                    </a:lnTo>
                    <a:lnTo>
                      <a:pt x="1" y="12006"/>
                    </a:lnTo>
                    <a:lnTo>
                      <a:pt x="1359" y="13405"/>
                    </a:lnTo>
                    <a:lnTo>
                      <a:pt x="8793" y="6291"/>
                    </a:lnTo>
                    <a:lnTo>
                      <a:pt x="10072" y="7690"/>
                    </a:lnTo>
                    <a:lnTo>
                      <a:pt x="2678" y="14764"/>
                    </a:lnTo>
                    <a:lnTo>
                      <a:pt x="3997" y="16163"/>
                    </a:lnTo>
                    <a:lnTo>
                      <a:pt x="11431" y="9089"/>
                    </a:lnTo>
                    <a:lnTo>
                      <a:pt x="12750" y="10447"/>
                    </a:lnTo>
                    <a:lnTo>
                      <a:pt x="5316" y="17522"/>
                    </a:lnTo>
                    <a:lnTo>
                      <a:pt x="6675" y="18961"/>
                    </a:lnTo>
                    <a:lnTo>
                      <a:pt x="14069" y="11886"/>
                    </a:lnTo>
                    <a:lnTo>
                      <a:pt x="15388" y="13245"/>
                    </a:lnTo>
                    <a:lnTo>
                      <a:pt x="7954" y="20319"/>
                    </a:lnTo>
                    <a:lnTo>
                      <a:pt x="9313" y="21718"/>
                    </a:lnTo>
                    <a:lnTo>
                      <a:pt x="16747" y="14644"/>
                    </a:lnTo>
                    <a:lnTo>
                      <a:pt x="18026" y="16003"/>
                    </a:lnTo>
                    <a:lnTo>
                      <a:pt x="10632" y="23077"/>
                    </a:lnTo>
                    <a:lnTo>
                      <a:pt x="11951" y="24516"/>
                    </a:lnTo>
                    <a:lnTo>
                      <a:pt x="19385" y="17402"/>
                    </a:lnTo>
                    <a:lnTo>
                      <a:pt x="21823" y="15084"/>
                    </a:lnTo>
                    <a:lnTo>
                      <a:pt x="23941" y="13085"/>
                    </a:lnTo>
                    <a:lnTo>
                      <a:pt x="23901" y="13045"/>
                    </a:lnTo>
                    <a:cubicBezTo>
                      <a:pt x="24900" y="11726"/>
                      <a:pt x="24780" y="9888"/>
                      <a:pt x="23661" y="8689"/>
                    </a:cubicBezTo>
                    <a:lnTo>
                      <a:pt x="16347" y="1055"/>
                    </a:lnTo>
                    <a:cubicBezTo>
                      <a:pt x="15675" y="360"/>
                      <a:pt x="14775" y="1"/>
                      <a:pt x="13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50"/>
              <p:cNvSpPr/>
              <p:nvPr/>
            </p:nvSpPr>
            <p:spPr>
              <a:xfrm>
                <a:off x="7584192" y="2321927"/>
                <a:ext cx="863815" cy="863815"/>
              </a:xfrm>
              <a:custGeom>
                <a:avLst/>
                <a:gdLst/>
                <a:ahLst/>
                <a:cxnLst/>
                <a:rect l="l" t="t" r="r" b="b"/>
                <a:pathLst>
                  <a:path w="75740" h="75740" extrusionOk="0">
                    <a:moveTo>
                      <a:pt x="37890" y="1"/>
                    </a:moveTo>
                    <a:cubicBezTo>
                      <a:pt x="16947" y="1"/>
                      <a:pt x="1" y="16947"/>
                      <a:pt x="1" y="37850"/>
                    </a:cubicBezTo>
                    <a:cubicBezTo>
                      <a:pt x="1" y="58793"/>
                      <a:pt x="16947" y="75739"/>
                      <a:pt x="37890" y="75739"/>
                    </a:cubicBezTo>
                    <a:cubicBezTo>
                      <a:pt x="58793" y="75739"/>
                      <a:pt x="75739" y="58793"/>
                      <a:pt x="75739" y="37850"/>
                    </a:cubicBezTo>
                    <a:cubicBezTo>
                      <a:pt x="75739" y="16947"/>
                      <a:pt x="58793" y="1"/>
                      <a:pt x="37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0"/>
              <p:cNvSpPr/>
              <p:nvPr/>
            </p:nvSpPr>
            <p:spPr>
              <a:xfrm>
                <a:off x="7457471" y="2218780"/>
                <a:ext cx="1105407" cy="1015684"/>
              </a:xfrm>
              <a:custGeom>
                <a:avLst/>
                <a:gdLst/>
                <a:ahLst/>
                <a:cxnLst/>
                <a:rect l="l" t="t" r="r" b="b"/>
                <a:pathLst>
                  <a:path w="96923" h="89056" extrusionOk="0">
                    <a:moveTo>
                      <a:pt x="54183" y="1"/>
                    </a:moveTo>
                    <a:cubicBezTo>
                      <a:pt x="51311" y="1"/>
                      <a:pt x="48423" y="1174"/>
                      <a:pt x="46323" y="3609"/>
                    </a:cubicBezTo>
                    <a:cubicBezTo>
                      <a:pt x="44193" y="1392"/>
                      <a:pt x="41487" y="378"/>
                      <a:pt x="38824" y="378"/>
                    </a:cubicBezTo>
                    <a:cubicBezTo>
                      <a:pt x="34093" y="378"/>
                      <a:pt x="29495" y="3580"/>
                      <a:pt x="28498" y="8925"/>
                    </a:cubicBezTo>
                    <a:cubicBezTo>
                      <a:pt x="27076" y="8296"/>
                      <a:pt x="25634" y="8008"/>
                      <a:pt x="24238" y="8008"/>
                    </a:cubicBezTo>
                    <a:cubicBezTo>
                      <a:pt x="17827" y="8008"/>
                      <a:pt x="12370" y="14077"/>
                      <a:pt x="14109" y="21035"/>
                    </a:cubicBezTo>
                    <a:cubicBezTo>
                      <a:pt x="7275" y="22234"/>
                      <a:pt x="3478" y="29668"/>
                      <a:pt x="6556" y="35903"/>
                    </a:cubicBezTo>
                    <a:cubicBezTo>
                      <a:pt x="800" y="39540"/>
                      <a:pt x="1" y="47653"/>
                      <a:pt x="4957" y="52330"/>
                    </a:cubicBezTo>
                    <a:cubicBezTo>
                      <a:pt x="1040" y="57805"/>
                      <a:pt x="3278" y="65519"/>
                      <a:pt x="9513" y="68037"/>
                    </a:cubicBezTo>
                    <a:cubicBezTo>
                      <a:pt x="9313" y="68836"/>
                      <a:pt x="9233" y="69675"/>
                      <a:pt x="9233" y="70475"/>
                    </a:cubicBezTo>
                    <a:cubicBezTo>
                      <a:pt x="9233" y="75711"/>
                      <a:pt x="13070" y="80147"/>
                      <a:pt x="18266" y="80866"/>
                    </a:cubicBezTo>
                    <a:cubicBezTo>
                      <a:pt x="19526" y="85906"/>
                      <a:pt x="23961" y="88808"/>
                      <a:pt x="28487" y="88808"/>
                    </a:cubicBezTo>
                    <a:cubicBezTo>
                      <a:pt x="31283" y="88808"/>
                      <a:pt x="34114" y="87699"/>
                      <a:pt x="36251" y="85303"/>
                    </a:cubicBezTo>
                    <a:cubicBezTo>
                      <a:pt x="41847" y="79028"/>
                      <a:pt x="38170" y="69036"/>
                      <a:pt x="29817" y="67917"/>
                    </a:cubicBezTo>
                    <a:cubicBezTo>
                      <a:pt x="29017" y="64680"/>
                      <a:pt x="26739" y="62082"/>
                      <a:pt x="23662" y="60803"/>
                    </a:cubicBezTo>
                    <a:cubicBezTo>
                      <a:pt x="24541" y="57206"/>
                      <a:pt x="23422" y="53369"/>
                      <a:pt x="20744" y="50811"/>
                    </a:cubicBezTo>
                    <a:cubicBezTo>
                      <a:pt x="22942" y="47693"/>
                      <a:pt x="23262" y="43617"/>
                      <a:pt x="21583" y="40179"/>
                    </a:cubicBezTo>
                    <a:cubicBezTo>
                      <a:pt x="24621" y="38261"/>
                      <a:pt x="26459" y="34944"/>
                      <a:pt x="26459" y="31347"/>
                    </a:cubicBezTo>
                    <a:cubicBezTo>
                      <a:pt x="26459" y="30507"/>
                      <a:pt x="26380" y="29668"/>
                      <a:pt x="26180" y="28829"/>
                    </a:cubicBezTo>
                    <a:cubicBezTo>
                      <a:pt x="30416" y="28069"/>
                      <a:pt x="33773" y="24752"/>
                      <a:pt x="34613" y="20475"/>
                    </a:cubicBezTo>
                    <a:cubicBezTo>
                      <a:pt x="35974" y="21072"/>
                      <a:pt x="37412" y="21361"/>
                      <a:pt x="38835" y="21361"/>
                    </a:cubicBezTo>
                    <a:cubicBezTo>
                      <a:pt x="41797" y="21361"/>
                      <a:pt x="44698" y="20107"/>
                      <a:pt x="46723" y="17758"/>
                    </a:cubicBezTo>
                    <a:cubicBezTo>
                      <a:pt x="48751" y="19858"/>
                      <a:pt x="51493" y="20952"/>
                      <a:pt x="54263" y="20952"/>
                    </a:cubicBezTo>
                    <a:cubicBezTo>
                      <a:pt x="56079" y="20952"/>
                      <a:pt x="57906" y="20482"/>
                      <a:pt x="59552" y="19516"/>
                    </a:cubicBezTo>
                    <a:cubicBezTo>
                      <a:pt x="61231" y="22594"/>
                      <a:pt x="64389" y="24592"/>
                      <a:pt x="67906" y="24872"/>
                    </a:cubicBezTo>
                    <a:lnTo>
                      <a:pt x="67906" y="24992"/>
                    </a:lnTo>
                    <a:cubicBezTo>
                      <a:pt x="67906" y="29188"/>
                      <a:pt x="70384" y="32985"/>
                      <a:pt x="74261" y="34624"/>
                    </a:cubicBezTo>
                    <a:cubicBezTo>
                      <a:pt x="73981" y="35623"/>
                      <a:pt x="73821" y="36622"/>
                      <a:pt x="73821" y="37621"/>
                    </a:cubicBezTo>
                    <a:cubicBezTo>
                      <a:pt x="73821" y="40979"/>
                      <a:pt x="75420" y="44176"/>
                      <a:pt x="78177" y="46135"/>
                    </a:cubicBezTo>
                    <a:cubicBezTo>
                      <a:pt x="75260" y="49292"/>
                      <a:pt x="74580" y="53888"/>
                      <a:pt x="76459" y="57765"/>
                    </a:cubicBezTo>
                    <a:cubicBezTo>
                      <a:pt x="72822" y="59484"/>
                      <a:pt x="70544" y="63161"/>
                      <a:pt x="70544" y="67197"/>
                    </a:cubicBezTo>
                    <a:cubicBezTo>
                      <a:pt x="70544" y="67517"/>
                      <a:pt x="70544" y="67837"/>
                      <a:pt x="70584" y="68157"/>
                    </a:cubicBezTo>
                    <a:cubicBezTo>
                      <a:pt x="61591" y="69276"/>
                      <a:pt x="58154" y="80467"/>
                      <a:pt x="64948" y="86422"/>
                    </a:cubicBezTo>
                    <a:cubicBezTo>
                      <a:pt x="67022" y="88239"/>
                      <a:pt x="69452" y="89055"/>
                      <a:pt x="71829" y="89055"/>
                    </a:cubicBezTo>
                    <a:cubicBezTo>
                      <a:pt x="77241" y="89055"/>
                      <a:pt x="82374" y="84824"/>
                      <a:pt x="82374" y="78548"/>
                    </a:cubicBezTo>
                    <a:cubicBezTo>
                      <a:pt x="82374" y="78229"/>
                      <a:pt x="82374" y="77909"/>
                      <a:pt x="82334" y="77589"/>
                    </a:cubicBezTo>
                    <a:cubicBezTo>
                      <a:pt x="89448" y="76670"/>
                      <a:pt x="93565" y="69076"/>
                      <a:pt x="90407" y="62641"/>
                    </a:cubicBezTo>
                    <a:cubicBezTo>
                      <a:pt x="94044" y="60883"/>
                      <a:pt x="96363" y="57246"/>
                      <a:pt x="96363" y="53209"/>
                    </a:cubicBezTo>
                    <a:cubicBezTo>
                      <a:pt x="96363" y="49852"/>
                      <a:pt x="94764" y="46694"/>
                      <a:pt x="92006" y="44736"/>
                    </a:cubicBezTo>
                    <a:cubicBezTo>
                      <a:pt x="96922" y="39380"/>
                      <a:pt x="95044" y="30787"/>
                      <a:pt x="88369" y="27989"/>
                    </a:cubicBezTo>
                    <a:cubicBezTo>
                      <a:pt x="90327" y="21594"/>
                      <a:pt x="85851" y="15080"/>
                      <a:pt x="79177" y="14560"/>
                    </a:cubicBezTo>
                    <a:lnTo>
                      <a:pt x="79177" y="14440"/>
                    </a:lnTo>
                    <a:cubicBezTo>
                      <a:pt x="79177" y="8325"/>
                      <a:pt x="74158" y="3958"/>
                      <a:pt x="68709" y="3958"/>
                    </a:cubicBezTo>
                    <a:cubicBezTo>
                      <a:pt x="66928" y="3958"/>
                      <a:pt x="65102" y="4424"/>
                      <a:pt x="63389" y="5448"/>
                    </a:cubicBezTo>
                    <a:cubicBezTo>
                      <a:pt x="61425" y="1877"/>
                      <a:pt x="57816" y="1"/>
                      <a:pt x="54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0"/>
              <p:cNvSpPr/>
              <p:nvPr/>
            </p:nvSpPr>
            <p:spPr>
              <a:xfrm>
                <a:off x="7743737" y="3089552"/>
                <a:ext cx="553393" cy="297659"/>
              </a:xfrm>
              <a:custGeom>
                <a:avLst/>
                <a:gdLst/>
                <a:ahLst/>
                <a:cxnLst/>
                <a:rect l="l" t="t" r="r" b="b"/>
                <a:pathLst>
                  <a:path w="48522" h="26099" extrusionOk="0">
                    <a:moveTo>
                      <a:pt x="24261" y="0"/>
                    </a:moveTo>
                    <a:cubicBezTo>
                      <a:pt x="160" y="0"/>
                      <a:pt x="1" y="9233"/>
                      <a:pt x="1" y="26099"/>
                    </a:cubicBezTo>
                    <a:lnTo>
                      <a:pt x="48521" y="26099"/>
                    </a:lnTo>
                    <a:cubicBezTo>
                      <a:pt x="48521" y="9233"/>
                      <a:pt x="48361" y="0"/>
                      <a:pt x="242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50"/>
              <p:cNvSpPr/>
              <p:nvPr/>
            </p:nvSpPr>
            <p:spPr>
              <a:xfrm>
                <a:off x="7902825" y="2899465"/>
                <a:ext cx="235673" cy="305414"/>
              </a:xfrm>
              <a:custGeom>
                <a:avLst/>
                <a:gdLst/>
                <a:ahLst/>
                <a:cxnLst/>
                <a:rect l="l" t="t" r="r" b="b"/>
                <a:pathLst>
                  <a:path w="20664" h="26779" extrusionOk="0">
                    <a:moveTo>
                      <a:pt x="0" y="1"/>
                    </a:moveTo>
                    <a:lnTo>
                      <a:pt x="0" y="16427"/>
                    </a:lnTo>
                    <a:cubicBezTo>
                      <a:pt x="0" y="22143"/>
                      <a:pt x="4596" y="26739"/>
                      <a:pt x="10312" y="26779"/>
                    </a:cubicBezTo>
                    <a:cubicBezTo>
                      <a:pt x="16027" y="26779"/>
                      <a:pt x="20623" y="22143"/>
                      <a:pt x="20663" y="16427"/>
                    </a:cubicBezTo>
                    <a:lnTo>
                      <a:pt x="20663" y="1"/>
                    </a:ln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50"/>
              <p:cNvSpPr/>
              <p:nvPr/>
            </p:nvSpPr>
            <p:spPr>
              <a:xfrm>
                <a:off x="7902825" y="2961462"/>
                <a:ext cx="235673" cy="157332"/>
              </a:xfrm>
              <a:custGeom>
                <a:avLst/>
                <a:gdLst/>
                <a:ahLst/>
                <a:cxnLst/>
                <a:rect l="l" t="t" r="r" b="b"/>
                <a:pathLst>
                  <a:path w="20664" h="13795" extrusionOk="0">
                    <a:moveTo>
                      <a:pt x="0" y="0"/>
                    </a:moveTo>
                    <a:lnTo>
                      <a:pt x="0" y="10232"/>
                    </a:lnTo>
                    <a:cubicBezTo>
                      <a:pt x="3162" y="12603"/>
                      <a:pt x="6919" y="13795"/>
                      <a:pt x="10686" y="13795"/>
                    </a:cubicBezTo>
                    <a:cubicBezTo>
                      <a:pt x="14156" y="13795"/>
                      <a:pt x="17635" y="12783"/>
                      <a:pt x="20663" y="10751"/>
                    </a:cubicBezTo>
                    <a:lnTo>
                      <a:pt x="20663" y="0"/>
                    </a:ln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0"/>
              <p:cNvSpPr/>
              <p:nvPr/>
            </p:nvSpPr>
            <p:spPr>
              <a:xfrm>
                <a:off x="7743281" y="3115532"/>
                <a:ext cx="553850" cy="271679"/>
              </a:xfrm>
              <a:custGeom>
                <a:avLst/>
                <a:gdLst/>
                <a:ahLst/>
                <a:cxnLst/>
                <a:rect l="l" t="t" r="r" b="b"/>
                <a:pathLst>
                  <a:path w="48562" h="23821" extrusionOk="0">
                    <a:moveTo>
                      <a:pt x="8873" y="0"/>
                    </a:moveTo>
                    <a:cubicBezTo>
                      <a:pt x="120" y="3677"/>
                      <a:pt x="1" y="11831"/>
                      <a:pt x="1" y="23821"/>
                    </a:cubicBezTo>
                    <a:lnTo>
                      <a:pt x="8873" y="23821"/>
                    </a:lnTo>
                    <a:lnTo>
                      <a:pt x="8873" y="19824"/>
                    </a:lnTo>
                    <a:lnTo>
                      <a:pt x="39728" y="19824"/>
                    </a:lnTo>
                    <a:lnTo>
                      <a:pt x="39728" y="23821"/>
                    </a:lnTo>
                    <a:lnTo>
                      <a:pt x="48561" y="23821"/>
                    </a:lnTo>
                    <a:cubicBezTo>
                      <a:pt x="48561" y="11831"/>
                      <a:pt x="48481" y="3677"/>
                      <a:pt x="39728" y="0"/>
                    </a:cubicBezTo>
                    <a:lnTo>
                      <a:pt x="39728" y="14069"/>
                    </a:lnTo>
                    <a:lnTo>
                      <a:pt x="8873" y="14069"/>
                    </a:lnTo>
                    <a:lnTo>
                      <a:pt x="88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0"/>
              <p:cNvSpPr/>
              <p:nvPr/>
            </p:nvSpPr>
            <p:spPr>
              <a:xfrm>
                <a:off x="7806647" y="2540732"/>
                <a:ext cx="419829" cy="546094"/>
              </a:xfrm>
              <a:custGeom>
                <a:avLst/>
                <a:gdLst/>
                <a:ahLst/>
                <a:cxnLst/>
                <a:rect l="l" t="t" r="r" b="b"/>
                <a:pathLst>
                  <a:path w="36811" h="47882" extrusionOk="0">
                    <a:moveTo>
                      <a:pt x="18385" y="0"/>
                    </a:moveTo>
                    <a:cubicBezTo>
                      <a:pt x="8233" y="0"/>
                      <a:pt x="0" y="10711"/>
                      <a:pt x="0" y="23941"/>
                    </a:cubicBezTo>
                    <a:cubicBezTo>
                      <a:pt x="0" y="37130"/>
                      <a:pt x="8233" y="47881"/>
                      <a:pt x="18385" y="47881"/>
                    </a:cubicBezTo>
                    <a:cubicBezTo>
                      <a:pt x="28537" y="47881"/>
                      <a:pt x="36810" y="37130"/>
                      <a:pt x="36810" y="23941"/>
                    </a:cubicBezTo>
                    <a:cubicBezTo>
                      <a:pt x="36810" y="10711"/>
                      <a:pt x="28537" y="0"/>
                      <a:pt x="18385" y="0"/>
                    </a:cubicBezTo>
                    <a:close/>
                  </a:path>
                </a:pathLst>
              </a:custGeom>
              <a:solidFill>
                <a:srgbClr val="852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0"/>
              <p:cNvSpPr/>
              <p:nvPr/>
            </p:nvSpPr>
            <p:spPr>
              <a:xfrm>
                <a:off x="7806647" y="2540732"/>
                <a:ext cx="419829" cy="546094"/>
              </a:xfrm>
              <a:custGeom>
                <a:avLst/>
                <a:gdLst/>
                <a:ahLst/>
                <a:cxnLst/>
                <a:rect l="l" t="t" r="r" b="b"/>
                <a:pathLst>
                  <a:path w="36811" h="47882" extrusionOk="0">
                    <a:moveTo>
                      <a:pt x="18385" y="0"/>
                    </a:moveTo>
                    <a:cubicBezTo>
                      <a:pt x="8233" y="0"/>
                      <a:pt x="0" y="10711"/>
                      <a:pt x="0" y="23941"/>
                    </a:cubicBezTo>
                    <a:cubicBezTo>
                      <a:pt x="0" y="37130"/>
                      <a:pt x="8233" y="47881"/>
                      <a:pt x="18385" y="47881"/>
                    </a:cubicBezTo>
                    <a:cubicBezTo>
                      <a:pt x="28537" y="47881"/>
                      <a:pt x="36810" y="37130"/>
                      <a:pt x="36810" y="23941"/>
                    </a:cubicBezTo>
                    <a:cubicBezTo>
                      <a:pt x="36810" y="10711"/>
                      <a:pt x="28537" y="0"/>
                      <a:pt x="18385" y="0"/>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50"/>
              <p:cNvSpPr/>
              <p:nvPr/>
            </p:nvSpPr>
            <p:spPr>
              <a:xfrm>
                <a:off x="7954786" y="2848416"/>
                <a:ext cx="123083" cy="56535"/>
              </a:xfrm>
              <a:custGeom>
                <a:avLst/>
                <a:gdLst/>
                <a:ahLst/>
                <a:cxnLst/>
                <a:rect l="l" t="t" r="r" b="b"/>
                <a:pathLst>
                  <a:path w="10792" h="4957" extrusionOk="0">
                    <a:moveTo>
                      <a:pt x="5396" y="0"/>
                    </a:moveTo>
                    <a:cubicBezTo>
                      <a:pt x="2438" y="0"/>
                      <a:pt x="0" y="1599"/>
                      <a:pt x="0" y="3517"/>
                    </a:cubicBezTo>
                    <a:cubicBezTo>
                      <a:pt x="0" y="4477"/>
                      <a:pt x="2698" y="4956"/>
                      <a:pt x="5396" y="4956"/>
                    </a:cubicBezTo>
                    <a:cubicBezTo>
                      <a:pt x="8094" y="4956"/>
                      <a:pt x="10792" y="4477"/>
                      <a:pt x="10792" y="3517"/>
                    </a:cubicBezTo>
                    <a:cubicBezTo>
                      <a:pt x="10792" y="1599"/>
                      <a:pt x="8394" y="0"/>
                      <a:pt x="5396" y="0"/>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50"/>
              <p:cNvSpPr/>
              <p:nvPr/>
            </p:nvSpPr>
            <p:spPr>
              <a:xfrm>
                <a:off x="7977117" y="2829267"/>
                <a:ext cx="78877" cy="55394"/>
              </a:xfrm>
              <a:custGeom>
                <a:avLst/>
                <a:gdLst/>
                <a:ahLst/>
                <a:cxnLst/>
                <a:rect l="l" t="t" r="r" b="b"/>
                <a:pathLst>
                  <a:path w="6916" h="4857" extrusionOk="0">
                    <a:moveTo>
                      <a:pt x="3438" y="1"/>
                    </a:moveTo>
                    <a:cubicBezTo>
                      <a:pt x="1560" y="1"/>
                      <a:pt x="1" y="1559"/>
                      <a:pt x="1" y="3478"/>
                    </a:cubicBezTo>
                    <a:cubicBezTo>
                      <a:pt x="1" y="4397"/>
                      <a:pt x="1729" y="4857"/>
                      <a:pt x="3458" y="4857"/>
                    </a:cubicBezTo>
                    <a:cubicBezTo>
                      <a:pt x="5187" y="4857"/>
                      <a:pt x="6915" y="4397"/>
                      <a:pt x="6915" y="3478"/>
                    </a:cubicBezTo>
                    <a:cubicBezTo>
                      <a:pt x="6915" y="1559"/>
                      <a:pt x="5357" y="1"/>
                      <a:pt x="3438" y="1"/>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50"/>
              <p:cNvSpPr/>
              <p:nvPr/>
            </p:nvSpPr>
            <p:spPr>
              <a:xfrm>
                <a:off x="8158081" y="2847321"/>
                <a:ext cx="200580" cy="176515"/>
              </a:xfrm>
              <a:custGeom>
                <a:avLst/>
                <a:gdLst/>
                <a:ahLst/>
                <a:cxnLst/>
                <a:rect l="l" t="t" r="r" b="b"/>
                <a:pathLst>
                  <a:path w="17587" h="15477" extrusionOk="0">
                    <a:moveTo>
                      <a:pt x="8805" y="0"/>
                    </a:moveTo>
                    <a:cubicBezTo>
                      <a:pt x="5762" y="0"/>
                      <a:pt x="2879" y="1781"/>
                      <a:pt x="1640" y="4772"/>
                    </a:cubicBezTo>
                    <a:cubicBezTo>
                      <a:pt x="1" y="8729"/>
                      <a:pt x="1879" y="13246"/>
                      <a:pt x="5836" y="14884"/>
                    </a:cubicBezTo>
                    <a:cubicBezTo>
                      <a:pt x="6807" y="15286"/>
                      <a:pt x="7811" y="15476"/>
                      <a:pt x="8798" y="15476"/>
                    </a:cubicBezTo>
                    <a:cubicBezTo>
                      <a:pt x="11835" y="15476"/>
                      <a:pt x="14711" y="13674"/>
                      <a:pt x="15948" y="10688"/>
                    </a:cubicBezTo>
                    <a:cubicBezTo>
                      <a:pt x="17587" y="6731"/>
                      <a:pt x="15708" y="2215"/>
                      <a:pt x="11751" y="576"/>
                    </a:cubicBezTo>
                    <a:cubicBezTo>
                      <a:pt x="10786" y="186"/>
                      <a:pt x="9787" y="0"/>
                      <a:pt x="8805" y="0"/>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50"/>
              <p:cNvSpPr/>
              <p:nvPr/>
            </p:nvSpPr>
            <p:spPr>
              <a:xfrm>
                <a:off x="8224640" y="2885151"/>
                <a:ext cx="60173" cy="59910"/>
              </a:xfrm>
              <a:custGeom>
                <a:avLst/>
                <a:gdLst/>
                <a:ahLst/>
                <a:cxnLst/>
                <a:rect l="l" t="t" r="r" b="b"/>
                <a:pathLst>
                  <a:path w="5276" h="5253" extrusionOk="0">
                    <a:moveTo>
                      <a:pt x="4447" y="1"/>
                    </a:moveTo>
                    <a:cubicBezTo>
                      <a:pt x="4027" y="1"/>
                      <a:pt x="3605" y="73"/>
                      <a:pt x="3198" y="216"/>
                    </a:cubicBezTo>
                    <a:cubicBezTo>
                      <a:pt x="2518" y="456"/>
                      <a:pt x="1879" y="816"/>
                      <a:pt x="1399" y="1336"/>
                    </a:cubicBezTo>
                    <a:cubicBezTo>
                      <a:pt x="880" y="1855"/>
                      <a:pt x="480" y="2495"/>
                      <a:pt x="280" y="3174"/>
                    </a:cubicBezTo>
                    <a:cubicBezTo>
                      <a:pt x="40" y="3853"/>
                      <a:pt x="0" y="4573"/>
                      <a:pt x="120" y="5252"/>
                    </a:cubicBezTo>
                    <a:cubicBezTo>
                      <a:pt x="280" y="4613"/>
                      <a:pt x="520" y="3973"/>
                      <a:pt x="800" y="3374"/>
                    </a:cubicBezTo>
                    <a:cubicBezTo>
                      <a:pt x="1399" y="2255"/>
                      <a:pt x="2318" y="1336"/>
                      <a:pt x="3437" y="776"/>
                    </a:cubicBezTo>
                    <a:cubicBezTo>
                      <a:pt x="3997" y="456"/>
                      <a:pt x="4636" y="256"/>
                      <a:pt x="5276" y="97"/>
                    </a:cubicBezTo>
                    <a:cubicBezTo>
                      <a:pt x="5004" y="33"/>
                      <a:pt x="4726" y="1"/>
                      <a:pt x="4447" y="1"/>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50"/>
              <p:cNvSpPr/>
              <p:nvPr/>
            </p:nvSpPr>
            <p:spPr>
              <a:xfrm>
                <a:off x="7677189" y="2847344"/>
                <a:ext cx="194193" cy="176276"/>
              </a:xfrm>
              <a:custGeom>
                <a:avLst/>
                <a:gdLst/>
                <a:ahLst/>
                <a:cxnLst/>
                <a:rect l="l" t="t" r="r" b="b"/>
                <a:pathLst>
                  <a:path w="17027" h="15456" extrusionOk="0">
                    <a:moveTo>
                      <a:pt x="8515" y="0"/>
                    </a:moveTo>
                    <a:cubicBezTo>
                      <a:pt x="5017" y="0"/>
                      <a:pt x="1854" y="2415"/>
                      <a:pt x="999" y="5969"/>
                    </a:cubicBezTo>
                    <a:cubicBezTo>
                      <a:pt x="0" y="10126"/>
                      <a:pt x="2598" y="14283"/>
                      <a:pt x="6755" y="15242"/>
                    </a:cubicBezTo>
                    <a:cubicBezTo>
                      <a:pt x="7357" y="15387"/>
                      <a:pt x="7959" y="15456"/>
                      <a:pt x="8551" y="15456"/>
                    </a:cubicBezTo>
                    <a:cubicBezTo>
                      <a:pt x="12048" y="15456"/>
                      <a:pt x="15207" y="13041"/>
                      <a:pt x="16027" y="9487"/>
                    </a:cubicBezTo>
                    <a:cubicBezTo>
                      <a:pt x="17026" y="5370"/>
                      <a:pt x="14469" y="1173"/>
                      <a:pt x="10312" y="214"/>
                    </a:cubicBezTo>
                    <a:cubicBezTo>
                      <a:pt x="9710" y="69"/>
                      <a:pt x="9108" y="0"/>
                      <a:pt x="8515" y="0"/>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0"/>
              <p:cNvSpPr/>
              <p:nvPr/>
            </p:nvSpPr>
            <p:spPr>
              <a:xfrm>
                <a:off x="7747843" y="2885151"/>
                <a:ext cx="60629" cy="59910"/>
              </a:xfrm>
              <a:custGeom>
                <a:avLst/>
                <a:gdLst/>
                <a:ahLst/>
                <a:cxnLst/>
                <a:rect l="l" t="t" r="r" b="b"/>
                <a:pathLst>
                  <a:path w="5316" h="5253" extrusionOk="0">
                    <a:moveTo>
                      <a:pt x="858" y="1"/>
                    </a:moveTo>
                    <a:cubicBezTo>
                      <a:pt x="576" y="1"/>
                      <a:pt x="288" y="33"/>
                      <a:pt x="0" y="97"/>
                    </a:cubicBezTo>
                    <a:cubicBezTo>
                      <a:pt x="640" y="256"/>
                      <a:pt x="1279" y="456"/>
                      <a:pt x="1879" y="776"/>
                    </a:cubicBezTo>
                    <a:cubicBezTo>
                      <a:pt x="2998" y="1336"/>
                      <a:pt x="3917" y="2255"/>
                      <a:pt x="4517" y="3374"/>
                    </a:cubicBezTo>
                    <a:cubicBezTo>
                      <a:pt x="4796" y="3973"/>
                      <a:pt x="5036" y="4613"/>
                      <a:pt x="5156" y="5252"/>
                    </a:cubicBezTo>
                    <a:cubicBezTo>
                      <a:pt x="5316" y="4573"/>
                      <a:pt x="5276" y="3853"/>
                      <a:pt x="5036" y="3174"/>
                    </a:cubicBezTo>
                    <a:cubicBezTo>
                      <a:pt x="4796" y="2495"/>
                      <a:pt x="4437" y="1855"/>
                      <a:pt x="3917" y="1336"/>
                    </a:cubicBezTo>
                    <a:cubicBezTo>
                      <a:pt x="3397" y="816"/>
                      <a:pt x="2758" y="456"/>
                      <a:pt x="2079" y="216"/>
                    </a:cubicBezTo>
                    <a:cubicBezTo>
                      <a:pt x="1695" y="73"/>
                      <a:pt x="1282" y="1"/>
                      <a:pt x="858" y="1"/>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0"/>
              <p:cNvSpPr/>
              <p:nvPr/>
            </p:nvSpPr>
            <p:spPr>
              <a:xfrm>
                <a:off x="7911938" y="2836110"/>
                <a:ext cx="20073" cy="45130"/>
              </a:xfrm>
              <a:custGeom>
                <a:avLst/>
                <a:gdLst/>
                <a:ahLst/>
                <a:cxnLst/>
                <a:rect l="l" t="t" r="r" b="b"/>
                <a:pathLst>
                  <a:path w="1760" h="3957" extrusionOk="0">
                    <a:moveTo>
                      <a:pt x="880" y="0"/>
                    </a:moveTo>
                    <a:cubicBezTo>
                      <a:pt x="400" y="0"/>
                      <a:pt x="1" y="360"/>
                      <a:pt x="1" y="879"/>
                    </a:cubicBezTo>
                    <a:lnTo>
                      <a:pt x="1" y="3118"/>
                    </a:lnTo>
                    <a:cubicBezTo>
                      <a:pt x="1" y="3597"/>
                      <a:pt x="400" y="3957"/>
                      <a:pt x="880" y="3957"/>
                    </a:cubicBezTo>
                    <a:cubicBezTo>
                      <a:pt x="1359" y="3957"/>
                      <a:pt x="1759" y="3597"/>
                      <a:pt x="1759" y="3118"/>
                    </a:cubicBezTo>
                    <a:lnTo>
                      <a:pt x="1759" y="879"/>
                    </a:lnTo>
                    <a:cubicBezTo>
                      <a:pt x="1759" y="360"/>
                      <a:pt x="1359" y="0"/>
                      <a:pt x="880" y="0"/>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0"/>
              <p:cNvSpPr/>
              <p:nvPr/>
            </p:nvSpPr>
            <p:spPr>
              <a:xfrm>
                <a:off x="8101113" y="2836110"/>
                <a:ext cx="20061" cy="45130"/>
              </a:xfrm>
              <a:custGeom>
                <a:avLst/>
                <a:gdLst/>
                <a:ahLst/>
                <a:cxnLst/>
                <a:rect l="l" t="t" r="r" b="b"/>
                <a:pathLst>
                  <a:path w="1759" h="3957" extrusionOk="0">
                    <a:moveTo>
                      <a:pt x="879" y="0"/>
                    </a:moveTo>
                    <a:cubicBezTo>
                      <a:pt x="400" y="0"/>
                      <a:pt x="0" y="360"/>
                      <a:pt x="0" y="879"/>
                    </a:cubicBezTo>
                    <a:lnTo>
                      <a:pt x="0" y="3118"/>
                    </a:lnTo>
                    <a:cubicBezTo>
                      <a:pt x="0" y="3597"/>
                      <a:pt x="400" y="3957"/>
                      <a:pt x="879" y="3957"/>
                    </a:cubicBezTo>
                    <a:cubicBezTo>
                      <a:pt x="1359" y="3957"/>
                      <a:pt x="1759" y="3597"/>
                      <a:pt x="1759" y="3118"/>
                    </a:cubicBezTo>
                    <a:lnTo>
                      <a:pt x="1759" y="879"/>
                    </a:lnTo>
                    <a:cubicBezTo>
                      <a:pt x="1759" y="400"/>
                      <a:pt x="1359" y="0"/>
                      <a:pt x="879" y="0"/>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0"/>
              <p:cNvSpPr/>
              <p:nvPr/>
            </p:nvSpPr>
            <p:spPr>
              <a:xfrm>
                <a:off x="7784761" y="2470990"/>
                <a:ext cx="462222" cy="427573"/>
              </a:xfrm>
              <a:custGeom>
                <a:avLst/>
                <a:gdLst/>
                <a:ahLst/>
                <a:cxnLst/>
                <a:rect l="l" t="t" r="r" b="b"/>
                <a:pathLst>
                  <a:path w="40528" h="37490" extrusionOk="0">
                    <a:moveTo>
                      <a:pt x="3957" y="0"/>
                    </a:moveTo>
                    <a:lnTo>
                      <a:pt x="3957" y="320"/>
                    </a:lnTo>
                    <a:lnTo>
                      <a:pt x="81" y="320"/>
                    </a:lnTo>
                    <a:lnTo>
                      <a:pt x="81" y="34132"/>
                    </a:lnTo>
                    <a:cubicBezTo>
                      <a:pt x="1" y="35971"/>
                      <a:pt x="1479" y="37490"/>
                      <a:pt x="3318" y="37490"/>
                    </a:cubicBezTo>
                    <a:cubicBezTo>
                      <a:pt x="5116" y="37490"/>
                      <a:pt x="6595" y="35971"/>
                      <a:pt x="6515" y="34132"/>
                    </a:cubicBezTo>
                    <a:lnTo>
                      <a:pt x="6515" y="24300"/>
                    </a:lnTo>
                    <a:cubicBezTo>
                      <a:pt x="8448" y="25892"/>
                      <a:pt x="10795" y="26675"/>
                      <a:pt x="13133" y="26675"/>
                    </a:cubicBezTo>
                    <a:cubicBezTo>
                      <a:pt x="15725" y="26675"/>
                      <a:pt x="18308" y="25712"/>
                      <a:pt x="20304" y="23821"/>
                    </a:cubicBezTo>
                    <a:cubicBezTo>
                      <a:pt x="22322" y="25712"/>
                      <a:pt x="24914" y="26675"/>
                      <a:pt x="27511" y="26675"/>
                    </a:cubicBezTo>
                    <a:cubicBezTo>
                      <a:pt x="29853" y="26675"/>
                      <a:pt x="32200" y="25892"/>
                      <a:pt x="34133" y="24300"/>
                    </a:cubicBezTo>
                    <a:lnTo>
                      <a:pt x="34133" y="34132"/>
                    </a:lnTo>
                    <a:cubicBezTo>
                      <a:pt x="34133" y="35931"/>
                      <a:pt x="35572" y="37370"/>
                      <a:pt x="37330" y="37370"/>
                    </a:cubicBezTo>
                    <a:cubicBezTo>
                      <a:pt x="39089" y="37370"/>
                      <a:pt x="40528" y="35931"/>
                      <a:pt x="40528" y="34132"/>
                    </a:cubicBezTo>
                    <a:lnTo>
                      <a:pt x="40528" y="320"/>
                    </a:lnTo>
                    <a:lnTo>
                      <a:pt x="36691" y="320"/>
                    </a:lnTo>
                    <a:lnTo>
                      <a:pt x="366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0"/>
              <p:cNvSpPr/>
              <p:nvPr/>
            </p:nvSpPr>
            <p:spPr>
              <a:xfrm>
                <a:off x="7962530" y="2934569"/>
                <a:ext cx="84340" cy="84340"/>
              </a:xfrm>
              <a:custGeom>
                <a:avLst/>
                <a:gdLst/>
                <a:ahLst/>
                <a:cxnLst/>
                <a:rect l="l" t="t" r="r" b="b"/>
                <a:pathLst>
                  <a:path w="7395" h="7395" extrusionOk="0">
                    <a:moveTo>
                      <a:pt x="3718" y="0"/>
                    </a:moveTo>
                    <a:cubicBezTo>
                      <a:pt x="1640" y="0"/>
                      <a:pt x="1" y="1639"/>
                      <a:pt x="1" y="3717"/>
                    </a:cubicBezTo>
                    <a:cubicBezTo>
                      <a:pt x="1" y="5755"/>
                      <a:pt x="1640" y="7394"/>
                      <a:pt x="3718" y="7394"/>
                    </a:cubicBezTo>
                    <a:cubicBezTo>
                      <a:pt x="5756" y="7394"/>
                      <a:pt x="7395" y="5755"/>
                      <a:pt x="7395" y="3717"/>
                    </a:cubicBezTo>
                    <a:cubicBezTo>
                      <a:pt x="7395" y="1639"/>
                      <a:pt x="5756" y="0"/>
                      <a:pt x="3718" y="0"/>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0"/>
              <p:cNvSpPr/>
              <p:nvPr/>
            </p:nvSpPr>
            <p:spPr>
              <a:xfrm>
                <a:off x="7989435" y="2962375"/>
                <a:ext cx="29174" cy="29185"/>
              </a:xfrm>
              <a:custGeom>
                <a:avLst/>
                <a:gdLst/>
                <a:ahLst/>
                <a:cxnLst/>
                <a:rect l="l" t="t" r="r" b="b"/>
                <a:pathLst>
                  <a:path w="2558" h="2559" extrusionOk="0">
                    <a:moveTo>
                      <a:pt x="1279" y="0"/>
                    </a:moveTo>
                    <a:cubicBezTo>
                      <a:pt x="560" y="0"/>
                      <a:pt x="0" y="560"/>
                      <a:pt x="0" y="1279"/>
                    </a:cubicBezTo>
                    <a:cubicBezTo>
                      <a:pt x="0" y="1998"/>
                      <a:pt x="560" y="2558"/>
                      <a:pt x="1279" y="2558"/>
                    </a:cubicBezTo>
                    <a:cubicBezTo>
                      <a:pt x="1998" y="2558"/>
                      <a:pt x="2558" y="1998"/>
                      <a:pt x="2558" y="1279"/>
                    </a:cubicBezTo>
                    <a:cubicBezTo>
                      <a:pt x="2558" y="560"/>
                      <a:pt x="1998" y="0"/>
                      <a:pt x="1279" y="0"/>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3" name="Google Shape;903;p50"/>
            <p:cNvSpPr/>
            <p:nvPr/>
          </p:nvSpPr>
          <p:spPr>
            <a:xfrm>
              <a:off x="5420580" y="540373"/>
              <a:ext cx="2151102" cy="1197921"/>
            </a:xfrm>
            <a:custGeom>
              <a:avLst/>
              <a:gdLst/>
              <a:ahLst/>
              <a:cxnLst/>
              <a:rect l="l" t="t" r="r" b="b"/>
              <a:pathLst>
                <a:path w="59003" h="32858" extrusionOk="0">
                  <a:moveTo>
                    <a:pt x="12523" y="0"/>
                  </a:moveTo>
                  <a:cubicBezTo>
                    <a:pt x="5614" y="0"/>
                    <a:pt x="0" y="5614"/>
                    <a:pt x="0" y="12523"/>
                  </a:cubicBezTo>
                  <a:cubicBezTo>
                    <a:pt x="0" y="19432"/>
                    <a:pt x="5614" y="25046"/>
                    <a:pt x="12523" y="25046"/>
                  </a:cubicBezTo>
                  <a:lnTo>
                    <a:pt x="40277" y="25046"/>
                  </a:lnTo>
                  <a:lnTo>
                    <a:pt x="48089" y="32858"/>
                  </a:lnTo>
                  <a:lnTo>
                    <a:pt x="48089" y="24928"/>
                  </a:lnTo>
                  <a:cubicBezTo>
                    <a:pt x="54331" y="24143"/>
                    <a:pt x="58963" y="18804"/>
                    <a:pt x="59002" y="12523"/>
                  </a:cubicBezTo>
                  <a:cubicBezTo>
                    <a:pt x="58963" y="5614"/>
                    <a:pt x="53389" y="0"/>
                    <a:pt x="46480" y="0"/>
                  </a:cubicBezTo>
                  <a:close/>
                </a:path>
              </a:pathLst>
            </a:custGeom>
            <a:solidFill>
              <a:schemeClr val="accent1"/>
            </a:solidFill>
            <a:ln>
              <a:noFill/>
            </a:ln>
          </p:spPr>
          <p:txBody>
            <a:bodyPr spcFirstLastPara="1" wrap="square" lIns="91425" tIns="0" rIns="91425" bIns="228600" anchor="ctr" anchorCtr="0">
              <a:noAutofit/>
            </a:bodyPr>
            <a:lstStyle/>
            <a:p>
              <a:pPr marL="0" lvl="0" indent="0" algn="ctr" rtl="0">
                <a:spcBef>
                  <a:spcPts val="0"/>
                </a:spcBef>
                <a:spcAft>
                  <a:spcPts val="0"/>
                </a:spcAft>
                <a:buNone/>
              </a:pPr>
              <a:r>
                <a:rPr lang="en" sz="3000">
                  <a:solidFill>
                    <a:schemeClr val="dk1"/>
                  </a:solidFill>
                  <a:latin typeface="Oswald"/>
                  <a:ea typeface="Oswald"/>
                  <a:cs typeface="Oswald"/>
                  <a:sym typeface="Oswald"/>
                </a:rPr>
                <a:t>Jambo!</a:t>
              </a:r>
              <a:endParaRPr sz="3000">
                <a:solidFill>
                  <a:schemeClr val="dk1"/>
                </a:solidFill>
                <a:latin typeface="Oswald"/>
                <a:ea typeface="Oswald"/>
                <a:cs typeface="Oswald"/>
                <a:sym typeface="Oswald"/>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908" name="Google Shape;908;p51"/>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Overview</a:t>
            </a:r>
            <a:endParaRPr/>
          </a:p>
        </p:txBody>
      </p:sp>
      <p:sp>
        <p:nvSpPr>
          <p:cNvPr id="909" name="Google Shape;909;p51"/>
          <p:cNvSpPr txBox="1"/>
          <p:nvPr/>
        </p:nvSpPr>
        <p:spPr>
          <a:xfrm>
            <a:off x="1383750" y="1406200"/>
            <a:ext cx="6494400" cy="8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An explanatory sequential mixed methods design </a:t>
            </a:r>
            <a:endParaRPr sz="1600">
              <a:solidFill>
                <a:schemeClr val="dk1"/>
              </a:solidFill>
              <a:latin typeface="Roboto"/>
              <a:ea typeface="Roboto"/>
              <a:cs typeface="Roboto"/>
              <a:sym typeface="Roboto"/>
            </a:endParaRPr>
          </a:p>
          <a:p>
            <a:pPr marL="0" lvl="0" indent="0" algn="l" rtl="0">
              <a:spcBef>
                <a:spcPts val="0"/>
              </a:spcBef>
              <a:spcAft>
                <a:spcPts val="0"/>
              </a:spcAft>
              <a:buNone/>
            </a:pPr>
            <a:r>
              <a:rPr lang="en" sz="1600">
                <a:solidFill>
                  <a:schemeClr val="dk1"/>
                </a:solidFill>
                <a:latin typeface="Roboto"/>
                <a:ea typeface="Roboto"/>
                <a:cs typeface="Roboto"/>
                <a:sym typeface="Roboto"/>
              </a:rPr>
              <a:t>(Ivankova et al., 2006)</a:t>
            </a:r>
            <a:endParaRPr sz="1600">
              <a:solidFill>
                <a:schemeClr val="dk1"/>
              </a:solidFill>
              <a:latin typeface="Roboto"/>
              <a:ea typeface="Roboto"/>
              <a:cs typeface="Roboto"/>
              <a:sym typeface="Roboto"/>
            </a:endParaRPr>
          </a:p>
        </p:txBody>
      </p:sp>
      <p:sp>
        <p:nvSpPr>
          <p:cNvPr id="910" name="Google Shape;910;p51"/>
          <p:cNvSpPr/>
          <p:nvPr/>
        </p:nvSpPr>
        <p:spPr>
          <a:xfrm>
            <a:off x="1177324" y="1536915"/>
            <a:ext cx="206400" cy="206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1"/>
          <p:cNvSpPr txBox="1"/>
          <p:nvPr/>
        </p:nvSpPr>
        <p:spPr>
          <a:xfrm>
            <a:off x="1383750" y="2210875"/>
            <a:ext cx="6494400" cy="111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Quantitative data collection and data analysis followed by qualitative data collection and data analysis</a:t>
            </a:r>
            <a:endParaRPr sz="1600">
              <a:solidFill>
                <a:schemeClr val="dk1"/>
              </a:solidFill>
              <a:latin typeface="Roboto"/>
              <a:ea typeface="Roboto"/>
              <a:cs typeface="Roboto"/>
              <a:sym typeface="Roboto"/>
            </a:endParaRPr>
          </a:p>
        </p:txBody>
      </p:sp>
      <p:sp>
        <p:nvSpPr>
          <p:cNvPr id="912" name="Google Shape;912;p51"/>
          <p:cNvSpPr txBox="1"/>
          <p:nvPr/>
        </p:nvSpPr>
        <p:spPr>
          <a:xfrm>
            <a:off x="1383750" y="3031125"/>
            <a:ext cx="6634200" cy="8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84 valid survey responses &amp; 10 interviewees</a:t>
            </a:r>
            <a:endParaRPr sz="2000" b="1">
              <a:solidFill>
                <a:schemeClr val="dk1"/>
              </a:solidFill>
              <a:latin typeface="Oswald"/>
              <a:ea typeface="Oswald"/>
              <a:cs typeface="Oswald"/>
              <a:sym typeface="Oswald"/>
            </a:endParaRPr>
          </a:p>
        </p:txBody>
      </p:sp>
      <p:sp>
        <p:nvSpPr>
          <p:cNvPr id="913" name="Google Shape;913;p51"/>
          <p:cNvSpPr/>
          <p:nvPr/>
        </p:nvSpPr>
        <p:spPr>
          <a:xfrm>
            <a:off x="1177324" y="2339540"/>
            <a:ext cx="206400" cy="20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1"/>
          <p:cNvSpPr/>
          <p:nvPr/>
        </p:nvSpPr>
        <p:spPr>
          <a:xfrm>
            <a:off x="1177324" y="3160611"/>
            <a:ext cx="206400" cy="206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52"/>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explanatory-sequential approach</a:t>
            </a:r>
            <a:endParaRPr/>
          </a:p>
        </p:txBody>
      </p:sp>
      <p:sp>
        <p:nvSpPr>
          <p:cNvPr id="920" name="Google Shape;920;p52"/>
          <p:cNvSpPr txBox="1"/>
          <p:nvPr/>
        </p:nvSpPr>
        <p:spPr>
          <a:xfrm>
            <a:off x="1383750" y="1406200"/>
            <a:ext cx="6604500" cy="8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Quantitative Data is analyzed by </a:t>
            </a:r>
            <a:r>
              <a:rPr lang="en" sz="1600" b="1">
                <a:solidFill>
                  <a:schemeClr val="dk1"/>
                </a:solidFill>
                <a:latin typeface="Roboto"/>
                <a:ea typeface="Roboto"/>
                <a:cs typeface="Roboto"/>
                <a:sym typeface="Roboto"/>
              </a:rPr>
              <a:t>descriptive statistics</a:t>
            </a:r>
            <a:r>
              <a:rPr lang="en" sz="1600">
                <a:solidFill>
                  <a:schemeClr val="dk1"/>
                </a:solidFill>
                <a:latin typeface="Roboto"/>
                <a:ea typeface="Roboto"/>
                <a:cs typeface="Roboto"/>
                <a:sym typeface="Roboto"/>
              </a:rPr>
              <a:t> (i.e. percentages and means) through Qualtrics</a:t>
            </a:r>
            <a:endParaRPr sz="1600">
              <a:solidFill>
                <a:schemeClr val="dk1"/>
              </a:solidFill>
              <a:latin typeface="Roboto"/>
              <a:ea typeface="Roboto"/>
              <a:cs typeface="Roboto"/>
              <a:sym typeface="Roboto"/>
            </a:endParaRPr>
          </a:p>
        </p:txBody>
      </p:sp>
      <p:sp>
        <p:nvSpPr>
          <p:cNvPr id="921" name="Google Shape;921;p52"/>
          <p:cNvSpPr/>
          <p:nvPr/>
        </p:nvSpPr>
        <p:spPr>
          <a:xfrm>
            <a:off x="1177324" y="1536915"/>
            <a:ext cx="206400" cy="206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2"/>
          <p:cNvSpPr txBox="1"/>
          <p:nvPr/>
        </p:nvSpPr>
        <p:spPr>
          <a:xfrm>
            <a:off x="1383750" y="2210875"/>
            <a:ext cx="6494400" cy="8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Qualitative data is analyzed by </a:t>
            </a:r>
            <a:r>
              <a:rPr lang="en" sz="1600" b="1">
                <a:solidFill>
                  <a:schemeClr val="dk1"/>
                </a:solidFill>
                <a:latin typeface="Roboto"/>
                <a:ea typeface="Roboto"/>
                <a:cs typeface="Roboto"/>
                <a:sym typeface="Roboto"/>
              </a:rPr>
              <a:t>thematic analysis</a:t>
            </a:r>
            <a:r>
              <a:rPr lang="en" sz="1600">
                <a:solidFill>
                  <a:schemeClr val="dk1"/>
                </a:solidFill>
                <a:latin typeface="Roboto"/>
                <a:ea typeface="Roboto"/>
                <a:cs typeface="Roboto"/>
                <a:sym typeface="Roboto"/>
              </a:rPr>
              <a:t> through NVivo 12</a:t>
            </a:r>
            <a:endParaRPr sz="1600">
              <a:solidFill>
                <a:schemeClr val="dk1"/>
              </a:solidFill>
              <a:latin typeface="Roboto"/>
              <a:ea typeface="Roboto"/>
              <a:cs typeface="Roboto"/>
              <a:sym typeface="Roboto"/>
            </a:endParaRPr>
          </a:p>
        </p:txBody>
      </p:sp>
      <p:sp>
        <p:nvSpPr>
          <p:cNvPr id="923" name="Google Shape;923;p52"/>
          <p:cNvSpPr/>
          <p:nvPr/>
        </p:nvSpPr>
        <p:spPr>
          <a:xfrm>
            <a:off x="1177324" y="2339540"/>
            <a:ext cx="206400" cy="20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7"/>
        <p:cNvGrpSpPr/>
        <p:nvPr/>
      </p:nvGrpSpPr>
      <p:grpSpPr>
        <a:xfrm>
          <a:off x="0" y="0"/>
          <a:ext cx="0" cy="0"/>
          <a:chOff x="0" y="0"/>
          <a:chExt cx="0" cy="0"/>
        </a:xfrm>
      </p:grpSpPr>
      <p:sp>
        <p:nvSpPr>
          <p:cNvPr id="708" name="Google Shape;708;p37"/>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Background</a:t>
            </a:r>
            <a:endParaRPr/>
          </a:p>
        </p:txBody>
      </p:sp>
      <p:sp>
        <p:nvSpPr>
          <p:cNvPr id="709" name="Google Shape;709;p37"/>
          <p:cNvSpPr txBox="1"/>
          <p:nvPr/>
        </p:nvSpPr>
        <p:spPr>
          <a:xfrm>
            <a:off x="1383751" y="1406200"/>
            <a:ext cx="1641900" cy="37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dk1"/>
                </a:solidFill>
                <a:latin typeface="Oswald"/>
                <a:ea typeface="Oswald"/>
                <a:cs typeface="Oswald"/>
                <a:sym typeface="Oswald"/>
              </a:rPr>
              <a:t>Globalization</a:t>
            </a:r>
            <a:endParaRPr sz="2000" b="1">
              <a:solidFill>
                <a:schemeClr val="dk1"/>
              </a:solidFill>
              <a:latin typeface="Oswald"/>
              <a:ea typeface="Oswald"/>
              <a:cs typeface="Oswald"/>
              <a:sym typeface="Oswald"/>
            </a:endParaRPr>
          </a:p>
        </p:txBody>
      </p:sp>
      <p:sp>
        <p:nvSpPr>
          <p:cNvPr id="710" name="Google Shape;710;p37"/>
          <p:cNvSpPr/>
          <p:nvPr/>
        </p:nvSpPr>
        <p:spPr>
          <a:xfrm>
            <a:off x="1177324" y="1536915"/>
            <a:ext cx="206400" cy="206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7"/>
          <p:cNvSpPr txBox="1"/>
          <p:nvPr/>
        </p:nvSpPr>
        <p:spPr>
          <a:xfrm>
            <a:off x="1383750" y="2591875"/>
            <a:ext cx="2017500" cy="37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dk1"/>
                </a:solidFill>
                <a:latin typeface="Oswald"/>
                <a:ea typeface="Oswald"/>
                <a:cs typeface="Oswald"/>
                <a:sym typeface="Oswald"/>
              </a:rPr>
              <a:t>Mobile Learning</a:t>
            </a:r>
            <a:endParaRPr sz="2000" b="1">
              <a:solidFill>
                <a:schemeClr val="dk1"/>
              </a:solidFill>
              <a:latin typeface="Oswald"/>
              <a:ea typeface="Oswald"/>
              <a:cs typeface="Oswald"/>
              <a:sym typeface="Oswald"/>
            </a:endParaRPr>
          </a:p>
        </p:txBody>
      </p:sp>
      <p:sp>
        <p:nvSpPr>
          <p:cNvPr id="712" name="Google Shape;712;p37"/>
          <p:cNvSpPr txBox="1"/>
          <p:nvPr/>
        </p:nvSpPr>
        <p:spPr>
          <a:xfrm>
            <a:off x="1383655" y="2963330"/>
            <a:ext cx="1527300" cy="67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endParaRPr sz="1600">
              <a:solidFill>
                <a:schemeClr val="dk1"/>
              </a:solidFill>
              <a:latin typeface="Roboto"/>
              <a:ea typeface="Roboto"/>
              <a:cs typeface="Roboto"/>
              <a:sym typeface="Roboto"/>
            </a:endParaRPr>
          </a:p>
        </p:txBody>
      </p:sp>
      <p:sp>
        <p:nvSpPr>
          <p:cNvPr id="713" name="Google Shape;713;p37"/>
          <p:cNvSpPr txBox="1"/>
          <p:nvPr/>
        </p:nvSpPr>
        <p:spPr>
          <a:xfrm>
            <a:off x="1383754" y="3777550"/>
            <a:ext cx="2084100" cy="37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dk1"/>
                </a:solidFill>
                <a:latin typeface="Oswald"/>
                <a:ea typeface="Oswald"/>
                <a:cs typeface="Oswald"/>
                <a:sym typeface="Oswald"/>
              </a:rPr>
              <a:t>COVID-19 Impact</a:t>
            </a:r>
            <a:endParaRPr sz="2000" b="1">
              <a:solidFill>
                <a:schemeClr val="dk1"/>
              </a:solidFill>
              <a:latin typeface="Oswald"/>
              <a:ea typeface="Oswald"/>
              <a:cs typeface="Oswald"/>
              <a:sym typeface="Oswald"/>
            </a:endParaRPr>
          </a:p>
          <a:p>
            <a:pPr marL="0" lvl="0" indent="0" algn="l" rtl="0">
              <a:spcBef>
                <a:spcPts val="0"/>
              </a:spcBef>
              <a:spcAft>
                <a:spcPts val="0"/>
              </a:spcAft>
              <a:buNone/>
            </a:pPr>
            <a:endParaRPr sz="2000" b="1">
              <a:solidFill>
                <a:schemeClr val="dk1"/>
              </a:solidFill>
              <a:latin typeface="Oswald"/>
              <a:ea typeface="Oswald"/>
              <a:cs typeface="Oswald"/>
              <a:sym typeface="Oswald"/>
            </a:endParaRPr>
          </a:p>
        </p:txBody>
      </p:sp>
      <p:sp>
        <p:nvSpPr>
          <p:cNvPr id="714" name="Google Shape;714;p37"/>
          <p:cNvSpPr txBox="1"/>
          <p:nvPr/>
        </p:nvSpPr>
        <p:spPr>
          <a:xfrm>
            <a:off x="1383650" y="4149000"/>
            <a:ext cx="2922000" cy="67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1600">
                <a:solidFill>
                  <a:schemeClr val="dk1"/>
                </a:solidFill>
                <a:latin typeface="Roboto"/>
                <a:ea typeface="Roboto"/>
                <a:cs typeface="Roboto"/>
                <a:sym typeface="Roboto"/>
              </a:rPr>
              <a:t>Staying at home leads to a quick expansion of Duolingo.</a:t>
            </a:r>
            <a:endParaRPr sz="1600">
              <a:solidFill>
                <a:schemeClr val="dk1"/>
              </a:solidFill>
              <a:latin typeface="Roboto"/>
              <a:ea typeface="Roboto"/>
              <a:cs typeface="Roboto"/>
              <a:sym typeface="Roboto"/>
            </a:endParaRPr>
          </a:p>
        </p:txBody>
      </p:sp>
      <p:sp>
        <p:nvSpPr>
          <p:cNvPr id="715" name="Google Shape;715;p37"/>
          <p:cNvSpPr/>
          <p:nvPr/>
        </p:nvSpPr>
        <p:spPr>
          <a:xfrm>
            <a:off x="1177324" y="2720540"/>
            <a:ext cx="206400" cy="20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7"/>
          <p:cNvSpPr/>
          <p:nvPr/>
        </p:nvSpPr>
        <p:spPr>
          <a:xfrm>
            <a:off x="1177324" y="3907036"/>
            <a:ext cx="206400" cy="206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7" name="Google Shape;717;p37"/>
          <p:cNvGrpSpPr/>
          <p:nvPr/>
        </p:nvGrpSpPr>
        <p:grpSpPr>
          <a:xfrm>
            <a:off x="4238857" y="1536919"/>
            <a:ext cx="4261346" cy="2753519"/>
            <a:chOff x="1552072" y="1022830"/>
            <a:chExt cx="5494966" cy="3550637"/>
          </a:xfrm>
        </p:grpSpPr>
        <p:grpSp>
          <p:nvGrpSpPr>
            <p:cNvPr id="718" name="Google Shape;718;p37"/>
            <p:cNvGrpSpPr/>
            <p:nvPr/>
          </p:nvGrpSpPr>
          <p:grpSpPr>
            <a:xfrm>
              <a:off x="1552072" y="1022830"/>
              <a:ext cx="5494966" cy="3550637"/>
              <a:chOff x="1552072" y="1022830"/>
              <a:chExt cx="5494966" cy="3550637"/>
            </a:xfrm>
          </p:grpSpPr>
          <p:sp>
            <p:nvSpPr>
              <p:cNvPr id="719" name="Google Shape;719;p37"/>
              <p:cNvSpPr/>
              <p:nvPr/>
            </p:nvSpPr>
            <p:spPr>
              <a:xfrm>
                <a:off x="1552072" y="1270695"/>
                <a:ext cx="2041161" cy="3302773"/>
              </a:xfrm>
              <a:custGeom>
                <a:avLst/>
                <a:gdLst/>
                <a:ahLst/>
                <a:cxnLst/>
                <a:rect l="l" t="t" r="r" b="b"/>
                <a:pathLst>
                  <a:path w="65114" h="105360" extrusionOk="0">
                    <a:moveTo>
                      <a:pt x="8698" y="1"/>
                    </a:moveTo>
                    <a:cubicBezTo>
                      <a:pt x="7253" y="1"/>
                      <a:pt x="5781" y="585"/>
                      <a:pt x="4670" y="1490"/>
                    </a:cubicBezTo>
                    <a:cubicBezTo>
                      <a:pt x="4036" y="1990"/>
                      <a:pt x="4737" y="3291"/>
                      <a:pt x="5304" y="3892"/>
                    </a:cubicBezTo>
                    <a:cubicBezTo>
                      <a:pt x="5838" y="4492"/>
                      <a:pt x="6538" y="5192"/>
                      <a:pt x="6405" y="5993"/>
                    </a:cubicBezTo>
                    <a:cubicBezTo>
                      <a:pt x="5854" y="6218"/>
                      <a:pt x="5266" y="6331"/>
                      <a:pt x="4683" y="6331"/>
                    </a:cubicBezTo>
                    <a:cubicBezTo>
                      <a:pt x="4489" y="6331"/>
                      <a:pt x="4295" y="6318"/>
                      <a:pt x="4103" y="6293"/>
                    </a:cubicBezTo>
                    <a:cubicBezTo>
                      <a:pt x="3937" y="6268"/>
                      <a:pt x="3767" y="6257"/>
                      <a:pt x="3595" y="6257"/>
                    </a:cubicBezTo>
                    <a:cubicBezTo>
                      <a:pt x="3317" y="6257"/>
                      <a:pt x="3037" y="6285"/>
                      <a:pt x="2769" y="6327"/>
                    </a:cubicBezTo>
                    <a:cubicBezTo>
                      <a:pt x="2368" y="6460"/>
                      <a:pt x="2001" y="6927"/>
                      <a:pt x="2168" y="7327"/>
                    </a:cubicBezTo>
                    <a:cubicBezTo>
                      <a:pt x="1868" y="7828"/>
                      <a:pt x="1534" y="8095"/>
                      <a:pt x="1868" y="8562"/>
                    </a:cubicBezTo>
                    <a:cubicBezTo>
                      <a:pt x="2135" y="8928"/>
                      <a:pt x="2569" y="9229"/>
                      <a:pt x="2569" y="9696"/>
                    </a:cubicBezTo>
                    <a:cubicBezTo>
                      <a:pt x="2502" y="10063"/>
                      <a:pt x="2268" y="10363"/>
                      <a:pt x="1935" y="10496"/>
                    </a:cubicBezTo>
                    <a:cubicBezTo>
                      <a:pt x="1601" y="10630"/>
                      <a:pt x="1268" y="10763"/>
                      <a:pt x="967" y="10930"/>
                    </a:cubicBezTo>
                    <a:cubicBezTo>
                      <a:pt x="0" y="11530"/>
                      <a:pt x="0" y="12865"/>
                      <a:pt x="133" y="13999"/>
                    </a:cubicBezTo>
                    <a:cubicBezTo>
                      <a:pt x="734" y="14733"/>
                      <a:pt x="834" y="16034"/>
                      <a:pt x="534" y="16968"/>
                    </a:cubicBezTo>
                    <a:cubicBezTo>
                      <a:pt x="367" y="17268"/>
                      <a:pt x="300" y="17668"/>
                      <a:pt x="367" y="18035"/>
                    </a:cubicBezTo>
                    <a:cubicBezTo>
                      <a:pt x="500" y="18435"/>
                      <a:pt x="967" y="18569"/>
                      <a:pt x="1401" y="18669"/>
                    </a:cubicBezTo>
                    <a:cubicBezTo>
                      <a:pt x="1852" y="18790"/>
                      <a:pt x="2349" y="18903"/>
                      <a:pt x="2820" y="18903"/>
                    </a:cubicBezTo>
                    <a:cubicBezTo>
                      <a:pt x="3254" y="18903"/>
                      <a:pt x="3667" y="18807"/>
                      <a:pt x="4003" y="18535"/>
                    </a:cubicBezTo>
                    <a:cubicBezTo>
                      <a:pt x="4783" y="17871"/>
                      <a:pt x="5763" y="17644"/>
                      <a:pt x="6811" y="17644"/>
                    </a:cubicBezTo>
                    <a:cubicBezTo>
                      <a:pt x="8182" y="17644"/>
                      <a:pt x="9670" y="18033"/>
                      <a:pt x="10975" y="18335"/>
                    </a:cubicBezTo>
                    <a:cubicBezTo>
                      <a:pt x="11775" y="18502"/>
                      <a:pt x="12642" y="18802"/>
                      <a:pt x="13109" y="19469"/>
                    </a:cubicBezTo>
                    <a:cubicBezTo>
                      <a:pt x="13710" y="20370"/>
                      <a:pt x="13443" y="21638"/>
                      <a:pt x="12943" y="22605"/>
                    </a:cubicBezTo>
                    <a:cubicBezTo>
                      <a:pt x="12442" y="23572"/>
                      <a:pt x="11708" y="24406"/>
                      <a:pt x="11375" y="25474"/>
                    </a:cubicBezTo>
                    <a:cubicBezTo>
                      <a:pt x="11141" y="26474"/>
                      <a:pt x="11075" y="27508"/>
                      <a:pt x="11241" y="28509"/>
                    </a:cubicBezTo>
                    <a:cubicBezTo>
                      <a:pt x="11341" y="29777"/>
                      <a:pt x="11475" y="31111"/>
                      <a:pt x="12209" y="32145"/>
                    </a:cubicBezTo>
                    <a:cubicBezTo>
                      <a:pt x="13009" y="33346"/>
                      <a:pt x="13410" y="34747"/>
                      <a:pt x="13376" y="36181"/>
                    </a:cubicBezTo>
                    <a:cubicBezTo>
                      <a:pt x="13310" y="37249"/>
                      <a:pt x="12943" y="38283"/>
                      <a:pt x="13043" y="39350"/>
                    </a:cubicBezTo>
                    <a:cubicBezTo>
                      <a:pt x="13209" y="41285"/>
                      <a:pt x="14877" y="42719"/>
                      <a:pt x="16579" y="43653"/>
                    </a:cubicBezTo>
                    <a:cubicBezTo>
                      <a:pt x="18413" y="44621"/>
                      <a:pt x="19814" y="46222"/>
                      <a:pt x="20481" y="48190"/>
                    </a:cubicBezTo>
                    <a:cubicBezTo>
                      <a:pt x="20782" y="49157"/>
                      <a:pt x="20915" y="50158"/>
                      <a:pt x="21148" y="51159"/>
                    </a:cubicBezTo>
                    <a:cubicBezTo>
                      <a:pt x="21615" y="52860"/>
                      <a:pt x="22616" y="54361"/>
                      <a:pt x="24017" y="55462"/>
                    </a:cubicBezTo>
                    <a:cubicBezTo>
                      <a:pt x="25018" y="56262"/>
                      <a:pt x="26652" y="56529"/>
                      <a:pt x="27920" y="56763"/>
                    </a:cubicBezTo>
                    <a:cubicBezTo>
                      <a:pt x="28554" y="56896"/>
                      <a:pt x="29254" y="56996"/>
                      <a:pt x="29755" y="57430"/>
                    </a:cubicBezTo>
                    <a:cubicBezTo>
                      <a:pt x="29988" y="57630"/>
                      <a:pt x="30155" y="57897"/>
                      <a:pt x="30355" y="58130"/>
                    </a:cubicBezTo>
                    <a:cubicBezTo>
                      <a:pt x="31422" y="59164"/>
                      <a:pt x="33357" y="58731"/>
                      <a:pt x="34425" y="59765"/>
                    </a:cubicBezTo>
                    <a:cubicBezTo>
                      <a:pt x="34691" y="60032"/>
                      <a:pt x="34925" y="60332"/>
                      <a:pt x="35125" y="60665"/>
                    </a:cubicBezTo>
                    <a:cubicBezTo>
                      <a:pt x="35729" y="61390"/>
                      <a:pt x="36633" y="61814"/>
                      <a:pt x="37565" y="61814"/>
                    </a:cubicBezTo>
                    <a:cubicBezTo>
                      <a:pt x="37664" y="61814"/>
                      <a:pt x="37762" y="61809"/>
                      <a:pt x="37860" y="61800"/>
                    </a:cubicBezTo>
                    <a:lnTo>
                      <a:pt x="37860" y="61800"/>
                    </a:lnTo>
                    <a:cubicBezTo>
                      <a:pt x="37627" y="62600"/>
                      <a:pt x="38561" y="63501"/>
                      <a:pt x="38261" y="64268"/>
                    </a:cubicBezTo>
                    <a:cubicBezTo>
                      <a:pt x="38027" y="64868"/>
                      <a:pt x="37327" y="65169"/>
                      <a:pt x="36860" y="65602"/>
                    </a:cubicBezTo>
                    <a:cubicBezTo>
                      <a:pt x="36026" y="66370"/>
                      <a:pt x="35892" y="67670"/>
                      <a:pt x="36259" y="68771"/>
                    </a:cubicBezTo>
                    <a:cubicBezTo>
                      <a:pt x="36660" y="69839"/>
                      <a:pt x="37327" y="70806"/>
                      <a:pt x="38127" y="71607"/>
                    </a:cubicBezTo>
                    <a:cubicBezTo>
                      <a:pt x="39562" y="73174"/>
                      <a:pt x="41263" y="73942"/>
                      <a:pt x="42797" y="75409"/>
                    </a:cubicBezTo>
                    <a:cubicBezTo>
                      <a:pt x="44232" y="76744"/>
                      <a:pt x="44565" y="78945"/>
                      <a:pt x="44232" y="80880"/>
                    </a:cubicBezTo>
                    <a:cubicBezTo>
                      <a:pt x="43931" y="82815"/>
                      <a:pt x="43064" y="84616"/>
                      <a:pt x="42464" y="86484"/>
                    </a:cubicBezTo>
                    <a:cubicBezTo>
                      <a:pt x="41330" y="89986"/>
                      <a:pt x="41063" y="93823"/>
                      <a:pt x="42130" y="97325"/>
                    </a:cubicBezTo>
                    <a:cubicBezTo>
                      <a:pt x="43231" y="100861"/>
                      <a:pt x="45766" y="103963"/>
                      <a:pt x="49168" y="105331"/>
                    </a:cubicBezTo>
                    <a:cubicBezTo>
                      <a:pt x="49246" y="105350"/>
                      <a:pt x="49327" y="105360"/>
                      <a:pt x="49408" y="105360"/>
                    </a:cubicBezTo>
                    <a:cubicBezTo>
                      <a:pt x="49742" y="105360"/>
                      <a:pt x="50081" y="105199"/>
                      <a:pt x="50269" y="104931"/>
                    </a:cubicBezTo>
                    <a:cubicBezTo>
                      <a:pt x="50569" y="104630"/>
                      <a:pt x="50603" y="104163"/>
                      <a:pt x="50403" y="103796"/>
                    </a:cubicBezTo>
                    <a:cubicBezTo>
                      <a:pt x="49802" y="102662"/>
                      <a:pt x="48701" y="101695"/>
                      <a:pt x="47901" y="100694"/>
                    </a:cubicBezTo>
                    <a:cubicBezTo>
                      <a:pt x="47634" y="100394"/>
                      <a:pt x="47467" y="100027"/>
                      <a:pt x="47434" y="99627"/>
                    </a:cubicBezTo>
                    <a:cubicBezTo>
                      <a:pt x="47467" y="99160"/>
                      <a:pt x="47868" y="98826"/>
                      <a:pt x="48134" y="98493"/>
                    </a:cubicBezTo>
                    <a:cubicBezTo>
                      <a:pt x="48601" y="97959"/>
                      <a:pt x="48835" y="97258"/>
                      <a:pt x="48802" y="96558"/>
                    </a:cubicBezTo>
                    <a:cubicBezTo>
                      <a:pt x="48802" y="95924"/>
                      <a:pt x="48401" y="95290"/>
                      <a:pt x="48435" y="94656"/>
                    </a:cubicBezTo>
                    <a:cubicBezTo>
                      <a:pt x="48435" y="93989"/>
                      <a:pt x="48802" y="93389"/>
                      <a:pt x="49402" y="93122"/>
                    </a:cubicBezTo>
                    <a:cubicBezTo>
                      <a:pt x="49702" y="93055"/>
                      <a:pt x="49969" y="92989"/>
                      <a:pt x="50236" y="92922"/>
                    </a:cubicBezTo>
                    <a:cubicBezTo>
                      <a:pt x="51137" y="92522"/>
                      <a:pt x="51003" y="91154"/>
                      <a:pt x="51637" y="90420"/>
                    </a:cubicBezTo>
                    <a:cubicBezTo>
                      <a:pt x="51970" y="90120"/>
                      <a:pt x="52337" y="89886"/>
                      <a:pt x="52771" y="89753"/>
                    </a:cubicBezTo>
                    <a:cubicBezTo>
                      <a:pt x="54506" y="88919"/>
                      <a:pt x="55907" y="87285"/>
                      <a:pt x="56040" y="85383"/>
                    </a:cubicBezTo>
                    <a:cubicBezTo>
                      <a:pt x="56173" y="83882"/>
                      <a:pt x="55640" y="82047"/>
                      <a:pt x="56774" y="81047"/>
                    </a:cubicBezTo>
                    <a:cubicBezTo>
                      <a:pt x="57273" y="80610"/>
                      <a:pt x="57897" y="80516"/>
                      <a:pt x="58559" y="80516"/>
                    </a:cubicBezTo>
                    <a:cubicBezTo>
                      <a:pt x="59057" y="80516"/>
                      <a:pt x="59577" y="80569"/>
                      <a:pt x="60083" y="80569"/>
                    </a:cubicBezTo>
                    <a:cubicBezTo>
                      <a:pt x="60342" y="80569"/>
                      <a:pt x="60597" y="80555"/>
                      <a:pt x="60843" y="80513"/>
                    </a:cubicBezTo>
                    <a:cubicBezTo>
                      <a:pt x="61411" y="80413"/>
                      <a:pt x="61777" y="79913"/>
                      <a:pt x="62044" y="79379"/>
                    </a:cubicBezTo>
                    <a:cubicBezTo>
                      <a:pt x="62278" y="78879"/>
                      <a:pt x="62345" y="78278"/>
                      <a:pt x="62244" y="77711"/>
                    </a:cubicBezTo>
                    <a:cubicBezTo>
                      <a:pt x="62111" y="77044"/>
                      <a:pt x="61811" y="76377"/>
                      <a:pt x="61878" y="75676"/>
                    </a:cubicBezTo>
                    <a:cubicBezTo>
                      <a:pt x="61978" y="74676"/>
                      <a:pt x="62711" y="73942"/>
                      <a:pt x="63345" y="73174"/>
                    </a:cubicBezTo>
                    <a:cubicBezTo>
                      <a:pt x="64046" y="72240"/>
                      <a:pt x="64546" y="71173"/>
                      <a:pt x="64813" y="70039"/>
                    </a:cubicBezTo>
                    <a:cubicBezTo>
                      <a:pt x="65113" y="68738"/>
                      <a:pt x="64279" y="67203"/>
                      <a:pt x="63145" y="66570"/>
                    </a:cubicBezTo>
                    <a:cubicBezTo>
                      <a:pt x="62011" y="65936"/>
                      <a:pt x="60577" y="65903"/>
                      <a:pt x="59242" y="65869"/>
                    </a:cubicBezTo>
                    <a:cubicBezTo>
                      <a:pt x="57941" y="65836"/>
                      <a:pt x="56540" y="65736"/>
                      <a:pt x="55440" y="64969"/>
                    </a:cubicBezTo>
                    <a:cubicBezTo>
                      <a:pt x="54439" y="64268"/>
                      <a:pt x="53872" y="63101"/>
                      <a:pt x="53105" y="62167"/>
                    </a:cubicBezTo>
                    <a:cubicBezTo>
                      <a:pt x="51770" y="60632"/>
                      <a:pt x="49869" y="59698"/>
                      <a:pt x="48001" y="58831"/>
                    </a:cubicBezTo>
                    <a:cubicBezTo>
                      <a:pt x="47465" y="58601"/>
                      <a:pt x="46871" y="58352"/>
                      <a:pt x="46293" y="58352"/>
                    </a:cubicBezTo>
                    <a:cubicBezTo>
                      <a:pt x="46115" y="58352"/>
                      <a:pt x="45939" y="58376"/>
                      <a:pt x="45766" y="58431"/>
                    </a:cubicBezTo>
                    <a:cubicBezTo>
                      <a:pt x="45499" y="58564"/>
                      <a:pt x="45199" y="58664"/>
                      <a:pt x="44932" y="58764"/>
                    </a:cubicBezTo>
                    <a:cubicBezTo>
                      <a:pt x="44855" y="58780"/>
                      <a:pt x="44780" y="58787"/>
                      <a:pt x="44705" y="58787"/>
                    </a:cubicBezTo>
                    <a:cubicBezTo>
                      <a:pt x="43975" y="58787"/>
                      <a:pt x="43363" y="58093"/>
                      <a:pt x="42697" y="57730"/>
                    </a:cubicBezTo>
                    <a:cubicBezTo>
                      <a:pt x="42359" y="57546"/>
                      <a:pt x="41988" y="57463"/>
                      <a:pt x="41615" y="57463"/>
                    </a:cubicBezTo>
                    <a:cubicBezTo>
                      <a:pt x="40293" y="57463"/>
                      <a:pt x="38932" y="58505"/>
                      <a:pt x="38828" y="59832"/>
                    </a:cubicBezTo>
                    <a:cubicBezTo>
                      <a:pt x="38621" y="59903"/>
                      <a:pt x="38364" y="59939"/>
                      <a:pt x="38089" y="59939"/>
                    </a:cubicBezTo>
                    <a:cubicBezTo>
                      <a:pt x="37343" y="59939"/>
                      <a:pt x="36467" y="59676"/>
                      <a:pt x="36126" y="59164"/>
                    </a:cubicBezTo>
                    <a:cubicBezTo>
                      <a:pt x="35826" y="58664"/>
                      <a:pt x="35692" y="57930"/>
                      <a:pt x="35125" y="57697"/>
                    </a:cubicBezTo>
                    <a:cubicBezTo>
                      <a:pt x="34825" y="57597"/>
                      <a:pt x="34458" y="57630"/>
                      <a:pt x="34224" y="57430"/>
                    </a:cubicBezTo>
                    <a:cubicBezTo>
                      <a:pt x="33791" y="57063"/>
                      <a:pt x="34124" y="56429"/>
                      <a:pt x="34224" y="55895"/>
                    </a:cubicBezTo>
                    <a:cubicBezTo>
                      <a:pt x="34325" y="55061"/>
                      <a:pt x="33691" y="54261"/>
                      <a:pt x="32924" y="53894"/>
                    </a:cubicBezTo>
                    <a:cubicBezTo>
                      <a:pt x="32123" y="53594"/>
                      <a:pt x="31289" y="53460"/>
                      <a:pt x="30422" y="53460"/>
                    </a:cubicBezTo>
                    <a:cubicBezTo>
                      <a:pt x="30300" y="53470"/>
                      <a:pt x="30178" y="53475"/>
                      <a:pt x="30055" y="53475"/>
                    </a:cubicBezTo>
                    <a:cubicBezTo>
                      <a:pt x="29336" y="53475"/>
                      <a:pt x="28604" y="53312"/>
                      <a:pt x="27920" y="53027"/>
                    </a:cubicBezTo>
                    <a:cubicBezTo>
                      <a:pt x="26452" y="52293"/>
                      <a:pt x="25852" y="50291"/>
                      <a:pt x="26486" y="48757"/>
                    </a:cubicBezTo>
                    <a:cubicBezTo>
                      <a:pt x="27196" y="47272"/>
                      <a:pt x="28686" y="46319"/>
                      <a:pt x="30323" y="46319"/>
                    </a:cubicBezTo>
                    <a:cubicBezTo>
                      <a:pt x="30378" y="46319"/>
                      <a:pt x="30433" y="46320"/>
                      <a:pt x="30488" y="46322"/>
                    </a:cubicBezTo>
                    <a:cubicBezTo>
                      <a:pt x="32123" y="46389"/>
                      <a:pt x="33824" y="47556"/>
                      <a:pt x="33824" y="49191"/>
                    </a:cubicBezTo>
                    <a:cubicBezTo>
                      <a:pt x="33824" y="49460"/>
                      <a:pt x="34083" y="49575"/>
                      <a:pt x="34366" y="49575"/>
                    </a:cubicBezTo>
                    <a:cubicBezTo>
                      <a:pt x="34538" y="49575"/>
                      <a:pt x="34720" y="49533"/>
                      <a:pt x="34858" y="49457"/>
                    </a:cubicBezTo>
                    <a:cubicBezTo>
                      <a:pt x="35192" y="49224"/>
                      <a:pt x="35425" y="48857"/>
                      <a:pt x="35492" y="48423"/>
                    </a:cubicBezTo>
                    <a:cubicBezTo>
                      <a:pt x="35592" y="48023"/>
                      <a:pt x="35592" y="47589"/>
                      <a:pt x="35726" y="47223"/>
                    </a:cubicBezTo>
                    <a:cubicBezTo>
                      <a:pt x="36026" y="46289"/>
                      <a:pt x="36893" y="45655"/>
                      <a:pt x="37860" y="45655"/>
                    </a:cubicBezTo>
                    <a:cubicBezTo>
                      <a:pt x="38861" y="45655"/>
                      <a:pt x="39562" y="44654"/>
                      <a:pt x="40262" y="43987"/>
                    </a:cubicBezTo>
                    <a:cubicBezTo>
                      <a:pt x="41029" y="43286"/>
                      <a:pt x="41330" y="42252"/>
                      <a:pt x="41096" y="41252"/>
                    </a:cubicBezTo>
                    <a:cubicBezTo>
                      <a:pt x="40963" y="40751"/>
                      <a:pt x="40629" y="40218"/>
                      <a:pt x="40796" y="39717"/>
                    </a:cubicBezTo>
                    <a:cubicBezTo>
                      <a:pt x="40963" y="39350"/>
                      <a:pt x="41296" y="39050"/>
                      <a:pt x="41730" y="38917"/>
                    </a:cubicBezTo>
                    <a:cubicBezTo>
                      <a:pt x="42721" y="38514"/>
                      <a:pt x="43798" y="38313"/>
                      <a:pt x="44882" y="38313"/>
                    </a:cubicBezTo>
                    <a:cubicBezTo>
                      <a:pt x="44965" y="38313"/>
                      <a:pt x="45049" y="38314"/>
                      <a:pt x="45132" y="38316"/>
                    </a:cubicBezTo>
                    <a:cubicBezTo>
                      <a:pt x="45157" y="38317"/>
                      <a:pt x="45182" y="38317"/>
                      <a:pt x="45207" y="38317"/>
                    </a:cubicBezTo>
                    <a:cubicBezTo>
                      <a:pt x="46160" y="38317"/>
                      <a:pt x="46679" y="37694"/>
                      <a:pt x="47167" y="36848"/>
                    </a:cubicBezTo>
                    <a:cubicBezTo>
                      <a:pt x="47534" y="36215"/>
                      <a:pt x="47701" y="35414"/>
                      <a:pt x="48301" y="35014"/>
                    </a:cubicBezTo>
                    <a:cubicBezTo>
                      <a:pt x="48642" y="34761"/>
                      <a:pt x="49032" y="34685"/>
                      <a:pt x="49441" y="34685"/>
                    </a:cubicBezTo>
                    <a:cubicBezTo>
                      <a:pt x="50051" y="34685"/>
                      <a:pt x="50706" y="34853"/>
                      <a:pt x="51318" y="34853"/>
                    </a:cubicBezTo>
                    <a:cubicBezTo>
                      <a:pt x="51380" y="34853"/>
                      <a:pt x="51442" y="34851"/>
                      <a:pt x="51503" y="34847"/>
                    </a:cubicBezTo>
                    <a:cubicBezTo>
                      <a:pt x="53171" y="34647"/>
                      <a:pt x="54305" y="33046"/>
                      <a:pt x="53905" y="31411"/>
                    </a:cubicBezTo>
                    <a:cubicBezTo>
                      <a:pt x="53705" y="30677"/>
                      <a:pt x="53171" y="30077"/>
                      <a:pt x="52771" y="29443"/>
                    </a:cubicBezTo>
                    <a:cubicBezTo>
                      <a:pt x="52204" y="28576"/>
                      <a:pt x="51804" y="27608"/>
                      <a:pt x="51570" y="26574"/>
                    </a:cubicBezTo>
                    <a:cubicBezTo>
                      <a:pt x="51403" y="25607"/>
                      <a:pt x="51337" y="24573"/>
                      <a:pt x="50703" y="23839"/>
                    </a:cubicBezTo>
                    <a:cubicBezTo>
                      <a:pt x="49736" y="23872"/>
                      <a:pt x="48568" y="23839"/>
                      <a:pt x="47701" y="24306"/>
                    </a:cubicBezTo>
                    <a:cubicBezTo>
                      <a:pt x="47534" y="23305"/>
                      <a:pt x="47334" y="22271"/>
                      <a:pt x="46733" y="21471"/>
                    </a:cubicBezTo>
                    <a:cubicBezTo>
                      <a:pt x="46310" y="20906"/>
                      <a:pt x="45587" y="20523"/>
                      <a:pt x="44893" y="20523"/>
                    </a:cubicBezTo>
                    <a:cubicBezTo>
                      <a:pt x="44604" y="20523"/>
                      <a:pt x="44320" y="20590"/>
                      <a:pt x="44065" y="20737"/>
                    </a:cubicBezTo>
                    <a:cubicBezTo>
                      <a:pt x="43198" y="21237"/>
                      <a:pt x="43031" y="22405"/>
                      <a:pt x="43198" y="23372"/>
                    </a:cubicBezTo>
                    <a:cubicBezTo>
                      <a:pt x="43364" y="24339"/>
                      <a:pt x="43765" y="25273"/>
                      <a:pt x="43731" y="26241"/>
                    </a:cubicBezTo>
                    <a:cubicBezTo>
                      <a:pt x="43698" y="27227"/>
                      <a:pt x="43050" y="28310"/>
                      <a:pt x="42074" y="28310"/>
                    </a:cubicBezTo>
                    <a:cubicBezTo>
                      <a:pt x="42060" y="28310"/>
                      <a:pt x="42045" y="28309"/>
                      <a:pt x="42030" y="28309"/>
                    </a:cubicBezTo>
                    <a:cubicBezTo>
                      <a:pt x="41530" y="28242"/>
                      <a:pt x="41063" y="28009"/>
                      <a:pt x="40696" y="27608"/>
                    </a:cubicBezTo>
                    <a:cubicBezTo>
                      <a:pt x="40195" y="27075"/>
                      <a:pt x="39795" y="26408"/>
                      <a:pt x="39128" y="26107"/>
                    </a:cubicBezTo>
                    <a:cubicBezTo>
                      <a:pt x="38594" y="25941"/>
                      <a:pt x="38061" y="25807"/>
                      <a:pt x="37493" y="25740"/>
                    </a:cubicBezTo>
                    <a:cubicBezTo>
                      <a:pt x="35492" y="25307"/>
                      <a:pt x="34258" y="23305"/>
                      <a:pt x="34825" y="21337"/>
                    </a:cubicBezTo>
                    <a:cubicBezTo>
                      <a:pt x="35253" y="19760"/>
                      <a:pt x="36687" y="18740"/>
                      <a:pt x="38235" y="18740"/>
                    </a:cubicBezTo>
                    <a:cubicBezTo>
                      <a:pt x="38619" y="18740"/>
                      <a:pt x="39010" y="18803"/>
                      <a:pt x="39395" y="18936"/>
                    </a:cubicBezTo>
                    <a:cubicBezTo>
                      <a:pt x="41596" y="18135"/>
                      <a:pt x="42497" y="15366"/>
                      <a:pt x="41596" y="13198"/>
                    </a:cubicBezTo>
                    <a:cubicBezTo>
                      <a:pt x="40729" y="11030"/>
                      <a:pt x="38361" y="9662"/>
                      <a:pt x="36026" y="9562"/>
                    </a:cubicBezTo>
                    <a:cubicBezTo>
                      <a:pt x="35868" y="9570"/>
                      <a:pt x="35709" y="9574"/>
                      <a:pt x="35549" y="9574"/>
                    </a:cubicBezTo>
                    <a:cubicBezTo>
                      <a:pt x="35030" y="9574"/>
                      <a:pt x="34501" y="9531"/>
                      <a:pt x="33991" y="9429"/>
                    </a:cubicBezTo>
                    <a:cubicBezTo>
                      <a:pt x="32123" y="8962"/>
                      <a:pt x="31122" y="6894"/>
                      <a:pt x="29488" y="5860"/>
                    </a:cubicBezTo>
                    <a:cubicBezTo>
                      <a:pt x="29051" y="5573"/>
                      <a:pt x="28379" y="5515"/>
                      <a:pt x="27655" y="5515"/>
                    </a:cubicBezTo>
                    <a:cubicBezTo>
                      <a:pt x="27170" y="5515"/>
                      <a:pt x="26662" y="5541"/>
                      <a:pt x="26185" y="5541"/>
                    </a:cubicBezTo>
                    <a:cubicBezTo>
                      <a:pt x="25637" y="5541"/>
                      <a:pt x="25131" y="5507"/>
                      <a:pt x="24751" y="5359"/>
                    </a:cubicBezTo>
                    <a:cubicBezTo>
                      <a:pt x="24164" y="5146"/>
                      <a:pt x="23534" y="5039"/>
                      <a:pt x="22913" y="5039"/>
                    </a:cubicBezTo>
                    <a:cubicBezTo>
                      <a:pt x="22758" y="5039"/>
                      <a:pt x="22603" y="5046"/>
                      <a:pt x="22449" y="5059"/>
                    </a:cubicBezTo>
                    <a:cubicBezTo>
                      <a:pt x="21749" y="5726"/>
                      <a:pt x="20448" y="5893"/>
                      <a:pt x="19514" y="5960"/>
                    </a:cubicBezTo>
                    <a:cubicBezTo>
                      <a:pt x="18513" y="4992"/>
                      <a:pt x="17379" y="4158"/>
                      <a:pt x="16145" y="3525"/>
                    </a:cubicBezTo>
                    <a:cubicBezTo>
                      <a:pt x="15344" y="3091"/>
                      <a:pt x="14410" y="2691"/>
                      <a:pt x="14143" y="1790"/>
                    </a:cubicBezTo>
                    <a:cubicBezTo>
                      <a:pt x="13813" y="661"/>
                      <a:pt x="12140" y="77"/>
                      <a:pt x="10760" y="77"/>
                    </a:cubicBezTo>
                    <a:cubicBezTo>
                      <a:pt x="10469" y="77"/>
                      <a:pt x="10190" y="103"/>
                      <a:pt x="9940" y="156"/>
                    </a:cubicBezTo>
                    <a:cubicBezTo>
                      <a:pt x="9535" y="50"/>
                      <a:pt x="9117" y="1"/>
                      <a:pt x="8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7"/>
              <p:cNvSpPr/>
              <p:nvPr/>
            </p:nvSpPr>
            <p:spPr>
              <a:xfrm>
                <a:off x="3232423" y="1022830"/>
                <a:ext cx="799988" cy="912275"/>
              </a:xfrm>
              <a:custGeom>
                <a:avLst/>
                <a:gdLst/>
                <a:ahLst/>
                <a:cxnLst/>
                <a:rect l="l" t="t" r="r" b="b"/>
                <a:pathLst>
                  <a:path w="25520" h="29102" extrusionOk="0">
                    <a:moveTo>
                      <a:pt x="9881" y="1"/>
                    </a:moveTo>
                    <a:cubicBezTo>
                      <a:pt x="9389" y="1"/>
                      <a:pt x="8904" y="67"/>
                      <a:pt x="8440" y="257"/>
                    </a:cubicBezTo>
                    <a:cubicBezTo>
                      <a:pt x="6172" y="1191"/>
                      <a:pt x="6839" y="3426"/>
                      <a:pt x="5371" y="4760"/>
                    </a:cubicBezTo>
                    <a:cubicBezTo>
                      <a:pt x="4137" y="5894"/>
                      <a:pt x="1769" y="4994"/>
                      <a:pt x="735" y="6561"/>
                    </a:cubicBezTo>
                    <a:cubicBezTo>
                      <a:pt x="1" y="7662"/>
                      <a:pt x="802" y="9163"/>
                      <a:pt x="1869" y="9964"/>
                    </a:cubicBezTo>
                    <a:cubicBezTo>
                      <a:pt x="2903" y="10764"/>
                      <a:pt x="4237" y="11198"/>
                      <a:pt x="5038" y="12266"/>
                    </a:cubicBezTo>
                    <a:cubicBezTo>
                      <a:pt x="6372" y="13900"/>
                      <a:pt x="6005" y="16335"/>
                      <a:pt x="5271" y="18303"/>
                    </a:cubicBezTo>
                    <a:cubicBezTo>
                      <a:pt x="4538" y="20305"/>
                      <a:pt x="3503" y="22306"/>
                      <a:pt x="3770" y="24408"/>
                    </a:cubicBezTo>
                    <a:cubicBezTo>
                      <a:pt x="3904" y="25408"/>
                      <a:pt x="4271" y="26342"/>
                      <a:pt x="4804" y="27176"/>
                    </a:cubicBezTo>
                    <a:cubicBezTo>
                      <a:pt x="5338" y="28010"/>
                      <a:pt x="6005" y="28811"/>
                      <a:pt x="6973" y="29044"/>
                    </a:cubicBezTo>
                    <a:cubicBezTo>
                      <a:pt x="7149" y="29083"/>
                      <a:pt x="7326" y="29102"/>
                      <a:pt x="7502" y="29102"/>
                    </a:cubicBezTo>
                    <a:cubicBezTo>
                      <a:pt x="8521" y="29102"/>
                      <a:pt x="9507" y="28488"/>
                      <a:pt x="10275" y="27777"/>
                    </a:cubicBezTo>
                    <a:cubicBezTo>
                      <a:pt x="11176" y="26943"/>
                      <a:pt x="11976" y="25942"/>
                      <a:pt x="13077" y="25408"/>
                    </a:cubicBezTo>
                    <a:cubicBezTo>
                      <a:pt x="14678" y="24608"/>
                      <a:pt x="16713" y="24908"/>
                      <a:pt x="18081" y="23807"/>
                    </a:cubicBezTo>
                    <a:cubicBezTo>
                      <a:pt x="19782" y="22439"/>
                      <a:pt x="19548" y="19838"/>
                      <a:pt x="20015" y="17703"/>
                    </a:cubicBezTo>
                    <a:cubicBezTo>
                      <a:pt x="20816" y="14100"/>
                      <a:pt x="23918" y="11432"/>
                      <a:pt x="25119" y="7962"/>
                    </a:cubicBezTo>
                    <a:cubicBezTo>
                      <a:pt x="25386" y="7295"/>
                      <a:pt x="25519" y="6595"/>
                      <a:pt x="25519" y="5861"/>
                    </a:cubicBezTo>
                    <a:cubicBezTo>
                      <a:pt x="25452" y="3526"/>
                      <a:pt x="23484" y="1591"/>
                      <a:pt x="21316" y="824"/>
                    </a:cubicBezTo>
                    <a:cubicBezTo>
                      <a:pt x="20052" y="392"/>
                      <a:pt x="18787" y="288"/>
                      <a:pt x="17519" y="288"/>
                    </a:cubicBezTo>
                    <a:cubicBezTo>
                      <a:pt x="16344" y="288"/>
                      <a:pt x="15167" y="377"/>
                      <a:pt x="13985" y="377"/>
                    </a:cubicBezTo>
                    <a:cubicBezTo>
                      <a:pt x="13682" y="377"/>
                      <a:pt x="13380" y="372"/>
                      <a:pt x="13077" y="357"/>
                    </a:cubicBezTo>
                    <a:cubicBezTo>
                      <a:pt x="12051" y="311"/>
                      <a:pt x="10946" y="1"/>
                      <a:pt x="9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7"/>
              <p:cNvSpPr/>
              <p:nvPr/>
            </p:nvSpPr>
            <p:spPr>
              <a:xfrm>
                <a:off x="6287864" y="3566680"/>
                <a:ext cx="759174" cy="639081"/>
              </a:xfrm>
              <a:custGeom>
                <a:avLst/>
                <a:gdLst/>
                <a:ahLst/>
                <a:cxnLst/>
                <a:rect l="l" t="t" r="r" b="b"/>
                <a:pathLst>
                  <a:path w="24218" h="20387" extrusionOk="0">
                    <a:moveTo>
                      <a:pt x="11015" y="0"/>
                    </a:moveTo>
                    <a:cubicBezTo>
                      <a:pt x="9060" y="0"/>
                      <a:pt x="6867" y="1384"/>
                      <a:pt x="5638" y="2767"/>
                    </a:cubicBezTo>
                    <a:cubicBezTo>
                      <a:pt x="5037" y="3434"/>
                      <a:pt x="4437" y="4301"/>
                      <a:pt x="3570" y="4501"/>
                    </a:cubicBezTo>
                    <a:cubicBezTo>
                      <a:pt x="3303" y="4568"/>
                      <a:pt x="3028" y="4568"/>
                      <a:pt x="2753" y="4568"/>
                    </a:cubicBezTo>
                    <a:cubicBezTo>
                      <a:pt x="2477" y="4568"/>
                      <a:pt x="2202" y="4568"/>
                      <a:pt x="1935" y="4635"/>
                    </a:cubicBezTo>
                    <a:cubicBezTo>
                      <a:pt x="367" y="5002"/>
                      <a:pt x="1" y="7103"/>
                      <a:pt x="367" y="8671"/>
                    </a:cubicBezTo>
                    <a:cubicBezTo>
                      <a:pt x="701" y="10239"/>
                      <a:pt x="1435" y="11873"/>
                      <a:pt x="868" y="13374"/>
                    </a:cubicBezTo>
                    <a:cubicBezTo>
                      <a:pt x="701" y="13675"/>
                      <a:pt x="601" y="13975"/>
                      <a:pt x="568" y="14308"/>
                    </a:cubicBezTo>
                    <a:cubicBezTo>
                      <a:pt x="601" y="14709"/>
                      <a:pt x="834" y="15042"/>
                      <a:pt x="1168" y="15276"/>
                    </a:cubicBezTo>
                    <a:cubicBezTo>
                      <a:pt x="1656" y="15647"/>
                      <a:pt x="2221" y="15797"/>
                      <a:pt x="2817" y="15797"/>
                    </a:cubicBezTo>
                    <a:cubicBezTo>
                      <a:pt x="3934" y="15797"/>
                      <a:pt x="5161" y="15274"/>
                      <a:pt x="6205" y="14709"/>
                    </a:cubicBezTo>
                    <a:cubicBezTo>
                      <a:pt x="7329" y="14111"/>
                      <a:pt x="8625" y="13461"/>
                      <a:pt x="9846" y="13461"/>
                    </a:cubicBezTo>
                    <a:cubicBezTo>
                      <a:pt x="10328" y="13461"/>
                      <a:pt x="10798" y="13563"/>
                      <a:pt x="11242" y="13808"/>
                    </a:cubicBezTo>
                    <a:cubicBezTo>
                      <a:pt x="12910" y="14709"/>
                      <a:pt x="13077" y="17044"/>
                      <a:pt x="14111" y="18645"/>
                    </a:cubicBezTo>
                    <a:cubicBezTo>
                      <a:pt x="14753" y="19668"/>
                      <a:pt x="15973" y="20386"/>
                      <a:pt x="17129" y="20386"/>
                    </a:cubicBezTo>
                    <a:cubicBezTo>
                      <a:pt x="17592" y="20386"/>
                      <a:pt x="18046" y="20270"/>
                      <a:pt x="18447" y="20012"/>
                    </a:cubicBezTo>
                    <a:cubicBezTo>
                      <a:pt x="18914" y="19679"/>
                      <a:pt x="19314" y="19245"/>
                      <a:pt x="19648" y="18778"/>
                    </a:cubicBezTo>
                    <a:lnTo>
                      <a:pt x="21783" y="16010"/>
                    </a:lnTo>
                    <a:cubicBezTo>
                      <a:pt x="22717" y="14775"/>
                      <a:pt x="23684" y="13474"/>
                      <a:pt x="23851" y="11907"/>
                    </a:cubicBezTo>
                    <a:cubicBezTo>
                      <a:pt x="24218" y="8938"/>
                      <a:pt x="21583" y="6570"/>
                      <a:pt x="19214" y="4735"/>
                    </a:cubicBezTo>
                    <a:cubicBezTo>
                      <a:pt x="19148" y="3801"/>
                      <a:pt x="18881" y="2867"/>
                      <a:pt x="18447" y="2000"/>
                    </a:cubicBezTo>
                    <a:cubicBezTo>
                      <a:pt x="17984" y="1201"/>
                      <a:pt x="17291" y="746"/>
                      <a:pt x="16753" y="746"/>
                    </a:cubicBezTo>
                    <a:cubicBezTo>
                      <a:pt x="16168" y="746"/>
                      <a:pt x="15767" y="1284"/>
                      <a:pt x="16045" y="2500"/>
                    </a:cubicBezTo>
                    <a:cubicBezTo>
                      <a:pt x="16023" y="2501"/>
                      <a:pt x="16002" y="2501"/>
                      <a:pt x="15980" y="2501"/>
                    </a:cubicBezTo>
                    <a:cubicBezTo>
                      <a:pt x="14475" y="2501"/>
                      <a:pt x="13219" y="262"/>
                      <a:pt x="11509" y="32"/>
                    </a:cubicBezTo>
                    <a:cubicBezTo>
                      <a:pt x="11346" y="11"/>
                      <a:pt x="11181" y="0"/>
                      <a:pt x="110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7"/>
              <p:cNvSpPr/>
              <p:nvPr/>
            </p:nvSpPr>
            <p:spPr>
              <a:xfrm>
                <a:off x="3839969" y="1225523"/>
                <a:ext cx="3202899" cy="2761150"/>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3" name="Google Shape;723;p37"/>
            <p:cNvSpPr/>
            <p:nvPr/>
          </p:nvSpPr>
          <p:spPr>
            <a:xfrm>
              <a:off x="6206141" y="3259756"/>
              <a:ext cx="269965" cy="149245"/>
            </a:xfrm>
            <a:custGeom>
              <a:avLst/>
              <a:gdLst/>
              <a:ahLst/>
              <a:cxnLst/>
              <a:rect l="l" t="t" r="r" b="b"/>
              <a:pathLst>
                <a:path w="8612" h="4761" extrusionOk="0">
                  <a:moveTo>
                    <a:pt x="6238" y="1"/>
                  </a:moveTo>
                  <a:cubicBezTo>
                    <a:pt x="3984" y="1"/>
                    <a:pt x="1" y="810"/>
                    <a:pt x="1573" y="3084"/>
                  </a:cubicBezTo>
                  <a:cubicBezTo>
                    <a:pt x="2040" y="3651"/>
                    <a:pt x="2674" y="4118"/>
                    <a:pt x="3408" y="4352"/>
                  </a:cubicBezTo>
                  <a:cubicBezTo>
                    <a:pt x="3914" y="4575"/>
                    <a:pt x="4494" y="4760"/>
                    <a:pt x="5035" y="4760"/>
                  </a:cubicBezTo>
                  <a:cubicBezTo>
                    <a:pt x="5386" y="4760"/>
                    <a:pt x="5721" y="4682"/>
                    <a:pt x="6010" y="4485"/>
                  </a:cubicBezTo>
                  <a:cubicBezTo>
                    <a:pt x="6544" y="4118"/>
                    <a:pt x="8278" y="1750"/>
                    <a:pt x="8378" y="1216"/>
                  </a:cubicBezTo>
                  <a:cubicBezTo>
                    <a:pt x="8612" y="216"/>
                    <a:pt x="8278" y="282"/>
                    <a:pt x="7278" y="82"/>
                  </a:cubicBezTo>
                  <a:cubicBezTo>
                    <a:pt x="7024" y="29"/>
                    <a:pt x="6662" y="1"/>
                    <a:pt x="62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7"/>
            <p:cNvSpPr/>
            <p:nvPr/>
          </p:nvSpPr>
          <p:spPr>
            <a:xfrm>
              <a:off x="6013887" y="3245525"/>
              <a:ext cx="439210" cy="316923"/>
            </a:xfrm>
            <a:custGeom>
              <a:avLst/>
              <a:gdLst/>
              <a:ahLst/>
              <a:cxnLst/>
              <a:rect l="l" t="t" r="r" b="b"/>
              <a:pathLst>
                <a:path w="14011" h="10110" extrusionOk="0">
                  <a:moveTo>
                    <a:pt x="602" y="1"/>
                  </a:moveTo>
                  <a:cubicBezTo>
                    <a:pt x="392" y="1"/>
                    <a:pt x="190" y="43"/>
                    <a:pt x="1" y="136"/>
                  </a:cubicBezTo>
                  <a:cubicBezTo>
                    <a:pt x="435" y="1070"/>
                    <a:pt x="1269" y="2171"/>
                    <a:pt x="1836" y="3205"/>
                  </a:cubicBezTo>
                  <a:cubicBezTo>
                    <a:pt x="4237" y="7475"/>
                    <a:pt x="8774" y="10110"/>
                    <a:pt x="13677" y="10110"/>
                  </a:cubicBezTo>
                  <a:cubicBezTo>
                    <a:pt x="14011" y="9776"/>
                    <a:pt x="13511" y="9242"/>
                    <a:pt x="13077" y="9076"/>
                  </a:cubicBezTo>
                  <a:cubicBezTo>
                    <a:pt x="11876" y="8542"/>
                    <a:pt x="10575" y="8308"/>
                    <a:pt x="9341" y="7875"/>
                  </a:cubicBezTo>
                  <a:cubicBezTo>
                    <a:pt x="8073" y="7408"/>
                    <a:pt x="6873" y="6774"/>
                    <a:pt x="6139" y="5673"/>
                  </a:cubicBezTo>
                  <a:cubicBezTo>
                    <a:pt x="5838" y="5206"/>
                    <a:pt x="5572" y="4706"/>
                    <a:pt x="5338" y="4205"/>
                  </a:cubicBezTo>
                  <a:cubicBezTo>
                    <a:pt x="4713" y="2954"/>
                    <a:pt x="2358" y="1"/>
                    <a:pt x="6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5" name="Google Shape;725;p37"/>
          <p:cNvSpPr txBox="1"/>
          <p:nvPr/>
        </p:nvSpPr>
        <p:spPr>
          <a:xfrm>
            <a:off x="1383655" y="3031713"/>
            <a:ext cx="5866200" cy="67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Language learning software</a:t>
            </a:r>
            <a:endParaRPr sz="1600">
              <a:solidFill>
                <a:schemeClr val="dk1"/>
              </a:solidFill>
              <a:latin typeface="Roboto"/>
              <a:ea typeface="Roboto"/>
              <a:cs typeface="Roboto"/>
              <a:sym typeface="Roboto"/>
            </a:endParaRPr>
          </a:p>
          <a:p>
            <a:pPr marL="0" lvl="0" indent="0" algn="l" rtl="0">
              <a:spcBef>
                <a:spcPts val="0"/>
              </a:spcBef>
              <a:spcAft>
                <a:spcPts val="0"/>
              </a:spcAft>
              <a:buNone/>
            </a:pPr>
            <a:r>
              <a:rPr lang="en" sz="1600">
                <a:solidFill>
                  <a:schemeClr val="dk1"/>
                </a:solidFill>
                <a:latin typeface="Roboto"/>
                <a:ea typeface="Roboto"/>
                <a:cs typeface="Roboto"/>
                <a:sym typeface="Roboto"/>
              </a:rPr>
              <a:t>is commonly used.</a:t>
            </a:r>
            <a:endParaRPr sz="1600">
              <a:solidFill>
                <a:schemeClr val="dk1"/>
              </a:solidFill>
              <a:latin typeface="Roboto"/>
              <a:ea typeface="Roboto"/>
              <a:cs typeface="Roboto"/>
              <a:sym typeface="Roboto"/>
            </a:endParaRPr>
          </a:p>
        </p:txBody>
      </p:sp>
      <p:sp>
        <p:nvSpPr>
          <p:cNvPr id="726" name="Google Shape;726;p37"/>
          <p:cNvSpPr txBox="1"/>
          <p:nvPr/>
        </p:nvSpPr>
        <p:spPr>
          <a:xfrm>
            <a:off x="1383655" y="1777650"/>
            <a:ext cx="5866200" cy="67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Foreign language learning </a:t>
            </a:r>
            <a:endParaRPr sz="1600">
              <a:solidFill>
                <a:schemeClr val="dk1"/>
              </a:solidFill>
              <a:latin typeface="Roboto"/>
              <a:ea typeface="Roboto"/>
              <a:cs typeface="Roboto"/>
              <a:sym typeface="Roboto"/>
            </a:endParaRPr>
          </a:p>
          <a:p>
            <a:pPr marL="0" lvl="0" indent="0" algn="l" rtl="0">
              <a:spcBef>
                <a:spcPts val="0"/>
              </a:spcBef>
              <a:spcAft>
                <a:spcPts val="0"/>
              </a:spcAft>
              <a:buNone/>
            </a:pPr>
            <a:r>
              <a:rPr lang="en" sz="1600">
                <a:solidFill>
                  <a:schemeClr val="dk1"/>
                </a:solidFill>
                <a:latin typeface="Roboto"/>
                <a:ea typeface="Roboto"/>
                <a:cs typeface="Roboto"/>
                <a:sym typeface="Roboto"/>
              </a:rPr>
              <a:t>is a worldwide phenomenon.</a:t>
            </a:r>
            <a:endParaRPr sz="1600">
              <a:solidFill>
                <a:schemeClr val="dk1"/>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53"/>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Participants</a:t>
            </a:r>
            <a:endParaRPr/>
          </a:p>
        </p:txBody>
      </p:sp>
      <p:sp>
        <p:nvSpPr>
          <p:cNvPr id="929" name="Google Shape;929;p53"/>
          <p:cNvSpPr txBox="1"/>
          <p:nvPr/>
        </p:nvSpPr>
        <p:spPr>
          <a:xfrm>
            <a:off x="1742100" y="3142903"/>
            <a:ext cx="1527300" cy="30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Oswald"/>
                <a:ea typeface="Oswald"/>
                <a:cs typeface="Oswald"/>
                <a:sym typeface="Oswald"/>
              </a:rPr>
              <a:t>Costa Rica</a:t>
            </a:r>
            <a:endParaRPr sz="1600">
              <a:solidFill>
                <a:schemeClr val="dk1"/>
              </a:solidFill>
              <a:latin typeface="Roboto"/>
              <a:ea typeface="Roboto"/>
              <a:cs typeface="Roboto"/>
              <a:sym typeface="Roboto"/>
            </a:endParaRPr>
          </a:p>
        </p:txBody>
      </p:sp>
      <p:grpSp>
        <p:nvGrpSpPr>
          <p:cNvPr id="930" name="Google Shape;930;p53"/>
          <p:cNvGrpSpPr/>
          <p:nvPr/>
        </p:nvGrpSpPr>
        <p:grpSpPr>
          <a:xfrm>
            <a:off x="1815561" y="1103948"/>
            <a:ext cx="5940058" cy="3838239"/>
            <a:chOff x="1552072" y="1022830"/>
            <a:chExt cx="5494966" cy="3550637"/>
          </a:xfrm>
        </p:grpSpPr>
        <p:grpSp>
          <p:nvGrpSpPr>
            <p:cNvPr id="931" name="Google Shape;931;p53"/>
            <p:cNvGrpSpPr/>
            <p:nvPr/>
          </p:nvGrpSpPr>
          <p:grpSpPr>
            <a:xfrm>
              <a:off x="1552072" y="1022830"/>
              <a:ext cx="5494966" cy="3550637"/>
              <a:chOff x="1552072" y="1022830"/>
              <a:chExt cx="5494966" cy="3550637"/>
            </a:xfrm>
          </p:grpSpPr>
          <p:sp>
            <p:nvSpPr>
              <p:cNvPr id="932" name="Google Shape;932;p53"/>
              <p:cNvSpPr/>
              <p:nvPr/>
            </p:nvSpPr>
            <p:spPr>
              <a:xfrm>
                <a:off x="1552072" y="1270695"/>
                <a:ext cx="2041161" cy="3302773"/>
              </a:xfrm>
              <a:custGeom>
                <a:avLst/>
                <a:gdLst/>
                <a:ahLst/>
                <a:cxnLst/>
                <a:rect l="l" t="t" r="r" b="b"/>
                <a:pathLst>
                  <a:path w="65114" h="105360" extrusionOk="0">
                    <a:moveTo>
                      <a:pt x="8698" y="1"/>
                    </a:moveTo>
                    <a:cubicBezTo>
                      <a:pt x="7253" y="1"/>
                      <a:pt x="5781" y="585"/>
                      <a:pt x="4670" y="1490"/>
                    </a:cubicBezTo>
                    <a:cubicBezTo>
                      <a:pt x="4036" y="1990"/>
                      <a:pt x="4737" y="3291"/>
                      <a:pt x="5304" y="3892"/>
                    </a:cubicBezTo>
                    <a:cubicBezTo>
                      <a:pt x="5838" y="4492"/>
                      <a:pt x="6538" y="5192"/>
                      <a:pt x="6405" y="5993"/>
                    </a:cubicBezTo>
                    <a:cubicBezTo>
                      <a:pt x="5854" y="6218"/>
                      <a:pt x="5266" y="6331"/>
                      <a:pt x="4683" y="6331"/>
                    </a:cubicBezTo>
                    <a:cubicBezTo>
                      <a:pt x="4489" y="6331"/>
                      <a:pt x="4295" y="6318"/>
                      <a:pt x="4103" y="6293"/>
                    </a:cubicBezTo>
                    <a:cubicBezTo>
                      <a:pt x="3937" y="6268"/>
                      <a:pt x="3767" y="6257"/>
                      <a:pt x="3595" y="6257"/>
                    </a:cubicBezTo>
                    <a:cubicBezTo>
                      <a:pt x="3317" y="6257"/>
                      <a:pt x="3037" y="6285"/>
                      <a:pt x="2769" y="6327"/>
                    </a:cubicBezTo>
                    <a:cubicBezTo>
                      <a:pt x="2368" y="6460"/>
                      <a:pt x="2001" y="6927"/>
                      <a:pt x="2168" y="7327"/>
                    </a:cubicBezTo>
                    <a:cubicBezTo>
                      <a:pt x="1868" y="7828"/>
                      <a:pt x="1534" y="8095"/>
                      <a:pt x="1868" y="8562"/>
                    </a:cubicBezTo>
                    <a:cubicBezTo>
                      <a:pt x="2135" y="8928"/>
                      <a:pt x="2569" y="9229"/>
                      <a:pt x="2569" y="9696"/>
                    </a:cubicBezTo>
                    <a:cubicBezTo>
                      <a:pt x="2502" y="10063"/>
                      <a:pt x="2268" y="10363"/>
                      <a:pt x="1935" y="10496"/>
                    </a:cubicBezTo>
                    <a:cubicBezTo>
                      <a:pt x="1601" y="10630"/>
                      <a:pt x="1268" y="10763"/>
                      <a:pt x="967" y="10930"/>
                    </a:cubicBezTo>
                    <a:cubicBezTo>
                      <a:pt x="0" y="11530"/>
                      <a:pt x="0" y="12865"/>
                      <a:pt x="133" y="13999"/>
                    </a:cubicBezTo>
                    <a:cubicBezTo>
                      <a:pt x="734" y="14733"/>
                      <a:pt x="834" y="16034"/>
                      <a:pt x="534" y="16968"/>
                    </a:cubicBezTo>
                    <a:cubicBezTo>
                      <a:pt x="367" y="17268"/>
                      <a:pt x="300" y="17668"/>
                      <a:pt x="367" y="18035"/>
                    </a:cubicBezTo>
                    <a:cubicBezTo>
                      <a:pt x="500" y="18435"/>
                      <a:pt x="967" y="18569"/>
                      <a:pt x="1401" y="18669"/>
                    </a:cubicBezTo>
                    <a:cubicBezTo>
                      <a:pt x="1852" y="18790"/>
                      <a:pt x="2349" y="18903"/>
                      <a:pt x="2820" y="18903"/>
                    </a:cubicBezTo>
                    <a:cubicBezTo>
                      <a:pt x="3254" y="18903"/>
                      <a:pt x="3667" y="18807"/>
                      <a:pt x="4003" y="18535"/>
                    </a:cubicBezTo>
                    <a:cubicBezTo>
                      <a:pt x="4783" y="17871"/>
                      <a:pt x="5763" y="17644"/>
                      <a:pt x="6811" y="17644"/>
                    </a:cubicBezTo>
                    <a:cubicBezTo>
                      <a:pt x="8182" y="17644"/>
                      <a:pt x="9670" y="18033"/>
                      <a:pt x="10975" y="18335"/>
                    </a:cubicBezTo>
                    <a:cubicBezTo>
                      <a:pt x="11775" y="18502"/>
                      <a:pt x="12642" y="18802"/>
                      <a:pt x="13109" y="19469"/>
                    </a:cubicBezTo>
                    <a:cubicBezTo>
                      <a:pt x="13710" y="20370"/>
                      <a:pt x="13443" y="21638"/>
                      <a:pt x="12943" y="22605"/>
                    </a:cubicBezTo>
                    <a:cubicBezTo>
                      <a:pt x="12442" y="23572"/>
                      <a:pt x="11708" y="24406"/>
                      <a:pt x="11375" y="25474"/>
                    </a:cubicBezTo>
                    <a:cubicBezTo>
                      <a:pt x="11141" y="26474"/>
                      <a:pt x="11075" y="27508"/>
                      <a:pt x="11241" y="28509"/>
                    </a:cubicBezTo>
                    <a:cubicBezTo>
                      <a:pt x="11341" y="29777"/>
                      <a:pt x="11475" y="31111"/>
                      <a:pt x="12209" y="32145"/>
                    </a:cubicBezTo>
                    <a:cubicBezTo>
                      <a:pt x="13009" y="33346"/>
                      <a:pt x="13410" y="34747"/>
                      <a:pt x="13376" y="36181"/>
                    </a:cubicBezTo>
                    <a:cubicBezTo>
                      <a:pt x="13310" y="37249"/>
                      <a:pt x="12943" y="38283"/>
                      <a:pt x="13043" y="39350"/>
                    </a:cubicBezTo>
                    <a:cubicBezTo>
                      <a:pt x="13209" y="41285"/>
                      <a:pt x="14877" y="42719"/>
                      <a:pt x="16579" y="43653"/>
                    </a:cubicBezTo>
                    <a:cubicBezTo>
                      <a:pt x="18413" y="44621"/>
                      <a:pt x="19814" y="46222"/>
                      <a:pt x="20481" y="48190"/>
                    </a:cubicBezTo>
                    <a:cubicBezTo>
                      <a:pt x="20782" y="49157"/>
                      <a:pt x="20915" y="50158"/>
                      <a:pt x="21148" y="51159"/>
                    </a:cubicBezTo>
                    <a:cubicBezTo>
                      <a:pt x="21615" y="52860"/>
                      <a:pt x="22616" y="54361"/>
                      <a:pt x="24017" y="55462"/>
                    </a:cubicBezTo>
                    <a:cubicBezTo>
                      <a:pt x="25018" y="56262"/>
                      <a:pt x="26652" y="56529"/>
                      <a:pt x="27920" y="56763"/>
                    </a:cubicBezTo>
                    <a:cubicBezTo>
                      <a:pt x="28554" y="56896"/>
                      <a:pt x="29254" y="56996"/>
                      <a:pt x="29755" y="57430"/>
                    </a:cubicBezTo>
                    <a:cubicBezTo>
                      <a:pt x="29988" y="57630"/>
                      <a:pt x="30155" y="57897"/>
                      <a:pt x="30355" y="58130"/>
                    </a:cubicBezTo>
                    <a:cubicBezTo>
                      <a:pt x="31422" y="59164"/>
                      <a:pt x="33357" y="58731"/>
                      <a:pt x="34425" y="59765"/>
                    </a:cubicBezTo>
                    <a:cubicBezTo>
                      <a:pt x="34691" y="60032"/>
                      <a:pt x="34925" y="60332"/>
                      <a:pt x="35125" y="60665"/>
                    </a:cubicBezTo>
                    <a:cubicBezTo>
                      <a:pt x="35729" y="61390"/>
                      <a:pt x="36633" y="61814"/>
                      <a:pt x="37565" y="61814"/>
                    </a:cubicBezTo>
                    <a:cubicBezTo>
                      <a:pt x="37664" y="61814"/>
                      <a:pt x="37762" y="61809"/>
                      <a:pt x="37860" y="61800"/>
                    </a:cubicBezTo>
                    <a:lnTo>
                      <a:pt x="37860" y="61800"/>
                    </a:lnTo>
                    <a:cubicBezTo>
                      <a:pt x="37627" y="62600"/>
                      <a:pt x="38561" y="63501"/>
                      <a:pt x="38261" y="64268"/>
                    </a:cubicBezTo>
                    <a:cubicBezTo>
                      <a:pt x="38027" y="64868"/>
                      <a:pt x="37327" y="65169"/>
                      <a:pt x="36860" y="65602"/>
                    </a:cubicBezTo>
                    <a:cubicBezTo>
                      <a:pt x="36026" y="66370"/>
                      <a:pt x="35892" y="67670"/>
                      <a:pt x="36259" y="68771"/>
                    </a:cubicBezTo>
                    <a:cubicBezTo>
                      <a:pt x="36660" y="69839"/>
                      <a:pt x="37327" y="70806"/>
                      <a:pt x="38127" y="71607"/>
                    </a:cubicBezTo>
                    <a:cubicBezTo>
                      <a:pt x="39562" y="73174"/>
                      <a:pt x="41263" y="73942"/>
                      <a:pt x="42797" y="75409"/>
                    </a:cubicBezTo>
                    <a:cubicBezTo>
                      <a:pt x="44232" y="76744"/>
                      <a:pt x="44565" y="78945"/>
                      <a:pt x="44232" y="80880"/>
                    </a:cubicBezTo>
                    <a:cubicBezTo>
                      <a:pt x="43931" y="82815"/>
                      <a:pt x="43064" y="84616"/>
                      <a:pt x="42464" y="86484"/>
                    </a:cubicBezTo>
                    <a:cubicBezTo>
                      <a:pt x="41330" y="89986"/>
                      <a:pt x="41063" y="93823"/>
                      <a:pt x="42130" y="97325"/>
                    </a:cubicBezTo>
                    <a:cubicBezTo>
                      <a:pt x="43231" y="100861"/>
                      <a:pt x="45766" y="103963"/>
                      <a:pt x="49168" y="105331"/>
                    </a:cubicBezTo>
                    <a:cubicBezTo>
                      <a:pt x="49246" y="105350"/>
                      <a:pt x="49327" y="105360"/>
                      <a:pt x="49408" y="105360"/>
                    </a:cubicBezTo>
                    <a:cubicBezTo>
                      <a:pt x="49742" y="105360"/>
                      <a:pt x="50081" y="105199"/>
                      <a:pt x="50269" y="104931"/>
                    </a:cubicBezTo>
                    <a:cubicBezTo>
                      <a:pt x="50569" y="104630"/>
                      <a:pt x="50603" y="104163"/>
                      <a:pt x="50403" y="103796"/>
                    </a:cubicBezTo>
                    <a:cubicBezTo>
                      <a:pt x="49802" y="102662"/>
                      <a:pt x="48701" y="101695"/>
                      <a:pt x="47901" y="100694"/>
                    </a:cubicBezTo>
                    <a:cubicBezTo>
                      <a:pt x="47634" y="100394"/>
                      <a:pt x="47467" y="100027"/>
                      <a:pt x="47434" y="99627"/>
                    </a:cubicBezTo>
                    <a:cubicBezTo>
                      <a:pt x="47467" y="99160"/>
                      <a:pt x="47868" y="98826"/>
                      <a:pt x="48134" y="98493"/>
                    </a:cubicBezTo>
                    <a:cubicBezTo>
                      <a:pt x="48601" y="97959"/>
                      <a:pt x="48835" y="97258"/>
                      <a:pt x="48802" y="96558"/>
                    </a:cubicBezTo>
                    <a:cubicBezTo>
                      <a:pt x="48802" y="95924"/>
                      <a:pt x="48401" y="95290"/>
                      <a:pt x="48435" y="94656"/>
                    </a:cubicBezTo>
                    <a:cubicBezTo>
                      <a:pt x="48435" y="93989"/>
                      <a:pt x="48802" y="93389"/>
                      <a:pt x="49402" y="93122"/>
                    </a:cubicBezTo>
                    <a:cubicBezTo>
                      <a:pt x="49702" y="93055"/>
                      <a:pt x="49969" y="92989"/>
                      <a:pt x="50236" y="92922"/>
                    </a:cubicBezTo>
                    <a:cubicBezTo>
                      <a:pt x="51137" y="92522"/>
                      <a:pt x="51003" y="91154"/>
                      <a:pt x="51637" y="90420"/>
                    </a:cubicBezTo>
                    <a:cubicBezTo>
                      <a:pt x="51970" y="90120"/>
                      <a:pt x="52337" y="89886"/>
                      <a:pt x="52771" y="89753"/>
                    </a:cubicBezTo>
                    <a:cubicBezTo>
                      <a:pt x="54506" y="88919"/>
                      <a:pt x="55907" y="87285"/>
                      <a:pt x="56040" y="85383"/>
                    </a:cubicBezTo>
                    <a:cubicBezTo>
                      <a:pt x="56173" y="83882"/>
                      <a:pt x="55640" y="82047"/>
                      <a:pt x="56774" y="81047"/>
                    </a:cubicBezTo>
                    <a:cubicBezTo>
                      <a:pt x="57273" y="80610"/>
                      <a:pt x="57897" y="80516"/>
                      <a:pt x="58559" y="80516"/>
                    </a:cubicBezTo>
                    <a:cubicBezTo>
                      <a:pt x="59057" y="80516"/>
                      <a:pt x="59577" y="80569"/>
                      <a:pt x="60083" y="80569"/>
                    </a:cubicBezTo>
                    <a:cubicBezTo>
                      <a:pt x="60342" y="80569"/>
                      <a:pt x="60597" y="80555"/>
                      <a:pt x="60843" y="80513"/>
                    </a:cubicBezTo>
                    <a:cubicBezTo>
                      <a:pt x="61411" y="80413"/>
                      <a:pt x="61777" y="79913"/>
                      <a:pt x="62044" y="79379"/>
                    </a:cubicBezTo>
                    <a:cubicBezTo>
                      <a:pt x="62278" y="78879"/>
                      <a:pt x="62345" y="78278"/>
                      <a:pt x="62244" y="77711"/>
                    </a:cubicBezTo>
                    <a:cubicBezTo>
                      <a:pt x="62111" y="77044"/>
                      <a:pt x="61811" y="76377"/>
                      <a:pt x="61878" y="75676"/>
                    </a:cubicBezTo>
                    <a:cubicBezTo>
                      <a:pt x="61978" y="74676"/>
                      <a:pt x="62711" y="73942"/>
                      <a:pt x="63345" y="73174"/>
                    </a:cubicBezTo>
                    <a:cubicBezTo>
                      <a:pt x="64046" y="72240"/>
                      <a:pt x="64546" y="71173"/>
                      <a:pt x="64813" y="70039"/>
                    </a:cubicBezTo>
                    <a:cubicBezTo>
                      <a:pt x="65113" y="68738"/>
                      <a:pt x="64279" y="67203"/>
                      <a:pt x="63145" y="66570"/>
                    </a:cubicBezTo>
                    <a:cubicBezTo>
                      <a:pt x="62011" y="65936"/>
                      <a:pt x="60577" y="65903"/>
                      <a:pt x="59242" y="65869"/>
                    </a:cubicBezTo>
                    <a:cubicBezTo>
                      <a:pt x="57941" y="65836"/>
                      <a:pt x="56540" y="65736"/>
                      <a:pt x="55440" y="64969"/>
                    </a:cubicBezTo>
                    <a:cubicBezTo>
                      <a:pt x="54439" y="64268"/>
                      <a:pt x="53872" y="63101"/>
                      <a:pt x="53105" y="62167"/>
                    </a:cubicBezTo>
                    <a:cubicBezTo>
                      <a:pt x="51770" y="60632"/>
                      <a:pt x="49869" y="59698"/>
                      <a:pt x="48001" y="58831"/>
                    </a:cubicBezTo>
                    <a:cubicBezTo>
                      <a:pt x="47465" y="58601"/>
                      <a:pt x="46871" y="58352"/>
                      <a:pt x="46293" y="58352"/>
                    </a:cubicBezTo>
                    <a:cubicBezTo>
                      <a:pt x="46115" y="58352"/>
                      <a:pt x="45939" y="58376"/>
                      <a:pt x="45766" y="58431"/>
                    </a:cubicBezTo>
                    <a:cubicBezTo>
                      <a:pt x="45499" y="58564"/>
                      <a:pt x="45199" y="58664"/>
                      <a:pt x="44932" y="58764"/>
                    </a:cubicBezTo>
                    <a:cubicBezTo>
                      <a:pt x="44855" y="58780"/>
                      <a:pt x="44780" y="58787"/>
                      <a:pt x="44705" y="58787"/>
                    </a:cubicBezTo>
                    <a:cubicBezTo>
                      <a:pt x="43975" y="58787"/>
                      <a:pt x="43363" y="58093"/>
                      <a:pt x="42697" y="57730"/>
                    </a:cubicBezTo>
                    <a:cubicBezTo>
                      <a:pt x="42359" y="57546"/>
                      <a:pt x="41988" y="57463"/>
                      <a:pt x="41615" y="57463"/>
                    </a:cubicBezTo>
                    <a:cubicBezTo>
                      <a:pt x="40293" y="57463"/>
                      <a:pt x="38932" y="58505"/>
                      <a:pt x="38828" y="59832"/>
                    </a:cubicBezTo>
                    <a:cubicBezTo>
                      <a:pt x="38621" y="59903"/>
                      <a:pt x="38364" y="59939"/>
                      <a:pt x="38089" y="59939"/>
                    </a:cubicBezTo>
                    <a:cubicBezTo>
                      <a:pt x="37343" y="59939"/>
                      <a:pt x="36467" y="59676"/>
                      <a:pt x="36126" y="59164"/>
                    </a:cubicBezTo>
                    <a:cubicBezTo>
                      <a:pt x="35826" y="58664"/>
                      <a:pt x="35692" y="57930"/>
                      <a:pt x="35125" y="57697"/>
                    </a:cubicBezTo>
                    <a:cubicBezTo>
                      <a:pt x="34825" y="57597"/>
                      <a:pt x="34458" y="57630"/>
                      <a:pt x="34224" y="57430"/>
                    </a:cubicBezTo>
                    <a:cubicBezTo>
                      <a:pt x="33791" y="57063"/>
                      <a:pt x="34124" y="56429"/>
                      <a:pt x="34224" y="55895"/>
                    </a:cubicBezTo>
                    <a:cubicBezTo>
                      <a:pt x="34325" y="55061"/>
                      <a:pt x="33691" y="54261"/>
                      <a:pt x="32924" y="53894"/>
                    </a:cubicBezTo>
                    <a:cubicBezTo>
                      <a:pt x="32123" y="53594"/>
                      <a:pt x="31289" y="53460"/>
                      <a:pt x="30422" y="53460"/>
                    </a:cubicBezTo>
                    <a:cubicBezTo>
                      <a:pt x="30300" y="53470"/>
                      <a:pt x="30178" y="53475"/>
                      <a:pt x="30055" y="53475"/>
                    </a:cubicBezTo>
                    <a:cubicBezTo>
                      <a:pt x="29336" y="53475"/>
                      <a:pt x="28604" y="53312"/>
                      <a:pt x="27920" y="53027"/>
                    </a:cubicBezTo>
                    <a:cubicBezTo>
                      <a:pt x="26452" y="52293"/>
                      <a:pt x="25852" y="50291"/>
                      <a:pt x="26486" y="48757"/>
                    </a:cubicBezTo>
                    <a:cubicBezTo>
                      <a:pt x="27196" y="47272"/>
                      <a:pt x="28686" y="46319"/>
                      <a:pt x="30323" y="46319"/>
                    </a:cubicBezTo>
                    <a:cubicBezTo>
                      <a:pt x="30378" y="46319"/>
                      <a:pt x="30433" y="46320"/>
                      <a:pt x="30488" y="46322"/>
                    </a:cubicBezTo>
                    <a:cubicBezTo>
                      <a:pt x="32123" y="46389"/>
                      <a:pt x="33824" y="47556"/>
                      <a:pt x="33824" y="49191"/>
                    </a:cubicBezTo>
                    <a:cubicBezTo>
                      <a:pt x="33824" y="49460"/>
                      <a:pt x="34083" y="49575"/>
                      <a:pt x="34366" y="49575"/>
                    </a:cubicBezTo>
                    <a:cubicBezTo>
                      <a:pt x="34538" y="49575"/>
                      <a:pt x="34720" y="49533"/>
                      <a:pt x="34858" y="49457"/>
                    </a:cubicBezTo>
                    <a:cubicBezTo>
                      <a:pt x="35192" y="49224"/>
                      <a:pt x="35425" y="48857"/>
                      <a:pt x="35492" y="48423"/>
                    </a:cubicBezTo>
                    <a:cubicBezTo>
                      <a:pt x="35592" y="48023"/>
                      <a:pt x="35592" y="47589"/>
                      <a:pt x="35726" y="47223"/>
                    </a:cubicBezTo>
                    <a:cubicBezTo>
                      <a:pt x="36026" y="46289"/>
                      <a:pt x="36893" y="45655"/>
                      <a:pt x="37860" y="45655"/>
                    </a:cubicBezTo>
                    <a:cubicBezTo>
                      <a:pt x="38861" y="45655"/>
                      <a:pt x="39562" y="44654"/>
                      <a:pt x="40262" y="43987"/>
                    </a:cubicBezTo>
                    <a:cubicBezTo>
                      <a:pt x="41029" y="43286"/>
                      <a:pt x="41330" y="42252"/>
                      <a:pt x="41096" y="41252"/>
                    </a:cubicBezTo>
                    <a:cubicBezTo>
                      <a:pt x="40963" y="40751"/>
                      <a:pt x="40629" y="40218"/>
                      <a:pt x="40796" y="39717"/>
                    </a:cubicBezTo>
                    <a:cubicBezTo>
                      <a:pt x="40963" y="39350"/>
                      <a:pt x="41296" y="39050"/>
                      <a:pt x="41730" y="38917"/>
                    </a:cubicBezTo>
                    <a:cubicBezTo>
                      <a:pt x="42721" y="38514"/>
                      <a:pt x="43798" y="38313"/>
                      <a:pt x="44882" y="38313"/>
                    </a:cubicBezTo>
                    <a:cubicBezTo>
                      <a:pt x="44965" y="38313"/>
                      <a:pt x="45049" y="38314"/>
                      <a:pt x="45132" y="38316"/>
                    </a:cubicBezTo>
                    <a:cubicBezTo>
                      <a:pt x="45157" y="38317"/>
                      <a:pt x="45182" y="38317"/>
                      <a:pt x="45207" y="38317"/>
                    </a:cubicBezTo>
                    <a:cubicBezTo>
                      <a:pt x="46160" y="38317"/>
                      <a:pt x="46679" y="37694"/>
                      <a:pt x="47167" y="36848"/>
                    </a:cubicBezTo>
                    <a:cubicBezTo>
                      <a:pt x="47534" y="36215"/>
                      <a:pt x="47701" y="35414"/>
                      <a:pt x="48301" y="35014"/>
                    </a:cubicBezTo>
                    <a:cubicBezTo>
                      <a:pt x="48642" y="34761"/>
                      <a:pt x="49032" y="34685"/>
                      <a:pt x="49441" y="34685"/>
                    </a:cubicBezTo>
                    <a:cubicBezTo>
                      <a:pt x="50051" y="34685"/>
                      <a:pt x="50706" y="34853"/>
                      <a:pt x="51318" y="34853"/>
                    </a:cubicBezTo>
                    <a:cubicBezTo>
                      <a:pt x="51380" y="34853"/>
                      <a:pt x="51442" y="34851"/>
                      <a:pt x="51503" y="34847"/>
                    </a:cubicBezTo>
                    <a:cubicBezTo>
                      <a:pt x="53171" y="34647"/>
                      <a:pt x="54305" y="33046"/>
                      <a:pt x="53905" y="31411"/>
                    </a:cubicBezTo>
                    <a:cubicBezTo>
                      <a:pt x="53705" y="30677"/>
                      <a:pt x="53171" y="30077"/>
                      <a:pt x="52771" y="29443"/>
                    </a:cubicBezTo>
                    <a:cubicBezTo>
                      <a:pt x="52204" y="28576"/>
                      <a:pt x="51804" y="27608"/>
                      <a:pt x="51570" y="26574"/>
                    </a:cubicBezTo>
                    <a:cubicBezTo>
                      <a:pt x="51403" y="25607"/>
                      <a:pt x="51337" y="24573"/>
                      <a:pt x="50703" y="23839"/>
                    </a:cubicBezTo>
                    <a:cubicBezTo>
                      <a:pt x="49736" y="23872"/>
                      <a:pt x="48568" y="23839"/>
                      <a:pt x="47701" y="24306"/>
                    </a:cubicBezTo>
                    <a:cubicBezTo>
                      <a:pt x="47534" y="23305"/>
                      <a:pt x="47334" y="22271"/>
                      <a:pt x="46733" y="21471"/>
                    </a:cubicBezTo>
                    <a:cubicBezTo>
                      <a:pt x="46310" y="20906"/>
                      <a:pt x="45587" y="20523"/>
                      <a:pt x="44893" y="20523"/>
                    </a:cubicBezTo>
                    <a:cubicBezTo>
                      <a:pt x="44604" y="20523"/>
                      <a:pt x="44320" y="20590"/>
                      <a:pt x="44065" y="20737"/>
                    </a:cubicBezTo>
                    <a:cubicBezTo>
                      <a:pt x="43198" y="21237"/>
                      <a:pt x="43031" y="22405"/>
                      <a:pt x="43198" y="23372"/>
                    </a:cubicBezTo>
                    <a:cubicBezTo>
                      <a:pt x="43364" y="24339"/>
                      <a:pt x="43765" y="25273"/>
                      <a:pt x="43731" y="26241"/>
                    </a:cubicBezTo>
                    <a:cubicBezTo>
                      <a:pt x="43698" y="27227"/>
                      <a:pt x="43050" y="28310"/>
                      <a:pt x="42074" y="28310"/>
                    </a:cubicBezTo>
                    <a:cubicBezTo>
                      <a:pt x="42060" y="28310"/>
                      <a:pt x="42045" y="28309"/>
                      <a:pt x="42030" y="28309"/>
                    </a:cubicBezTo>
                    <a:cubicBezTo>
                      <a:pt x="41530" y="28242"/>
                      <a:pt x="41063" y="28009"/>
                      <a:pt x="40696" y="27608"/>
                    </a:cubicBezTo>
                    <a:cubicBezTo>
                      <a:pt x="40195" y="27075"/>
                      <a:pt x="39795" y="26408"/>
                      <a:pt x="39128" y="26107"/>
                    </a:cubicBezTo>
                    <a:cubicBezTo>
                      <a:pt x="38594" y="25941"/>
                      <a:pt x="38061" y="25807"/>
                      <a:pt x="37493" y="25740"/>
                    </a:cubicBezTo>
                    <a:cubicBezTo>
                      <a:pt x="35492" y="25307"/>
                      <a:pt x="34258" y="23305"/>
                      <a:pt x="34825" y="21337"/>
                    </a:cubicBezTo>
                    <a:cubicBezTo>
                      <a:pt x="35253" y="19760"/>
                      <a:pt x="36687" y="18740"/>
                      <a:pt x="38235" y="18740"/>
                    </a:cubicBezTo>
                    <a:cubicBezTo>
                      <a:pt x="38619" y="18740"/>
                      <a:pt x="39010" y="18803"/>
                      <a:pt x="39395" y="18936"/>
                    </a:cubicBezTo>
                    <a:cubicBezTo>
                      <a:pt x="41596" y="18135"/>
                      <a:pt x="42497" y="15366"/>
                      <a:pt x="41596" y="13198"/>
                    </a:cubicBezTo>
                    <a:cubicBezTo>
                      <a:pt x="40729" y="11030"/>
                      <a:pt x="38361" y="9662"/>
                      <a:pt x="36026" y="9562"/>
                    </a:cubicBezTo>
                    <a:cubicBezTo>
                      <a:pt x="35868" y="9570"/>
                      <a:pt x="35709" y="9574"/>
                      <a:pt x="35549" y="9574"/>
                    </a:cubicBezTo>
                    <a:cubicBezTo>
                      <a:pt x="35030" y="9574"/>
                      <a:pt x="34501" y="9531"/>
                      <a:pt x="33991" y="9429"/>
                    </a:cubicBezTo>
                    <a:cubicBezTo>
                      <a:pt x="32123" y="8962"/>
                      <a:pt x="31122" y="6894"/>
                      <a:pt x="29488" y="5860"/>
                    </a:cubicBezTo>
                    <a:cubicBezTo>
                      <a:pt x="29051" y="5573"/>
                      <a:pt x="28379" y="5515"/>
                      <a:pt x="27655" y="5515"/>
                    </a:cubicBezTo>
                    <a:cubicBezTo>
                      <a:pt x="27170" y="5515"/>
                      <a:pt x="26662" y="5541"/>
                      <a:pt x="26185" y="5541"/>
                    </a:cubicBezTo>
                    <a:cubicBezTo>
                      <a:pt x="25637" y="5541"/>
                      <a:pt x="25131" y="5507"/>
                      <a:pt x="24751" y="5359"/>
                    </a:cubicBezTo>
                    <a:cubicBezTo>
                      <a:pt x="24164" y="5146"/>
                      <a:pt x="23534" y="5039"/>
                      <a:pt x="22913" y="5039"/>
                    </a:cubicBezTo>
                    <a:cubicBezTo>
                      <a:pt x="22758" y="5039"/>
                      <a:pt x="22603" y="5046"/>
                      <a:pt x="22449" y="5059"/>
                    </a:cubicBezTo>
                    <a:cubicBezTo>
                      <a:pt x="21749" y="5726"/>
                      <a:pt x="20448" y="5893"/>
                      <a:pt x="19514" y="5960"/>
                    </a:cubicBezTo>
                    <a:cubicBezTo>
                      <a:pt x="18513" y="4992"/>
                      <a:pt x="17379" y="4158"/>
                      <a:pt x="16145" y="3525"/>
                    </a:cubicBezTo>
                    <a:cubicBezTo>
                      <a:pt x="15344" y="3091"/>
                      <a:pt x="14410" y="2691"/>
                      <a:pt x="14143" y="1790"/>
                    </a:cubicBezTo>
                    <a:cubicBezTo>
                      <a:pt x="13813" y="661"/>
                      <a:pt x="12140" y="77"/>
                      <a:pt x="10760" y="77"/>
                    </a:cubicBezTo>
                    <a:cubicBezTo>
                      <a:pt x="10469" y="77"/>
                      <a:pt x="10190" y="103"/>
                      <a:pt x="9940" y="156"/>
                    </a:cubicBezTo>
                    <a:cubicBezTo>
                      <a:pt x="9535" y="50"/>
                      <a:pt x="9117" y="1"/>
                      <a:pt x="8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3"/>
              <p:cNvSpPr/>
              <p:nvPr/>
            </p:nvSpPr>
            <p:spPr>
              <a:xfrm>
                <a:off x="3232423" y="1022830"/>
                <a:ext cx="799988" cy="912275"/>
              </a:xfrm>
              <a:custGeom>
                <a:avLst/>
                <a:gdLst/>
                <a:ahLst/>
                <a:cxnLst/>
                <a:rect l="l" t="t" r="r" b="b"/>
                <a:pathLst>
                  <a:path w="25520" h="29102" extrusionOk="0">
                    <a:moveTo>
                      <a:pt x="9881" y="1"/>
                    </a:moveTo>
                    <a:cubicBezTo>
                      <a:pt x="9389" y="1"/>
                      <a:pt x="8904" y="67"/>
                      <a:pt x="8440" y="257"/>
                    </a:cubicBezTo>
                    <a:cubicBezTo>
                      <a:pt x="6172" y="1191"/>
                      <a:pt x="6839" y="3426"/>
                      <a:pt x="5371" y="4760"/>
                    </a:cubicBezTo>
                    <a:cubicBezTo>
                      <a:pt x="4137" y="5894"/>
                      <a:pt x="1769" y="4994"/>
                      <a:pt x="735" y="6561"/>
                    </a:cubicBezTo>
                    <a:cubicBezTo>
                      <a:pt x="1" y="7662"/>
                      <a:pt x="802" y="9163"/>
                      <a:pt x="1869" y="9964"/>
                    </a:cubicBezTo>
                    <a:cubicBezTo>
                      <a:pt x="2903" y="10764"/>
                      <a:pt x="4237" y="11198"/>
                      <a:pt x="5038" y="12266"/>
                    </a:cubicBezTo>
                    <a:cubicBezTo>
                      <a:pt x="6372" y="13900"/>
                      <a:pt x="6005" y="16335"/>
                      <a:pt x="5271" y="18303"/>
                    </a:cubicBezTo>
                    <a:cubicBezTo>
                      <a:pt x="4538" y="20305"/>
                      <a:pt x="3503" y="22306"/>
                      <a:pt x="3770" y="24408"/>
                    </a:cubicBezTo>
                    <a:cubicBezTo>
                      <a:pt x="3904" y="25408"/>
                      <a:pt x="4271" y="26342"/>
                      <a:pt x="4804" y="27176"/>
                    </a:cubicBezTo>
                    <a:cubicBezTo>
                      <a:pt x="5338" y="28010"/>
                      <a:pt x="6005" y="28811"/>
                      <a:pt x="6973" y="29044"/>
                    </a:cubicBezTo>
                    <a:cubicBezTo>
                      <a:pt x="7149" y="29083"/>
                      <a:pt x="7326" y="29102"/>
                      <a:pt x="7502" y="29102"/>
                    </a:cubicBezTo>
                    <a:cubicBezTo>
                      <a:pt x="8521" y="29102"/>
                      <a:pt x="9507" y="28488"/>
                      <a:pt x="10275" y="27777"/>
                    </a:cubicBezTo>
                    <a:cubicBezTo>
                      <a:pt x="11176" y="26943"/>
                      <a:pt x="11976" y="25942"/>
                      <a:pt x="13077" y="25408"/>
                    </a:cubicBezTo>
                    <a:cubicBezTo>
                      <a:pt x="14678" y="24608"/>
                      <a:pt x="16713" y="24908"/>
                      <a:pt x="18081" y="23807"/>
                    </a:cubicBezTo>
                    <a:cubicBezTo>
                      <a:pt x="19782" y="22439"/>
                      <a:pt x="19548" y="19838"/>
                      <a:pt x="20015" y="17703"/>
                    </a:cubicBezTo>
                    <a:cubicBezTo>
                      <a:pt x="20816" y="14100"/>
                      <a:pt x="23918" y="11432"/>
                      <a:pt x="25119" y="7962"/>
                    </a:cubicBezTo>
                    <a:cubicBezTo>
                      <a:pt x="25386" y="7295"/>
                      <a:pt x="25519" y="6595"/>
                      <a:pt x="25519" y="5861"/>
                    </a:cubicBezTo>
                    <a:cubicBezTo>
                      <a:pt x="25452" y="3526"/>
                      <a:pt x="23484" y="1591"/>
                      <a:pt x="21316" y="824"/>
                    </a:cubicBezTo>
                    <a:cubicBezTo>
                      <a:pt x="20052" y="392"/>
                      <a:pt x="18787" y="288"/>
                      <a:pt x="17519" y="288"/>
                    </a:cubicBezTo>
                    <a:cubicBezTo>
                      <a:pt x="16344" y="288"/>
                      <a:pt x="15167" y="377"/>
                      <a:pt x="13985" y="377"/>
                    </a:cubicBezTo>
                    <a:cubicBezTo>
                      <a:pt x="13682" y="377"/>
                      <a:pt x="13380" y="372"/>
                      <a:pt x="13077" y="357"/>
                    </a:cubicBezTo>
                    <a:cubicBezTo>
                      <a:pt x="12051" y="311"/>
                      <a:pt x="10946" y="1"/>
                      <a:pt x="98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3"/>
              <p:cNvSpPr/>
              <p:nvPr/>
            </p:nvSpPr>
            <p:spPr>
              <a:xfrm>
                <a:off x="6287864" y="3566680"/>
                <a:ext cx="759174" cy="639081"/>
              </a:xfrm>
              <a:custGeom>
                <a:avLst/>
                <a:gdLst/>
                <a:ahLst/>
                <a:cxnLst/>
                <a:rect l="l" t="t" r="r" b="b"/>
                <a:pathLst>
                  <a:path w="24218" h="20387" extrusionOk="0">
                    <a:moveTo>
                      <a:pt x="11015" y="0"/>
                    </a:moveTo>
                    <a:cubicBezTo>
                      <a:pt x="9060" y="0"/>
                      <a:pt x="6867" y="1384"/>
                      <a:pt x="5638" y="2767"/>
                    </a:cubicBezTo>
                    <a:cubicBezTo>
                      <a:pt x="5037" y="3434"/>
                      <a:pt x="4437" y="4301"/>
                      <a:pt x="3570" y="4501"/>
                    </a:cubicBezTo>
                    <a:cubicBezTo>
                      <a:pt x="3303" y="4568"/>
                      <a:pt x="3028" y="4568"/>
                      <a:pt x="2753" y="4568"/>
                    </a:cubicBezTo>
                    <a:cubicBezTo>
                      <a:pt x="2477" y="4568"/>
                      <a:pt x="2202" y="4568"/>
                      <a:pt x="1935" y="4635"/>
                    </a:cubicBezTo>
                    <a:cubicBezTo>
                      <a:pt x="367" y="5002"/>
                      <a:pt x="1" y="7103"/>
                      <a:pt x="367" y="8671"/>
                    </a:cubicBezTo>
                    <a:cubicBezTo>
                      <a:pt x="701" y="10239"/>
                      <a:pt x="1435" y="11873"/>
                      <a:pt x="868" y="13374"/>
                    </a:cubicBezTo>
                    <a:cubicBezTo>
                      <a:pt x="701" y="13675"/>
                      <a:pt x="601" y="13975"/>
                      <a:pt x="568" y="14308"/>
                    </a:cubicBezTo>
                    <a:cubicBezTo>
                      <a:pt x="601" y="14709"/>
                      <a:pt x="834" y="15042"/>
                      <a:pt x="1168" y="15276"/>
                    </a:cubicBezTo>
                    <a:cubicBezTo>
                      <a:pt x="1656" y="15647"/>
                      <a:pt x="2221" y="15797"/>
                      <a:pt x="2817" y="15797"/>
                    </a:cubicBezTo>
                    <a:cubicBezTo>
                      <a:pt x="3934" y="15797"/>
                      <a:pt x="5161" y="15274"/>
                      <a:pt x="6205" y="14709"/>
                    </a:cubicBezTo>
                    <a:cubicBezTo>
                      <a:pt x="7329" y="14111"/>
                      <a:pt x="8625" y="13461"/>
                      <a:pt x="9846" y="13461"/>
                    </a:cubicBezTo>
                    <a:cubicBezTo>
                      <a:pt x="10328" y="13461"/>
                      <a:pt x="10798" y="13563"/>
                      <a:pt x="11242" y="13808"/>
                    </a:cubicBezTo>
                    <a:cubicBezTo>
                      <a:pt x="12910" y="14709"/>
                      <a:pt x="13077" y="17044"/>
                      <a:pt x="14111" y="18645"/>
                    </a:cubicBezTo>
                    <a:cubicBezTo>
                      <a:pt x="14753" y="19668"/>
                      <a:pt x="15973" y="20386"/>
                      <a:pt x="17129" y="20386"/>
                    </a:cubicBezTo>
                    <a:cubicBezTo>
                      <a:pt x="17592" y="20386"/>
                      <a:pt x="18046" y="20270"/>
                      <a:pt x="18447" y="20012"/>
                    </a:cubicBezTo>
                    <a:cubicBezTo>
                      <a:pt x="18914" y="19679"/>
                      <a:pt x="19314" y="19245"/>
                      <a:pt x="19648" y="18778"/>
                    </a:cubicBezTo>
                    <a:lnTo>
                      <a:pt x="21783" y="16010"/>
                    </a:lnTo>
                    <a:cubicBezTo>
                      <a:pt x="22717" y="14775"/>
                      <a:pt x="23684" y="13474"/>
                      <a:pt x="23851" y="11907"/>
                    </a:cubicBezTo>
                    <a:cubicBezTo>
                      <a:pt x="24218" y="8938"/>
                      <a:pt x="21583" y="6570"/>
                      <a:pt x="19214" y="4735"/>
                    </a:cubicBezTo>
                    <a:cubicBezTo>
                      <a:pt x="19148" y="3801"/>
                      <a:pt x="18881" y="2867"/>
                      <a:pt x="18447" y="2000"/>
                    </a:cubicBezTo>
                    <a:cubicBezTo>
                      <a:pt x="17984" y="1201"/>
                      <a:pt x="17291" y="746"/>
                      <a:pt x="16753" y="746"/>
                    </a:cubicBezTo>
                    <a:cubicBezTo>
                      <a:pt x="16168" y="746"/>
                      <a:pt x="15767" y="1284"/>
                      <a:pt x="16045" y="2500"/>
                    </a:cubicBezTo>
                    <a:cubicBezTo>
                      <a:pt x="16023" y="2501"/>
                      <a:pt x="16002" y="2501"/>
                      <a:pt x="15980" y="2501"/>
                    </a:cubicBezTo>
                    <a:cubicBezTo>
                      <a:pt x="14475" y="2501"/>
                      <a:pt x="13219" y="262"/>
                      <a:pt x="11509" y="32"/>
                    </a:cubicBezTo>
                    <a:cubicBezTo>
                      <a:pt x="11346" y="11"/>
                      <a:pt x="11181" y="0"/>
                      <a:pt x="110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3"/>
              <p:cNvSpPr/>
              <p:nvPr/>
            </p:nvSpPr>
            <p:spPr>
              <a:xfrm>
                <a:off x="3839969" y="1225523"/>
                <a:ext cx="3202899" cy="2761150"/>
              </a:xfrm>
              <a:custGeom>
                <a:avLst/>
                <a:gdLst/>
                <a:ahLst/>
                <a:cxnLst/>
                <a:rect l="l" t="t" r="r" b="b"/>
                <a:pathLst>
                  <a:path w="102174" h="88082" extrusionOk="0">
                    <a:moveTo>
                      <a:pt x="93996" y="1"/>
                    </a:moveTo>
                    <a:cubicBezTo>
                      <a:pt x="93341" y="1"/>
                      <a:pt x="92670" y="105"/>
                      <a:pt x="91999" y="329"/>
                    </a:cubicBezTo>
                    <a:cubicBezTo>
                      <a:pt x="91366" y="529"/>
                      <a:pt x="90732" y="829"/>
                      <a:pt x="90098" y="1029"/>
                    </a:cubicBezTo>
                    <a:cubicBezTo>
                      <a:pt x="89518" y="1150"/>
                      <a:pt x="88925" y="1210"/>
                      <a:pt x="88328" y="1210"/>
                    </a:cubicBezTo>
                    <a:cubicBezTo>
                      <a:pt x="87930" y="1210"/>
                      <a:pt x="87530" y="1183"/>
                      <a:pt x="87129" y="1129"/>
                    </a:cubicBezTo>
                    <a:lnTo>
                      <a:pt x="81792" y="763"/>
                    </a:lnTo>
                    <a:cubicBezTo>
                      <a:pt x="81238" y="728"/>
                      <a:pt x="80675" y="693"/>
                      <a:pt x="80118" y="693"/>
                    </a:cubicBezTo>
                    <a:cubicBezTo>
                      <a:pt x="79068" y="693"/>
                      <a:pt x="78038" y="817"/>
                      <a:pt x="77122" y="1296"/>
                    </a:cubicBezTo>
                    <a:cubicBezTo>
                      <a:pt x="75054" y="2397"/>
                      <a:pt x="73887" y="5099"/>
                      <a:pt x="71585" y="5366"/>
                    </a:cubicBezTo>
                    <a:cubicBezTo>
                      <a:pt x="71452" y="5382"/>
                      <a:pt x="71321" y="5389"/>
                      <a:pt x="71192" y="5389"/>
                    </a:cubicBezTo>
                    <a:cubicBezTo>
                      <a:pt x="69689" y="5389"/>
                      <a:pt x="68361" y="4384"/>
                      <a:pt x="66948" y="3831"/>
                    </a:cubicBezTo>
                    <a:cubicBezTo>
                      <a:pt x="66069" y="3496"/>
                      <a:pt x="65153" y="3333"/>
                      <a:pt x="64242" y="3333"/>
                    </a:cubicBezTo>
                    <a:cubicBezTo>
                      <a:pt x="62530" y="3333"/>
                      <a:pt x="60837" y="3910"/>
                      <a:pt x="59443" y="4999"/>
                    </a:cubicBezTo>
                    <a:cubicBezTo>
                      <a:pt x="58676" y="4599"/>
                      <a:pt x="58909" y="3465"/>
                      <a:pt x="58642" y="2631"/>
                    </a:cubicBezTo>
                    <a:cubicBezTo>
                      <a:pt x="58375" y="1797"/>
                      <a:pt x="57441" y="1263"/>
                      <a:pt x="56541" y="1163"/>
                    </a:cubicBezTo>
                    <a:cubicBezTo>
                      <a:pt x="55607" y="1163"/>
                      <a:pt x="54706" y="1296"/>
                      <a:pt x="53872" y="1630"/>
                    </a:cubicBezTo>
                    <a:cubicBezTo>
                      <a:pt x="52004" y="2264"/>
                      <a:pt x="49869" y="3298"/>
                      <a:pt x="49669" y="5232"/>
                    </a:cubicBezTo>
                    <a:cubicBezTo>
                      <a:pt x="49636" y="5766"/>
                      <a:pt x="49769" y="6367"/>
                      <a:pt x="49536" y="6867"/>
                    </a:cubicBezTo>
                    <a:cubicBezTo>
                      <a:pt x="49202" y="7567"/>
                      <a:pt x="48302" y="7801"/>
                      <a:pt x="47735" y="8368"/>
                    </a:cubicBezTo>
                    <a:cubicBezTo>
                      <a:pt x="47101" y="9035"/>
                      <a:pt x="47001" y="10036"/>
                      <a:pt x="46967" y="10970"/>
                    </a:cubicBezTo>
                    <a:cubicBezTo>
                      <a:pt x="46934" y="11937"/>
                      <a:pt x="46934" y="12905"/>
                      <a:pt x="46400" y="13672"/>
                    </a:cubicBezTo>
                    <a:cubicBezTo>
                      <a:pt x="46029" y="14174"/>
                      <a:pt x="44669" y="14520"/>
                      <a:pt x="43588" y="14520"/>
                    </a:cubicBezTo>
                    <a:cubicBezTo>
                      <a:pt x="43019" y="14520"/>
                      <a:pt x="42527" y="14424"/>
                      <a:pt x="42297" y="14206"/>
                    </a:cubicBezTo>
                    <a:cubicBezTo>
                      <a:pt x="41909" y="13827"/>
                      <a:pt x="41449" y="13672"/>
                      <a:pt x="40959" y="13672"/>
                    </a:cubicBezTo>
                    <a:cubicBezTo>
                      <a:pt x="39807" y="13672"/>
                      <a:pt x="38487" y="14531"/>
                      <a:pt x="37527" y="15373"/>
                    </a:cubicBezTo>
                    <a:lnTo>
                      <a:pt x="33524" y="18942"/>
                    </a:lnTo>
                    <a:cubicBezTo>
                      <a:pt x="32524" y="19843"/>
                      <a:pt x="31456" y="20777"/>
                      <a:pt x="30122" y="21010"/>
                    </a:cubicBezTo>
                    <a:cubicBezTo>
                      <a:pt x="29976" y="21036"/>
                      <a:pt x="29827" y="21048"/>
                      <a:pt x="29677" y="21048"/>
                    </a:cubicBezTo>
                    <a:cubicBezTo>
                      <a:pt x="28462" y="21048"/>
                      <a:pt x="27213" y="20230"/>
                      <a:pt x="27153" y="19042"/>
                    </a:cubicBezTo>
                    <a:cubicBezTo>
                      <a:pt x="27405" y="18800"/>
                      <a:pt x="27726" y="18727"/>
                      <a:pt x="28077" y="18727"/>
                    </a:cubicBezTo>
                    <a:cubicBezTo>
                      <a:pt x="28614" y="18727"/>
                      <a:pt x="29220" y="18898"/>
                      <a:pt x="29749" y="18898"/>
                    </a:cubicBezTo>
                    <a:cubicBezTo>
                      <a:pt x="30115" y="18898"/>
                      <a:pt x="30444" y="18817"/>
                      <a:pt x="30689" y="18542"/>
                    </a:cubicBezTo>
                    <a:cubicBezTo>
                      <a:pt x="31423" y="17708"/>
                      <a:pt x="30355" y="16507"/>
                      <a:pt x="29388" y="15973"/>
                    </a:cubicBezTo>
                    <a:cubicBezTo>
                      <a:pt x="27620" y="14939"/>
                      <a:pt x="25819" y="13905"/>
                      <a:pt x="23817" y="13638"/>
                    </a:cubicBezTo>
                    <a:cubicBezTo>
                      <a:pt x="23534" y="13601"/>
                      <a:pt x="23246" y="13582"/>
                      <a:pt x="22957" y="13582"/>
                    </a:cubicBezTo>
                    <a:cubicBezTo>
                      <a:pt x="21199" y="13582"/>
                      <a:pt x="19402" y="14284"/>
                      <a:pt x="18514" y="15773"/>
                    </a:cubicBezTo>
                    <a:cubicBezTo>
                      <a:pt x="17613" y="17274"/>
                      <a:pt x="17780" y="19209"/>
                      <a:pt x="16879" y="20677"/>
                    </a:cubicBezTo>
                    <a:cubicBezTo>
                      <a:pt x="16345" y="21611"/>
                      <a:pt x="15445" y="22278"/>
                      <a:pt x="14811" y="23179"/>
                    </a:cubicBezTo>
                    <a:cubicBezTo>
                      <a:pt x="14177" y="24079"/>
                      <a:pt x="13910" y="25414"/>
                      <a:pt x="14678" y="26181"/>
                    </a:cubicBezTo>
                    <a:cubicBezTo>
                      <a:pt x="15311" y="26781"/>
                      <a:pt x="16345" y="26781"/>
                      <a:pt x="16979" y="27415"/>
                    </a:cubicBezTo>
                    <a:cubicBezTo>
                      <a:pt x="17446" y="27915"/>
                      <a:pt x="17613" y="28716"/>
                      <a:pt x="18213" y="28983"/>
                    </a:cubicBezTo>
                    <a:cubicBezTo>
                      <a:pt x="18328" y="29032"/>
                      <a:pt x="18444" y="29054"/>
                      <a:pt x="18560" y="29054"/>
                    </a:cubicBezTo>
                    <a:cubicBezTo>
                      <a:pt x="19158" y="29054"/>
                      <a:pt x="19742" y="28463"/>
                      <a:pt x="19881" y="27849"/>
                    </a:cubicBezTo>
                    <a:cubicBezTo>
                      <a:pt x="20048" y="27081"/>
                      <a:pt x="19815" y="26314"/>
                      <a:pt x="19681" y="25547"/>
                    </a:cubicBezTo>
                    <a:cubicBezTo>
                      <a:pt x="19314" y="23279"/>
                      <a:pt x="20448" y="20477"/>
                      <a:pt x="22750" y="20176"/>
                    </a:cubicBezTo>
                    <a:cubicBezTo>
                      <a:pt x="23250" y="20176"/>
                      <a:pt x="23451" y="20944"/>
                      <a:pt x="23217" y="21377"/>
                    </a:cubicBezTo>
                    <a:cubicBezTo>
                      <a:pt x="22984" y="21844"/>
                      <a:pt x="22517" y="22178"/>
                      <a:pt x="22283" y="22645"/>
                    </a:cubicBezTo>
                    <a:cubicBezTo>
                      <a:pt x="21849" y="23579"/>
                      <a:pt x="22316" y="24680"/>
                      <a:pt x="23284" y="24980"/>
                    </a:cubicBezTo>
                    <a:cubicBezTo>
                      <a:pt x="24284" y="25247"/>
                      <a:pt x="25919" y="25047"/>
                      <a:pt x="25786" y="26047"/>
                    </a:cubicBezTo>
                    <a:cubicBezTo>
                      <a:pt x="25652" y="27048"/>
                      <a:pt x="23684" y="26414"/>
                      <a:pt x="23017" y="27282"/>
                    </a:cubicBezTo>
                    <a:cubicBezTo>
                      <a:pt x="22650" y="27815"/>
                      <a:pt x="22984" y="28549"/>
                      <a:pt x="22984" y="29150"/>
                    </a:cubicBezTo>
                    <a:cubicBezTo>
                      <a:pt x="22950" y="30417"/>
                      <a:pt x="21583" y="31218"/>
                      <a:pt x="20348" y="31318"/>
                    </a:cubicBezTo>
                    <a:cubicBezTo>
                      <a:pt x="20194" y="31330"/>
                      <a:pt x="20039" y="31335"/>
                      <a:pt x="19886" y="31335"/>
                    </a:cubicBezTo>
                    <a:cubicBezTo>
                      <a:pt x="18933" y="31335"/>
                      <a:pt x="17994" y="31134"/>
                      <a:pt x="17042" y="31134"/>
                    </a:cubicBezTo>
                    <a:cubicBezTo>
                      <a:pt x="16888" y="31134"/>
                      <a:pt x="16734" y="31139"/>
                      <a:pt x="16579" y="31151"/>
                    </a:cubicBezTo>
                    <a:cubicBezTo>
                      <a:pt x="15345" y="31251"/>
                      <a:pt x="13977" y="32152"/>
                      <a:pt x="14044" y="33386"/>
                    </a:cubicBezTo>
                    <a:cubicBezTo>
                      <a:pt x="12309" y="34186"/>
                      <a:pt x="10508" y="34854"/>
                      <a:pt x="8673" y="35354"/>
                    </a:cubicBezTo>
                    <a:cubicBezTo>
                      <a:pt x="8773" y="36688"/>
                      <a:pt x="11309" y="36822"/>
                      <a:pt x="11309" y="38189"/>
                    </a:cubicBezTo>
                    <a:cubicBezTo>
                      <a:pt x="11309" y="38936"/>
                      <a:pt x="10409" y="39364"/>
                      <a:pt x="9638" y="39364"/>
                    </a:cubicBezTo>
                    <a:cubicBezTo>
                      <a:pt x="9583" y="39364"/>
                      <a:pt x="9528" y="39361"/>
                      <a:pt x="9474" y="39357"/>
                    </a:cubicBezTo>
                    <a:cubicBezTo>
                      <a:pt x="8868" y="39306"/>
                      <a:pt x="8243" y="39122"/>
                      <a:pt x="7643" y="39122"/>
                    </a:cubicBezTo>
                    <a:cubicBezTo>
                      <a:pt x="7450" y="39122"/>
                      <a:pt x="7259" y="39141"/>
                      <a:pt x="7072" y="39190"/>
                    </a:cubicBezTo>
                    <a:cubicBezTo>
                      <a:pt x="5705" y="39557"/>
                      <a:pt x="5238" y="41458"/>
                      <a:pt x="5971" y="42626"/>
                    </a:cubicBezTo>
                    <a:cubicBezTo>
                      <a:pt x="6672" y="43722"/>
                      <a:pt x="8012" y="44207"/>
                      <a:pt x="9305" y="44207"/>
                    </a:cubicBezTo>
                    <a:cubicBezTo>
                      <a:pt x="9429" y="44207"/>
                      <a:pt x="9552" y="44202"/>
                      <a:pt x="9674" y="44194"/>
                    </a:cubicBezTo>
                    <a:cubicBezTo>
                      <a:pt x="10241" y="44194"/>
                      <a:pt x="10808" y="43960"/>
                      <a:pt x="11208" y="43560"/>
                    </a:cubicBezTo>
                    <a:cubicBezTo>
                      <a:pt x="11542" y="43126"/>
                      <a:pt x="11575" y="42559"/>
                      <a:pt x="11709" y="42025"/>
                    </a:cubicBezTo>
                    <a:cubicBezTo>
                      <a:pt x="12042" y="40858"/>
                      <a:pt x="12976" y="39957"/>
                      <a:pt x="14177" y="39657"/>
                    </a:cubicBezTo>
                    <a:cubicBezTo>
                      <a:pt x="14844" y="39490"/>
                      <a:pt x="15645" y="39490"/>
                      <a:pt x="16012" y="38923"/>
                    </a:cubicBezTo>
                    <a:cubicBezTo>
                      <a:pt x="17546" y="39757"/>
                      <a:pt x="18547" y="41292"/>
                      <a:pt x="18747" y="43026"/>
                    </a:cubicBezTo>
                    <a:cubicBezTo>
                      <a:pt x="18874" y="43186"/>
                      <a:pt x="19037" y="43255"/>
                      <a:pt x="19208" y="43255"/>
                    </a:cubicBezTo>
                    <a:cubicBezTo>
                      <a:pt x="19713" y="43255"/>
                      <a:pt x="20290" y="42657"/>
                      <a:pt x="20215" y="42059"/>
                    </a:cubicBezTo>
                    <a:cubicBezTo>
                      <a:pt x="20115" y="41292"/>
                      <a:pt x="19414" y="40725"/>
                      <a:pt x="18881" y="40157"/>
                    </a:cubicBezTo>
                    <a:cubicBezTo>
                      <a:pt x="18314" y="39590"/>
                      <a:pt x="17847" y="38723"/>
                      <a:pt x="18280" y="38056"/>
                    </a:cubicBezTo>
                    <a:lnTo>
                      <a:pt x="18280" y="38056"/>
                    </a:lnTo>
                    <a:cubicBezTo>
                      <a:pt x="20915" y="38857"/>
                      <a:pt x="22917" y="40991"/>
                      <a:pt x="23517" y="43693"/>
                    </a:cubicBezTo>
                    <a:cubicBezTo>
                      <a:pt x="24451" y="43426"/>
                      <a:pt x="24918" y="42359"/>
                      <a:pt x="24418" y="41525"/>
                    </a:cubicBezTo>
                    <a:cubicBezTo>
                      <a:pt x="24515" y="41293"/>
                      <a:pt x="24716" y="41195"/>
                      <a:pt x="24945" y="41195"/>
                    </a:cubicBezTo>
                    <a:cubicBezTo>
                      <a:pt x="25343" y="41195"/>
                      <a:pt x="25829" y="41490"/>
                      <a:pt x="26019" y="41892"/>
                    </a:cubicBezTo>
                    <a:cubicBezTo>
                      <a:pt x="26319" y="42492"/>
                      <a:pt x="26286" y="43260"/>
                      <a:pt x="26720" y="43793"/>
                    </a:cubicBezTo>
                    <a:cubicBezTo>
                      <a:pt x="27145" y="44361"/>
                      <a:pt x="27830" y="44484"/>
                      <a:pt x="28582" y="44484"/>
                    </a:cubicBezTo>
                    <a:cubicBezTo>
                      <a:pt x="29161" y="44484"/>
                      <a:pt x="29780" y="44411"/>
                      <a:pt x="30349" y="44411"/>
                    </a:cubicBezTo>
                    <a:cubicBezTo>
                      <a:pt x="31129" y="44411"/>
                      <a:pt x="31817" y="44548"/>
                      <a:pt x="32190" y="45194"/>
                    </a:cubicBezTo>
                    <a:cubicBezTo>
                      <a:pt x="32882" y="46381"/>
                      <a:pt x="31359" y="47763"/>
                      <a:pt x="29971" y="47763"/>
                    </a:cubicBezTo>
                    <a:cubicBezTo>
                      <a:pt x="29955" y="47763"/>
                      <a:pt x="29938" y="47763"/>
                      <a:pt x="29922" y="47763"/>
                    </a:cubicBezTo>
                    <a:cubicBezTo>
                      <a:pt x="28521" y="47696"/>
                      <a:pt x="27253" y="46929"/>
                      <a:pt x="25852" y="46796"/>
                    </a:cubicBezTo>
                    <a:cubicBezTo>
                      <a:pt x="25684" y="46777"/>
                      <a:pt x="25517" y="46769"/>
                      <a:pt x="25350" y="46769"/>
                    </a:cubicBezTo>
                    <a:cubicBezTo>
                      <a:pt x="23995" y="46769"/>
                      <a:pt x="22682" y="47314"/>
                      <a:pt x="21316" y="47463"/>
                    </a:cubicBezTo>
                    <a:cubicBezTo>
                      <a:pt x="21144" y="47481"/>
                      <a:pt x="20968" y="47491"/>
                      <a:pt x="20791" y="47491"/>
                    </a:cubicBezTo>
                    <a:cubicBezTo>
                      <a:pt x="19376" y="47491"/>
                      <a:pt x="17843" y="46891"/>
                      <a:pt x="17546" y="45528"/>
                    </a:cubicBezTo>
                    <a:cubicBezTo>
                      <a:pt x="17546" y="45128"/>
                      <a:pt x="17446" y="44727"/>
                      <a:pt x="17279" y="44327"/>
                    </a:cubicBezTo>
                    <a:cubicBezTo>
                      <a:pt x="17026" y="43905"/>
                      <a:pt x="16512" y="43744"/>
                      <a:pt x="15997" y="43744"/>
                    </a:cubicBezTo>
                    <a:cubicBezTo>
                      <a:pt x="15901" y="43744"/>
                      <a:pt x="15806" y="43750"/>
                      <a:pt x="15712" y="43760"/>
                    </a:cubicBezTo>
                    <a:cubicBezTo>
                      <a:pt x="13722" y="43996"/>
                      <a:pt x="11691" y="45669"/>
                      <a:pt x="9894" y="45669"/>
                    </a:cubicBezTo>
                    <a:cubicBezTo>
                      <a:pt x="9401" y="45669"/>
                      <a:pt x="8925" y="45544"/>
                      <a:pt x="8473" y="45228"/>
                    </a:cubicBezTo>
                    <a:cubicBezTo>
                      <a:pt x="7139" y="47830"/>
                      <a:pt x="3837" y="48830"/>
                      <a:pt x="2002" y="51132"/>
                    </a:cubicBezTo>
                    <a:cubicBezTo>
                      <a:pt x="0" y="53634"/>
                      <a:pt x="167" y="57503"/>
                      <a:pt x="2102" y="60038"/>
                    </a:cubicBezTo>
                    <a:cubicBezTo>
                      <a:pt x="3806" y="62262"/>
                      <a:pt x="6586" y="63461"/>
                      <a:pt x="9379" y="63461"/>
                    </a:cubicBezTo>
                    <a:cubicBezTo>
                      <a:pt x="9812" y="63461"/>
                      <a:pt x="10245" y="63432"/>
                      <a:pt x="10675" y="63374"/>
                    </a:cubicBezTo>
                    <a:cubicBezTo>
                      <a:pt x="11086" y="63335"/>
                      <a:pt x="11521" y="63261"/>
                      <a:pt x="11952" y="63261"/>
                    </a:cubicBezTo>
                    <a:cubicBezTo>
                      <a:pt x="12254" y="63261"/>
                      <a:pt x="12554" y="63297"/>
                      <a:pt x="12843" y="63407"/>
                    </a:cubicBezTo>
                    <a:cubicBezTo>
                      <a:pt x="13510" y="63674"/>
                      <a:pt x="13944" y="64341"/>
                      <a:pt x="14511" y="64808"/>
                    </a:cubicBezTo>
                    <a:cubicBezTo>
                      <a:pt x="14845" y="65064"/>
                      <a:pt x="15296" y="65250"/>
                      <a:pt x="15705" y="65250"/>
                    </a:cubicBezTo>
                    <a:cubicBezTo>
                      <a:pt x="15990" y="65250"/>
                      <a:pt x="16254" y="65161"/>
                      <a:pt x="16446" y="64942"/>
                    </a:cubicBezTo>
                    <a:lnTo>
                      <a:pt x="16446" y="64942"/>
                    </a:lnTo>
                    <a:cubicBezTo>
                      <a:pt x="15912" y="66276"/>
                      <a:pt x="16079" y="67777"/>
                      <a:pt x="16846" y="69011"/>
                    </a:cubicBezTo>
                    <a:cubicBezTo>
                      <a:pt x="17680" y="70312"/>
                      <a:pt x="19214" y="71313"/>
                      <a:pt x="19181" y="72848"/>
                    </a:cubicBezTo>
                    <a:cubicBezTo>
                      <a:pt x="19181" y="73648"/>
                      <a:pt x="18680" y="74349"/>
                      <a:pt x="18480" y="75116"/>
                    </a:cubicBezTo>
                    <a:cubicBezTo>
                      <a:pt x="17480" y="78618"/>
                      <a:pt x="21616" y="81487"/>
                      <a:pt x="22283" y="85056"/>
                    </a:cubicBezTo>
                    <a:cubicBezTo>
                      <a:pt x="22450" y="86024"/>
                      <a:pt x="22450" y="87191"/>
                      <a:pt x="23284" y="87725"/>
                    </a:cubicBezTo>
                    <a:cubicBezTo>
                      <a:pt x="23651" y="87958"/>
                      <a:pt x="24118" y="88058"/>
                      <a:pt x="24551" y="88058"/>
                    </a:cubicBezTo>
                    <a:cubicBezTo>
                      <a:pt x="24768" y="88074"/>
                      <a:pt x="24989" y="88082"/>
                      <a:pt x="25213" y="88082"/>
                    </a:cubicBezTo>
                    <a:cubicBezTo>
                      <a:pt x="27403" y="88082"/>
                      <a:pt x="29832" y="87314"/>
                      <a:pt x="30255" y="85256"/>
                    </a:cubicBezTo>
                    <a:cubicBezTo>
                      <a:pt x="30322" y="84623"/>
                      <a:pt x="30355" y="83955"/>
                      <a:pt x="30322" y="83322"/>
                    </a:cubicBezTo>
                    <a:cubicBezTo>
                      <a:pt x="30389" y="81320"/>
                      <a:pt x="31556" y="79519"/>
                      <a:pt x="33324" y="78585"/>
                    </a:cubicBezTo>
                    <a:cubicBezTo>
                      <a:pt x="33791" y="78385"/>
                      <a:pt x="34258" y="78118"/>
                      <a:pt x="34692" y="77818"/>
                    </a:cubicBezTo>
                    <a:cubicBezTo>
                      <a:pt x="35526" y="76984"/>
                      <a:pt x="35326" y="75583"/>
                      <a:pt x="34892" y="74515"/>
                    </a:cubicBezTo>
                    <a:cubicBezTo>
                      <a:pt x="34492" y="73415"/>
                      <a:pt x="33858" y="72314"/>
                      <a:pt x="33991" y="71180"/>
                    </a:cubicBezTo>
                    <a:cubicBezTo>
                      <a:pt x="34258" y="69312"/>
                      <a:pt x="36226" y="68344"/>
                      <a:pt x="37761" y="67210"/>
                    </a:cubicBezTo>
                    <a:cubicBezTo>
                      <a:pt x="40062" y="65509"/>
                      <a:pt x="41563" y="62974"/>
                      <a:pt x="41997" y="60138"/>
                    </a:cubicBezTo>
                    <a:lnTo>
                      <a:pt x="41997" y="60138"/>
                    </a:lnTo>
                    <a:cubicBezTo>
                      <a:pt x="40884" y="60492"/>
                      <a:pt x="39641" y="60817"/>
                      <a:pt x="38479" y="60817"/>
                    </a:cubicBezTo>
                    <a:cubicBezTo>
                      <a:pt x="37447" y="60817"/>
                      <a:pt x="36479" y="60560"/>
                      <a:pt x="35726" y="59838"/>
                    </a:cubicBezTo>
                    <a:cubicBezTo>
                      <a:pt x="35226" y="59271"/>
                      <a:pt x="34792" y="58637"/>
                      <a:pt x="34525" y="57937"/>
                    </a:cubicBezTo>
                    <a:lnTo>
                      <a:pt x="31556" y="51732"/>
                    </a:lnTo>
                    <a:cubicBezTo>
                      <a:pt x="31390" y="51466"/>
                      <a:pt x="31323" y="51165"/>
                      <a:pt x="31390" y="50865"/>
                    </a:cubicBezTo>
                    <a:cubicBezTo>
                      <a:pt x="31487" y="50617"/>
                      <a:pt x="31671" y="50515"/>
                      <a:pt x="31891" y="50515"/>
                    </a:cubicBezTo>
                    <a:cubicBezTo>
                      <a:pt x="32351" y="50515"/>
                      <a:pt x="32964" y="50958"/>
                      <a:pt x="33258" y="51432"/>
                    </a:cubicBezTo>
                    <a:cubicBezTo>
                      <a:pt x="34859" y="53901"/>
                      <a:pt x="36293" y="56436"/>
                      <a:pt x="37527" y="59104"/>
                    </a:cubicBezTo>
                    <a:cubicBezTo>
                      <a:pt x="40096" y="58637"/>
                      <a:pt x="42531" y="57570"/>
                      <a:pt x="44632" y="56002"/>
                    </a:cubicBezTo>
                    <a:cubicBezTo>
                      <a:pt x="45299" y="55535"/>
                      <a:pt x="45933" y="54935"/>
                      <a:pt x="46167" y="54134"/>
                    </a:cubicBezTo>
                    <a:cubicBezTo>
                      <a:pt x="46400" y="53334"/>
                      <a:pt x="45967" y="52299"/>
                      <a:pt x="45166" y="52166"/>
                    </a:cubicBezTo>
                    <a:cubicBezTo>
                      <a:pt x="45086" y="52157"/>
                      <a:pt x="45003" y="52153"/>
                      <a:pt x="44918" y="52153"/>
                    </a:cubicBezTo>
                    <a:cubicBezTo>
                      <a:pt x="44687" y="52153"/>
                      <a:pt x="44443" y="52184"/>
                      <a:pt x="44199" y="52233"/>
                    </a:cubicBezTo>
                    <a:cubicBezTo>
                      <a:pt x="44081" y="52245"/>
                      <a:pt x="43964" y="52251"/>
                      <a:pt x="43848" y="52251"/>
                    </a:cubicBezTo>
                    <a:cubicBezTo>
                      <a:pt x="42088" y="52251"/>
                      <a:pt x="40520" y="50874"/>
                      <a:pt x="39362" y="49497"/>
                    </a:cubicBezTo>
                    <a:cubicBezTo>
                      <a:pt x="39709" y="49110"/>
                      <a:pt x="40169" y="48963"/>
                      <a:pt x="40671" y="48963"/>
                    </a:cubicBezTo>
                    <a:cubicBezTo>
                      <a:pt x="41421" y="48963"/>
                      <a:pt x="42265" y="49291"/>
                      <a:pt x="42964" y="49631"/>
                    </a:cubicBezTo>
                    <a:cubicBezTo>
                      <a:pt x="45066" y="50598"/>
                      <a:pt x="47301" y="51299"/>
                      <a:pt x="49603" y="51699"/>
                    </a:cubicBezTo>
                    <a:cubicBezTo>
                      <a:pt x="50170" y="51766"/>
                      <a:pt x="50737" y="51899"/>
                      <a:pt x="51270" y="52133"/>
                    </a:cubicBezTo>
                    <a:cubicBezTo>
                      <a:pt x="51604" y="52333"/>
                      <a:pt x="51938" y="52566"/>
                      <a:pt x="52238" y="52867"/>
                    </a:cubicBezTo>
                    <a:cubicBezTo>
                      <a:pt x="54873" y="55302"/>
                      <a:pt x="56808" y="58437"/>
                      <a:pt x="57808" y="61906"/>
                    </a:cubicBezTo>
                    <a:cubicBezTo>
                      <a:pt x="57892" y="61926"/>
                      <a:pt x="57973" y="61935"/>
                      <a:pt x="58053" y="61935"/>
                    </a:cubicBezTo>
                    <a:cubicBezTo>
                      <a:pt x="58922" y="61935"/>
                      <a:pt x="59518" y="60819"/>
                      <a:pt x="59610" y="59872"/>
                    </a:cubicBezTo>
                    <a:cubicBezTo>
                      <a:pt x="59676" y="58837"/>
                      <a:pt x="59576" y="57637"/>
                      <a:pt x="60310" y="56936"/>
                    </a:cubicBezTo>
                    <a:cubicBezTo>
                      <a:pt x="60877" y="56402"/>
                      <a:pt x="61845" y="56302"/>
                      <a:pt x="62345" y="55702"/>
                    </a:cubicBezTo>
                    <a:cubicBezTo>
                      <a:pt x="63012" y="54901"/>
                      <a:pt x="62645" y="53567"/>
                      <a:pt x="63412" y="52867"/>
                    </a:cubicBezTo>
                    <a:cubicBezTo>
                      <a:pt x="63651" y="52645"/>
                      <a:pt x="63928" y="52550"/>
                      <a:pt x="64217" y="52550"/>
                    </a:cubicBezTo>
                    <a:cubicBezTo>
                      <a:pt x="65062" y="52550"/>
                      <a:pt x="66008" y="53364"/>
                      <a:pt x="66381" y="54234"/>
                    </a:cubicBezTo>
                    <a:cubicBezTo>
                      <a:pt x="66882" y="55435"/>
                      <a:pt x="67082" y="56869"/>
                      <a:pt x="68116" y="57570"/>
                    </a:cubicBezTo>
                    <a:lnTo>
                      <a:pt x="69850" y="57336"/>
                    </a:lnTo>
                    <a:cubicBezTo>
                      <a:pt x="69884" y="60238"/>
                      <a:pt x="70851" y="63040"/>
                      <a:pt x="72652" y="65342"/>
                    </a:cubicBezTo>
                    <a:cubicBezTo>
                      <a:pt x="73620" y="64808"/>
                      <a:pt x="73186" y="63341"/>
                      <a:pt x="72586" y="62407"/>
                    </a:cubicBezTo>
                    <a:cubicBezTo>
                      <a:pt x="71952" y="61506"/>
                      <a:pt x="71385" y="60138"/>
                      <a:pt x="72252" y="59438"/>
                    </a:cubicBezTo>
                    <a:cubicBezTo>
                      <a:pt x="73453" y="59438"/>
                      <a:pt x="74020" y="61106"/>
                      <a:pt x="75154" y="61406"/>
                    </a:cubicBezTo>
                    <a:cubicBezTo>
                      <a:pt x="75263" y="61434"/>
                      <a:pt x="75370" y="61447"/>
                      <a:pt x="75476" y="61447"/>
                    </a:cubicBezTo>
                    <a:cubicBezTo>
                      <a:pt x="76503" y="61447"/>
                      <a:pt x="77337" y="60193"/>
                      <a:pt x="77156" y="59104"/>
                    </a:cubicBezTo>
                    <a:cubicBezTo>
                      <a:pt x="76922" y="57937"/>
                      <a:pt x="75921" y="57070"/>
                      <a:pt x="74887" y="56502"/>
                    </a:cubicBezTo>
                    <a:cubicBezTo>
                      <a:pt x="73953" y="55468"/>
                      <a:pt x="75288" y="53834"/>
                      <a:pt x="76655" y="53567"/>
                    </a:cubicBezTo>
                    <a:cubicBezTo>
                      <a:pt x="77095" y="53494"/>
                      <a:pt x="77544" y="53483"/>
                      <a:pt x="77992" y="53483"/>
                    </a:cubicBezTo>
                    <a:cubicBezTo>
                      <a:pt x="78181" y="53483"/>
                      <a:pt x="78370" y="53485"/>
                      <a:pt x="78558" y="53485"/>
                    </a:cubicBezTo>
                    <a:cubicBezTo>
                      <a:pt x="79343" y="53485"/>
                      <a:pt x="80108" y="53451"/>
                      <a:pt x="80791" y="53100"/>
                    </a:cubicBezTo>
                    <a:cubicBezTo>
                      <a:pt x="82293" y="52366"/>
                      <a:pt x="82760" y="50398"/>
                      <a:pt x="82459" y="48764"/>
                    </a:cubicBezTo>
                    <a:cubicBezTo>
                      <a:pt x="82126" y="47129"/>
                      <a:pt x="81158" y="45695"/>
                      <a:pt x="80358" y="44227"/>
                    </a:cubicBezTo>
                    <a:cubicBezTo>
                      <a:pt x="79691" y="42993"/>
                      <a:pt x="79357" y="41025"/>
                      <a:pt x="80658" y="40491"/>
                    </a:cubicBezTo>
                    <a:cubicBezTo>
                      <a:pt x="81025" y="40358"/>
                      <a:pt x="81425" y="40324"/>
                      <a:pt x="81792" y="40324"/>
                    </a:cubicBezTo>
                    <a:cubicBezTo>
                      <a:pt x="86762" y="40124"/>
                      <a:pt x="90865" y="34854"/>
                      <a:pt x="89898" y="29983"/>
                    </a:cubicBezTo>
                    <a:cubicBezTo>
                      <a:pt x="89731" y="29049"/>
                      <a:pt x="89298" y="28182"/>
                      <a:pt x="88697" y="27482"/>
                    </a:cubicBezTo>
                    <a:cubicBezTo>
                      <a:pt x="87496" y="26281"/>
                      <a:pt x="85495" y="25981"/>
                      <a:pt x="84628" y="24580"/>
                    </a:cubicBezTo>
                    <a:cubicBezTo>
                      <a:pt x="83527" y="22812"/>
                      <a:pt x="84861" y="20477"/>
                      <a:pt x="86596" y="19343"/>
                    </a:cubicBezTo>
                    <a:cubicBezTo>
                      <a:pt x="88330" y="18208"/>
                      <a:pt x="90432" y="17708"/>
                      <a:pt x="92066" y="16407"/>
                    </a:cubicBezTo>
                    <a:cubicBezTo>
                      <a:pt x="92466" y="16407"/>
                      <a:pt x="92700" y="16007"/>
                      <a:pt x="92800" y="15573"/>
                    </a:cubicBezTo>
                    <a:cubicBezTo>
                      <a:pt x="92800" y="15306"/>
                      <a:pt x="92800" y="15039"/>
                      <a:pt x="92800" y="14773"/>
                    </a:cubicBezTo>
                    <a:cubicBezTo>
                      <a:pt x="92779" y="13697"/>
                      <a:pt x="93644" y="13032"/>
                      <a:pt x="94527" y="13032"/>
                    </a:cubicBezTo>
                    <a:cubicBezTo>
                      <a:pt x="95067" y="13032"/>
                      <a:pt x="95614" y="13281"/>
                      <a:pt x="95969" y="13839"/>
                    </a:cubicBezTo>
                    <a:cubicBezTo>
                      <a:pt x="96469" y="14606"/>
                      <a:pt x="96269" y="15607"/>
                      <a:pt x="95902" y="16474"/>
                    </a:cubicBezTo>
                    <a:cubicBezTo>
                      <a:pt x="95535" y="17308"/>
                      <a:pt x="95035" y="18142"/>
                      <a:pt x="94968" y="19009"/>
                    </a:cubicBezTo>
                    <a:cubicBezTo>
                      <a:pt x="94868" y="19910"/>
                      <a:pt x="95369" y="21010"/>
                      <a:pt x="96269" y="21110"/>
                    </a:cubicBezTo>
                    <a:cubicBezTo>
                      <a:pt x="96322" y="21117"/>
                      <a:pt x="96374" y="21120"/>
                      <a:pt x="96425" y="21120"/>
                    </a:cubicBezTo>
                    <a:cubicBezTo>
                      <a:pt x="97467" y="21120"/>
                      <a:pt x="98107" y="19858"/>
                      <a:pt x="98171" y="18809"/>
                    </a:cubicBezTo>
                    <a:cubicBezTo>
                      <a:pt x="98271" y="17675"/>
                      <a:pt x="98037" y="16474"/>
                      <a:pt x="98638" y="15506"/>
                    </a:cubicBezTo>
                    <a:cubicBezTo>
                      <a:pt x="99538" y="14072"/>
                      <a:pt x="102073" y="13739"/>
                      <a:pt x="102140" y="12037"/>
                    </a:cubicBezTo>
                    <a:cubicBezTo>
                      <a:pt x="102173" y="10670"/>
                      <a:pt x="100472" y="9869"/>
                      <a:pt x="100139" y="8535"/>
                    </a:cubicBezTo>
                    <a:cubicBezTo>
                      <a:pt x="100072" y="7968"/>
                      <a:pt x="100105" y="7401"/>
                      <a:pt x="100205" y="6867"/>
                    </a:cubicBezTo>
                    <a:cubicBezTo>
                      <a:pt x="100571" y="3066"/>
                      <a:pt x="97538" y="1"/>
                      <a:pt x="93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6" name="Google Shape;936;p53"/>
            <p:cNvSpPr/>
            <p:nvPr/>
          </p:nvSpPr>
          <p:spPr>
            <a:xfrm>
              <a:off x="6206141" y="3259756"/>
              <a:ext cx="269965" cy="149245"/>
            </a:xfrm>
            <a:custGeom>
              <a:avLst/>
              <a:gdLst/>
              <a:ahLst/>
              <a:cxnLst/>
              <a:rect l="l" t="t" r="r" b="b"/>
              <a:pathLst>
                <a:path w="8612" h="4761" extrusionOk="0">
                  <a:moveTo>
                    <a:pt x="6238" y="1"/>
                  </a:moveTo>
                  <a:cubicBezTo>
                    <a:pt x="3984" y="1"/>
                    <a:pt x="1" y="810"/>
                    <a:pt x="1573" y="3084"/>
                  </a:cubicBezTo>
                  <a:cubicBezTo>
                    <a:pt x="2040" y="3651"/>
                    <a:pt x="2674" y="4118"/>
                    <a:pt x="3408" y="4352"/>
                  </a:cubicBezTo>
                  <a:cubicBezTo>
                    <a:pt x="3914" y="4575"/>
                    <a:pt x="4494" y="4760"/>
                    <a:pt x="5035" y="4760"/>
                  </a:cubicBezTo>
                  <a:cubicBezTo>
                    <a:pt x="5386" y="4760"/>
                    <a:pt x="5721" y="4682"/>
                    <a:pt x="6010" y="4485"/>
                  </a:cubicBezTo>
                  <a:cubicBezTo>
                    <a:pt x="6544" y="4118"/>
                    <a:pt x="8278" y="1750"/>
                    <a:pt x="8378" y="1216"/>
                  </a:cubicBezTo>
                  <a:cubicBezTo>
                    <a:pt x="8612" y="216"/>
                    <a:pt x="8278" y="282"/>
                    <a:pt x="7278" y="82"/>
                  </a:cubicBezTo>
                  <a:cubicBezTo>
                    <a:pt x="7024" y="29"/>
                    <a:pt x="6662" y="1"/>
                    <a:pt x="62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3"/>
            <p:cNvSpPr/>
            <p:nvPr/>
          </p:nvSpPr>
          <p:spPr>
            <a:xfrm>
              <a:off x="6013887" y="3245525"/>
              <a:ext cx="439210" cy="316923"/>
            </a:xfrm>
            <a:custGeom>
              <a:avLst/>
              <a:gdLst/>
              <a:ahLst/>
              <a:cxnLst/>
              <a:rect l="l" t="t" r="r" b="b"/>
              <a:pathLst>
                <a:path w="14011" h="10110" extrusionOk="0">
                  <a:moveTo>
                    <a:pt x="602" y="1"/>
                  </a:moveTo>
                  <a:cubicBezTo>
                    <a:pt x="392" y="1"/>
                    <a:pt x="190" y="43"/>
                    <a:pt x="1" y="136"/>
                  </a:cubicBezTo>
                  <a:cubicBezTo>
                    <a:pt x="435" y="1070"/>
                    <a:pt x="1269" y="2171"/>
                    <a:pt x="1836" y="3205"/>
                  </a:cubicBezTo>
                  <a:cubicBezTo>
                    <a:pt x="4237" y="7475"/>
                    <a:pt x="8774" y="10110"/>
                    <a:pt x="13677" y="10110"/>
                  </a:cubicBezTo>
                  <a:cubicBezTo>
                    <a:pt x="14011" y="9776"/>
                    <a:pt x="13511" y="9242"/>
                    <a:pt x="13077" y="9076"/>
                  </a:cubicBezTo>
                  <a:cubicBezTo>
                    <a:pt x="11876" y="8542"/>
                    <a:pt x="10575" y="8308"/>
                    <a:pt x="9341" y="7875"/>
                  </a:cubicBezTo>
                  <a:cubicBezTo>
                    <a:pt x="8073" y="7408"/>
                    <a:pt x="6873" y="6774"/>
                    <a:pt x="6139" y="5673"/>
                  </a:cubicBezTo>
                  <a:cubicBezTo>
                    <a:pt x="5838" y="5206"/>
                    <a:pt x="5572" y="4706"/>
                    <a:pt x="5338" y="4205"/>
                  </a:cubicBezTo>
                  <a:cubicBezTo>
                    <a:pt x="4713" y="2954"/>
                    <a:pt x="2358" y="1"/>
                    <a:pt x="6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8" name="Google Shape;938;p53"/>
          <p:cNvSpPr/>
          <p:nvPr/>
        </p:nvSpPr>
        <p:spPr>
          <a:xfrm>
            <a:off x="2272349" y="2514140"/>
            <a:ext cx="206400" cy="206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3"/>
          <p:cNvSpPr/>
          <p:nvPr/>
        </p:nvSpPr>
        <p:spPr>
          <a:xfrm>
            <a:off x="2854149" y="3198836"/>
            <a:ext cx="206400" cy="206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3"/>
          <p:cNvSpPr/>
          <p:nvPr/>
        </p:nvSpPr>
        <p:spPr>
          <a:xfrm>
            <a:off x="2910949" y="2307740"/>
            <a:ext cx="206400" cy="20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3"/>
          <p:cNvSpPr/>
          <p:nvPr/>
        </p:nvSpPr>
        <p:spPr>
          <a:xfrm>
            <a:off x="6915424" y="2360915"/>
            <a:ext cx="206400" cy="20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3"/>
          <p:cNvSpPr/>
          <p:nvPr/>
        </p:nvSpPr>
        <p:spPr>
          <a:xfrm>
            <a:off x="6825399" y="2756915"/>
            <a:ext cx="206400" cy="206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3"/>
          <p:cNvSpPr/>
          <p:nvPr/>
        </p:nvSpPr>
        <p:spPr>
          <a:xfrm>
            <a:off x="4441499" y="2261190"/>
            <a:ext cx="206400" cy="20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3"/>
          <p:cNvSpPr/>
          <p:nvPr/>
        </p:nvSpPr>
        <p:spPr>
          <a:xfrm>
            <a:off x="4855699" y="2468561"/>
            <a:ext cx="206400" cy="206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3"/>
          <p:cNvSpPr/>
          <p:nvPr/>
        </p:nvSpPr>
        <p:spPr>
          <a:xfrm>
            <a:off x="6618999" y="3268590"/>
            <a:ext cx="206400" cy="20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3"/>
          <p:cNvSpPr/>
          <p:nvPr/>
        </p:nvSpPr>
        <p:spPr>
          <a:xfrm>
            <a:off x="6825399" y="3573736"/>
            <a:ext cx="206400" cy="206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3"/>
          <p:cNvSpPr/>
          <p:nvPr/>
        </p:nvSpPr>
        <p:spPr>
          <a:xfrm>
            <a:off x="2478749" y="2919853"/>
            <a:ext cx="206400" cy="20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3"/>
          <p:cNvSpPr txBox="1"/>
          <p:nvPr/>
        </p:nvSpPr>
        <p:spPr>
          <a:xfrm>
            <a:off x="1343475" y="2464653"/>
            <a:ext cx="1527300" cy="30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Oswald"/>
                <a:ea typeface="Oswald"/>
                <a:cs typeface="Oswald"/>
                <a:sym typeface="Oswald"/>
              </a:rPr>
              <a:t>USA</a:t>
            </a:r>
            <a:endParaRPr sz="1600">
              <a:solidFill>
                <a:schemeClr val="dk1"/>
              </a:solidFill>
              <a:latin typeface="Roboto"/>
              <a:ea typeface="Roboto"/>
              <a:cs typeface="Roboto"/>
              <a:sym typeface="Roboto"/>
            </a:endParaRPr>
          </a:p>
        </p:txBody>
      </p:sp>
      <p:sp>
        <p:nvSpPr>
          <p:cNvPr id="949" name="Google Shape;949;p53"/>
          <p:cNvSpPr txBox="1"/>
          <p:nvPr/>
        </p:nvSpPr>
        <p:spPr>
          <a:xfrm>
            <a:off x="1960225" y="2258253"/>
            <a:ext cx="1527300" cy="30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Oswald"/>
                <a:ea typeface="Oswald"/>
                <a:cs typeface="Oswald"/>
                <a:sym typeface="Oswald"/>
              </a:rPr>
              <a:t>USA</a:t>
            </a:r>
            <a:endParaRPr sz="1600">
              <a:solidFill>
                <a:schemeClr val="dk1"/>
              </a:solidFill>
              <a:latin typeface="Roboto"/>
              <a:ea typeface="Roboto"/>
              <a:cs typeface="Roboto"/>
              <a:sym typeface="Roboto"/>
            </a:endParaRPr>
          </a:p>
        </p:txBody>
      </p:sp>
      <p:sp>
        <p:nvSpPr>
          <p:cNvPr id="950" name="Google Shape;950;p53"/>
          <p:cNvSpPr txBox="1"/>
          <p:nvPr/>
        </p:nvSpPr>
        <p:spPr>
          <a:xfrm>
            <a:off x="1459850" y="2841865"/>
            <a:ext cx="1527300" cy="30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Oswald"/>
                <a:ea typeface="Oswald"/>
                <a:cs typeface="Oswald"/>
                <a:sym typeface="Oswald"/>
              </a:rPr>
              <a:t>Mexico</a:t>
            </a:r>
            <a:endParaRPr sz="1600">
              <a:solidFill>
                <a:schemeClr val="dk1"/>
              </a:solidFill>
              <a:latin typeface="Roboto"/>
              <a:ea typeface="Roboto"/>
              <a:cs typeface="Roboto"/>
              <a:sym typeface="Roboto"/>
            </a:endParaRPr>
          </a:p>
        </p:txBody>
      </p:sp>
      <p:sp>
        <p:nvSpPr>
          <p:cNvPr id="951" name="Google Shape;951;p53"/>
          <p:cNvSpPr txBox="1"/>
          <p:nvPr/>
        </p:nvSpPr>
        <p:spPr>
          <a:xfrm>
            <a:off x="3758875" y="2182050"/>
            <a:ext cx="1063500" cy="30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Oswald"/>
                <a:ea typeface="Oswald"/>
                <a:cs typeface="Oswald"/>
                <a:sym typeface="Oswald"/>
              </a:rPr>
              <a:t>UK</a:t>
            </a:r>
            <a:endParaRPr sz="1600">
              <a:solidFill>
                <a:schemeClr val="dk1"/>
              </a:solidFill>
              <a:latin typeface="Roboto"/>
              <a:ea typeface="Roboto"/>
              <a:cs typeface="Roboto"/>
              <a:sym typeface="Roboto"/>
            </a:endParaRPr>
          </a:p>
        </p:txBody>
      </p:sp>
      <p:sp>
        <p:nvSpPr>
          <p:cNvPr id="952" name="Google Shape;952;p53"/>
          <p:cNvSpPr txBox="1"/>
          <p:nvPr/>
        </p:nvSpPr>
        <p:spPr>
          <a:xfrm>
            <a:off x="4012950" y="2419050"/>
            <a:ext cx="1063500" cy="30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Oswald"/>
                <a:ea typeface="Oswald"/>
                <a:cs typeface="Oswald"/>
                <a:sym typeface="Oswald"/>
              </a:rPr>
              <a:t>Germany</a:t>
            </a:r>
            <a:endParaRPr sz="1600">
              <a:solidFill>
                <a:schemeClr val="dk1"/>
              </a:solidFill>
              <a:latin typeface="Roboto"/>
              <a:ea typeface="Roboto"/>
              <a:cs typeface="Roboto"/>
              <a:sym typeface="Roboto"/>
            </a:endParaRPr>
          </a:p>
        </p:txBody>
      </p:sp>
      <p:sp>
        <p:nvSpPr>
          <p:cNvPr id="953" name="Google Shape;953;p53"/>
          <p:cNvSpPr txBox="1"/>
          <p:nvPr/>
        </p:nvSpPr>
        <p:spPr>
          <a:xfrm>
            <a:off x="6119225" y="2311425"/>
            <a:ext cx="1063500" cy="30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Oswald"/>
                <a:ea typeface="Oswald"/>
                <a:cs typeface="Oswald"/>
                <a:sym typeface="Oswald"/>
              </a:rPr>
              <a:t>China</a:t>
            </a:r>
            <a:endParaRPr sz="1600">
              <a:solidFill>
                <a:schemeClr val="dk1"/>
              </a:solidFill>
              <a:latin typeface="Roboto"/>
              <a:ea typeface="Roboto"/>
              <a:cs typeface="Roboto"/>
              <a:sym typeface="Roboto"/>
            </a:endParaRPr>
          </a:p>
        </p:txBody>
      </p:sp>
      <p:sp>
        <p:nvSpPr>
          <p:cNvPr id="954" name="Google Shape;954;p53"/>
          <p:cNvSpPr txBox="1"/>
          <p:nvPr/>
        </p:nvSpPr>
        <p:spPr>
          <a:xfrm>
            <a:off x="6044500" y="2689063"/>
            <a:ext cx="1063500" cy="30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Oswald"/>
                <a:ea typeface="Oswald"/>
                <a:cs typeface="Oswald"/>
                <a:sym typeface="Oswald"/>
              </a:rPr>
              <a:t>China</a:t>
            </a:r>
            <a:endParaRPr sz="1600">
              <a:solidFill>
                <a:schemeClr val="dk1"/>
              </a:solidFill>
              <a:latin typeface="Roboto"/>
              <a:ea typeface="Roboto"/>
              <a:cs typeface="Roboto"/>
              <a:sym typeface="Roboto"/>
            </a:endParaRPr>
          </a:p>
        </p:txBody>
      </p:sp>
      <p:sp>
        <p:nvSpPr>
          <p:cNvPr id="955" name="Google Shape;955;p53"/>
          <p:cNvSpPr txBox="1"/>
          <p:nvPr/>
        </p:nvSpPr>
        <p:spPr>
          <a:xfrm>
            <a:off x="5761900" y="3142888"/>
            <a:ext cx="1063500" cy="30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Oswald"/>
                <a:ea typeface="Oswald"/>
                <a:cs typeface="Oswald"/>
                <a:sym typeface="Oswald"/>
              </a:rPr>
              <a:t>Singapore</a:t>
            </a:r>
            <a:endParaRPr sz="1600">
              <a:solidFill>
                <a:schemeClr val="dk1"/>
              </a:solidFill>
              <a:latin typeface="Roboto"/>
              <a:ea typeface="Roboto"/>
              <a:cs typeface="Roboto"/>
              <a:sym typeface="Roboto"/>
            </a:endParaRPr>
          </a:p>
        </p:txBody>
      </p:sp>
      <p:sp>
        <p:nvSpPr>
          <p:cNvPr id="956" name="Google Shape;956;p53"/>
          <p:cNvSpPr txBox="1"/>
          <p:nvPr/>
        </p:nvSpPr>
        <p:spPr>
          <a:xfrm>
            <a:off x="5902675" y="3524213"/>
            <a:ext cx="1063500" cy="30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Oswald"/>
                <a:ea typeface="Oswald"/>
                <a:cs typeface="Oswald"/>
                <a:sym typeface="Oswald"/>
              </a:rPr>
              <a:t>Indonesia</a:t>
            </a:r>
            <a:endParaRPr sz="1200">
              <a:solidFill>
                <a:schemeClr val="dk1"/>
              </a:solidFill>
              <a:latin typeface="Oswald"/>
              <a:ea typeface="Oswald"/>
              <a:cs typeface="Oswald"/>
              <a:sym typeface="Oswa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grpSp>
        <p:nvGrpSpPr>
          <p:cNvPr id="961" name="Google Shape;961;p54"/>
          <p:cNvGrpSpPr/>
          <p:nvPr/>
        </p:nvGrpSpPr>
        <p:grpSpPr>
          <a:xfrm>
            <a:off x="1435070" y="540423"/>
            <a:ext cx="2416991" cy="4062741"/>
            <a:chOff x="1335390" y="540423"/>
            <a:chExt cx="2416991" cy="4062741"/>
          </a:xfrm>
        </p:grpSpPr>
        <p:grpSp>
          <p:nvGrpSpPr>
            <p:cNvPr id="962" name="Google Shape;962;p54"/>
            <p:cNvGrpSpPr/>
            <p:nvPr/>
          </p:nvGrpSpPr>
          <p:grpSpPr>
            <a:xfrm>
              <a:off x="1335390" y="1242777"/>
              <a:ext cx="2416991" cy="3360388"/>
              <a:chOff x="2516415" y="539991"/>
              <a:chExt cx="1404901" cy="1952692"/>
            </a:xfrm>
          </p:grpSpPr>
          <p:sp>
            <p:nvSpPr>
              <p:cNvPr id="963" name="Google Shape;963;p54"/>
              <p:cNvSpPr/>
              <p:nvPr/>
            </p:nvSpPr>
            <p:spPr>
              <a:xfrm>
                <a:off x="2783752" y="2113028"/>
                <a:ext cx="705885" cy="379655"/>
              </a:xfrm>
              <a:custGeom>
                <a:avLst/>
                <a:gdLst/>
                <a:ahLst/>
                <a:cxnLst/>
                <a:rect l="l" t="t" r="r" b="b"/>
                <a:pathLst>
                  <a:path w="36269" h="19507" extrusionOk="0">
                    <a:moveTo>
                      <a:pt x="18134" y="1"/>
                    </a:moveTo>
                    <a:cubicBezTo>
                      <a:pt x="16150" y="1"/>
                      <a:pt x="14165" y="108"/>
                      <a:pt x="12181" y="322"/>
                    </a:cubicBezTo>
                    <a:cubicBezTo>
                      <a:pt x="10663" y="478"/>
                      <a:pt x="9145" y="828"/>
                      <a:pt x="7706" y="1295"/>
                    </a:cubicBezTo>
                    <a:cubicBezTo>
                      <a:pt x="6538" y="1645"/>
                      <a:pt x="5449" y="2190"/>
                      <a:pt x="4476" y="2851"/>
                    </a:cubicBezTo>
                    <a:cubicBezTo>
                      <a:pt x="3620" y="3435"/>
                      <a:pt x="2880" y="4174"/>
                      <a:pt x="2297" y="5031"/>
                    </a:cubicBezTo>
                    <a:cubicBezTo>
                      <a:pt x="1713" y="5887"/>
                      <a:pt x="1285" y="6821"/>
                      <a:pt x="973" y="7793"/>
                    </a:cubicBezTo>
                    <a:cubicBezTo>
                      <a:pt x="662" y="8883"/>
                      <a:pt x="429" y="10011"/>
                      <a:pt x="312" y="11140"/>
                    </a:cubicBezTo>
                    <a:cubicBezTo>
                      <a:pt x="156" y="12346"/>
                      <a:pt x="78" y="13630"/>
                      <a:pt x="40" y="15031"/>
                    </a:cubicBezTo>
                    <a:cubicBezTo>
                      <a:pt x="1" y="16432"/>
                      <a:pt x="1" y="17911"/>
                      <a:pt x="1" y="19506"/>
                    </a:cubicBezTo>
                    <a:lnTo>
                      <a:pt x="36268" y="19506"/>
                    </a:lnTo>
                    <a:cubicBezTo>
                      <a:pt x="36268" y="17911"/>
                      <a:pt x="36268" y="16432"/>
                      <a:pt x="36229" y="15031"/>
                    </a:cubicBezTo>
                    <a:cubicBezTo>
                      <a:pt x="36190" y="13669"/>
                      <a:pt x="36112" y="12346"/>
                      <a:pt x="35957" y="11140"/>
                    </a:cubicBezTo>
                    <a:cubicBezTo>
                      <a:pt x="35840" y="10011"/>
                      <a:pt x="35607" y="8883"/>
                      <a:pt x="35295" y="7793"/>
                    </a:cubicBezTo>
                    <a:cubicBezTo>
                      <a:pt x="34984" y="6821"/>
                      <a:pt x="34517" y="5887"/>
                      <a:pt x="33933" y="5031"/>
                    </a:cubicBezTo>
                    <a:cubicBezTo>
                      <a:pt x="33350" y="4174"/>
                      <a:pt x="32610" y="3435"/>
                      <a:pt x="31793" y="2851"/>
                    </a:cubicBezTo>
                    <a:cubicBezTo>
                      <a:pt x="30781" y="2190"/>
                      <a:pt x="29692" y="1645"/>
                      <a:pt x="28563" y="1295"/>
                    </a:cubicBezTo>
                    <a:cubicBezTo>
                      <a:pt x="27085" y="828"/>
                      <a:pt x="25606" y="478"/>
                      <a:pt x="24088" y="322"/>
                    </a:cubicBezTo>
                    <a:cubicBezTo>
                      <a:pt x="22104" y="108"/>
                      <a:pt x="20119" y="1"/>
                      <a:pt x="18134" y="1"/>
                    </a:cubicBezTo>
                    <a:close/>
                  </a:path>
                </a:pathLst>
              </a:custGeom>
              <a:solidFill>
                <a:srgbClr val="F1C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4"/>
              <p:cNvSpPr/>
              <p:nvPr/>
            </p:nvSpPr>
            <p:spPr>
              <a:xfrm>
                <a:off x="2970066" y="1834520"/>
                <a:ext cx="333256" cy="431717"/>
              </a:xfrm>
              <a:custGeom>
                <a:avLst/>
                <a:gdLst/>
                <a:ahLst/>
                <a:cxnLst/>
                <a:rect l="l" t="t" r="r" b="b"/>
                <a:pathLst>
                  <a:path w="17123" h="22182" extrusionOk="0">
                    <a:moveTo>
                      <a:pt x="0" y="0"/>
                    </a:moveTo>
                    <a:lnTo>
                      <a:pt x="0" y="13620"/>
                    </a:lnTo>
                    <a:cubicBezTo>
                      <a:pt x="0" y="18368"/>
                      <a:pt x="3814" y="22181"/>
                      <a:pt x="8561" y="22181"/>
                    </a:cubicBezTo>
                    <a:cubicBezTo>
                      <a:pt x="13270" y="22181"/>
                      <a:pt x="17122" y="18368"/>
                      <a:pt x="17122" y="13620"/>
                    </a:cubicBezTo>
                    <a:lnTo>
                      <a:pt x="17122" y="0"/>
                    </a:lnTo>
                    <a:close/>
                  </a:path>
                </a:pathLst>
              </a:custGeom>
              <a:solidFill>
                <a:srgbClr val="F1C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54"/>
              <p:cNvSpPr/>
              <p:nvPr/>
            </p:nvSpPr>
            <p:spPr>
              <a:xfrm>
                <a:off x="2970066" y="1890572"/>
                <a:ext cx="333256" cy="222359"/>
              </a:xfrm>
              <a:custGeom>
                <a:avLst/>
                <a:gdLst/>
                <a:ahLst/>
                <a:cxnLst/>
                <a:rect l="l" t="t" r="r" b="b"/>
                <a:pathLst>
                  <a:path w="17123" h="11425" extrusionOk="0">
                    <a:moveTo>
                      <a:pt x="0" y="0"/>
                    </a:moveTo>
                    <a:lnTo>
                      <a:pt x="0" y="8483"/>
                    </a:lnTo>
                    <a:cubicBezTo>
                      <a:pt x="2604" y="10441"/>
                      <a:pt x="5710" y="11425"/>
                      <a:pt x="8824" y="11425"/>
                    </a:cubicBezTo>
                    <a:cubicBezTo>
                      <a:pt x="11714" y="11425"/>
                      <a:pt x="14612" y="10577"/>
                      <a:pt x="17122" y="8872"/>
                    </a:cubicBezTo>
                    <a:lnTo>
                      <a:pt x="17122" y="0"/>
                    </a:lnTo>
                    <a:close/>
                  </a:path>
                </a:pathLst>
              </a:custGeom>
              <a:solidFill>
                <a:srgbClr val="E0B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54"/>
              <p:cNvSpPr/>
              <p:nvPr/>
            </p:nvSpPr>
            <p:spPr>
              <a:xfrm>
                <a:off x="2818590" y="2111899"/>
                <a:ext cx="636210" cy="380784"/>
              </a:xfrm>
              <a:custGeom>
                <a:avLst/>
                <a:gdLst/>
                <a:ahLst/>
                <a:cxnLst/>
                <a:rect l="l" t="t" r="r" b="b"/>
                <a:pathLst>
                  <a:path w="32689" h="19565" extrusionOk="0">
                    <a:moveTo>
                      <a:pt x="5916" y="1"/>
                    </a:moveTo>
                    <a:cubicBezTo>
                      <a:pt x="5429" y="1"/>
                      <a:pt x="4943" y="322"/>
                      <a:pt x="4943" y="964"/>
                    </a:cubicBezTo>
                    <a:lnTo>
                      <a:pt x="4943" y="16335"/>
                    </a:lnTo>
                    <a:lnTo>
                      <a:pt x="4943" y="16412"/>
                    </a:lnTo>
                    <a:cubicBezTo>
                      <a:pt x="3075" y="17113"/>
                      <a:pt x="1402" y="18163"/>
                      <a:pt x="1" y="19564"/>
                    </a:cubicBezTo>
                    <a:lnTo>
                      <a:pt x="32688" y="19564"/>
                    </a:lnTo>
                    <a:cubicBezTo>
                      <a:pt x="31287" y="18163"/>
                      <a:pt x="29614" y="17113"/>
                      <a:pt x="27746" y="16451"/>
                    </a:cubicBezTo>
                    <a:cubicBezTo>
                      <a:pt x="27746" y="16412"/>
                      <a:pt x="27746" y="16373"/>
                      <a:pt x="27746" y="16373"/>
                    </a:cubicBezTo>
                    <a:lnTo>
                      <a:pt x="27746" y="964"/>
                    </a:lnTo>
                    <a:cubicBezTo>
                      <a:pt x="27746" y="322"/>
                      <a:pt x="27260" y="1"/>
                      <a:pt x="26773" y="1"/>
                    </a:cubicBezTo>
                    <a:cubicBezTo>
                      <a:pt x="26287" y="1"/>
                      <a:pt x="25800" y="322"/>
                      <a:pt x="25800" y="964"/>
                    </a:cubicBezTo>
                    <a:lnTo>
                      <a:pt x="25800" y="15907"/>
                    </a:lnTo>
                    <a:cubicBezTo>
                      <a:pt x="24928" y="15728"/>
                      <a:pt x="24044" y="15640"/>
                      <a:pt x="23162" y="15640"/>
                    </a:cubicBezTo>
                    <a:cubicBezTo>
                      <a:pt x="20781" y="15640"/>
                      <a:pt x="18418" y="16281"/>
                      <a:pt x="16344" y="17502"/>
                    </a:cubicBezTo>
                    <a:cubicBezTo>
                      <a:pt x="14271" y="16281"/>
                      <a:pt x="11908" y="15640"/>
                      <a:pt x="9527" y="15640"/>
                    </a:cubicBezTo>
                    <a:cubicBezTo>
                      <a:pt x="8645" y="15640"/>
                      <a:pt x="7761" y="15728"/>
                      <a:pt x="6888" y="15907"/>
                    </a:cubicBezTo>
                    <a:lnTo>
                      <a:pt x="6888" y="964"/>
                    </a:lnTo>
                    <a:cubicBezTo>
                      <a:pt x="6888" y="322"/>
                      <a:pt x="6402" y="1"/>
                      <a:pt x="59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4"/>
              <p:cNvSpPr/>
              <p:nvPr/>
            </p:nvSpPr>
            <p:spPr>
              <a:xfrm>
                <a:off x="2610322" y="1173340"/>
                <a:ext cx="1133788" cy="699833"/>
              </a:xfrm>
              <a:custGeom>
                <a:avLst/>
                <a:gdLst/>
                <a:ahLst/>
                <a:cxnLst/>
                <a:rect l="l" t="t" r="r" b="b"/>
                <a:pathLst>
                  <a:path w="58255" h="35958" extrusionOk="0">
                    <a:moveTo>
                      <a:pt x="10157" y="1"/>
                    </a:moveTo>
                    <a:lnTo>
                      <a:pt x="4942" y="11753"/>
                    </a:lnTo>
                    <a:cubicBezTo>
                      <a:pt x="0" y="22921"/>
                      <a:pt x="9846" y="35957"/>
                      <a:pt x="29147" y="35957"/>
                    </a:cubicBezTo>
                    <a:cubicBezTo>
                      <a:pt x="48409" y="35957"/>
                      <a:pt x="58254" y="22921"/>
                      <a:pt x="53312" y="11753"/>
                    </a:cubicBezTo>
                    <a:lnTo>
                      <a:pt x="48137"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4"/>
              <p:cNvSpPr/>
              <p:nvPr/>
            </p:nvSpPr>
            <p:spPr>
              <a:xfrm>
                <a:off x="2791323" y="1171822"/>
                <a:ext cx="697555" cy="877039"/>
              </a:xfrm>
              <a:custGeom>
                <a:avLst/>
                <a:gdLst/>
                <a:ahLst/>
                <a:cxnLst/>
                <a:rect l="l" t="t" r="r" b="b"/>
                <a:pathLst>
                  <a:path w="35841" h="45063" extrusionOk="0">
                    <a:moveTo>
                      <a:pt x="17940" y="1"/>
                    </a:moveTo>
                    <a:cubicBezTo>
                      <a:pt x="8017" y="1"/>
                      <a:pt x="1" y="10080"/>
                      <a:pt x="1" y="22532"/>
                    </a:cubicBezTo>
                    <a:cubicBezTo>
                      <a:pt x="1" y="34984"/>
                      <a:pt x="8017" y="45063"/>
                      <a:pt x="17940" y="45063"/>
                    </a:cubicBezTo>
                    <a:cubicBezTo>
                      <a:pt x="27824" y="45063"/>
                      <a:pt x="35840" y="34984"/>
                      <a:pt x="35840" y="22532"/>
                    </a:cubicBezTo>
                    <a:cubicBezTo>
                      <a:pt x="35840" y="10080"/>
                      <a:pt x="27824" y="1"/>
                      <a:pt x="17940" y="1"/>
                    </a:cubicBezTo>
                    <a:close/>
                  </a:path>
                </a:pathLst>
              </a:custGeom>
              <a:solidFill>
                <a:srgbClr val="F1C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54"/>
              <p:cNvSpPr/>
              <p:nvPr/>
            </p:nvSpPr>
            <p:spPr>
              <a:xfrm>
                <a:off x="3377514" y="1684639"/>
                <a:ext cx="241627" cy="212686"/>
              </a:xfrm>
              <a:custGeom>
                <a:avLst/>
                <a:gdLst/>
                <a:ahLst/>
                <a:cxnLst/>
                <a:rect l="l" t="t" r="r" b="b"/>
                <a:pathLst>
                  <a:path w="12415" h="10928" extrusionOk="0">
                    <a:moveTo>
                      <a:pt x="6181" y="0"/>
                    </a:moveTo>
                    <a:cubicBezTo>
                      <a:pt x="4039" y="0"/>
                      <a:pt x="2018" y="1272"/>
                      <a:pt x="1168" y="3382"/>
                    </a:cubicBezTo>
                    <a:cubicBezTo>
                      <a:pt x="1" y="6145"/>
                      <a:pt x="1324" y="9336"/>
                      <a:pt x="4126" y="10503"/>
                    </a:cubicBezTo>
                    <a:cubicBezTo>
                      <a:pt x="4807" y="10791"/>
                      <a:pt x="5515" y="10928"/>
                      <a:pt x="6212" y="10928"/>
                    </a:cubicBezTo>
                    <a:cubicBezTo>
                      <a:pt x="8340" y="10928"/>
                      <a:pt x="10368" y="9656"/>
                      <a:pt x="11247" y="7546"/>
                    </a:cubicBezTo>
                    <a:cubicBezTo>
                      <a:pt x="12414" y="4783"/>
                      <a:pt x="11091" y="1553"/>
                      <a:pt x="8290" y="425"/>
                    </a:cubicBezTo>
                    <a:cubicBezTo>
                      <a:pt x="7598" y="137"/>
                      <a:pt x="6883" y="0"/>
                      <a:pt x="6181" y="0"/>
                    </a:cubicBezTo>
                    <a:close/>
                  </a:path>
                </a:pathLst>
              </a:custGeom>
              <a:solidFill>
                <a:srgbClr val="F1C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4"/>
              <p:cNvSpPr/>
              <p:nvPr/>
            </p:nvSpPr>
            <p:spPr>
              <a:xfrm>
                <a:off x="3457038" y="1730240"/>
                <a:ext cx="73490" cy="72498"/>
              </a:xfrm>
              <a:custGeom>
                <a:avLst/>
                <a:gdLst/>
                <a:ahLst/>
                <a:cxnLst/>
                <a:rect l="l" t="t" r="r" b="b"/>
                <a:pathLst>
                  <a:path w="3776" h="3725" extrusionOk="0">
                    <a:moveTo>
                      <a:pt x="3208" y="1"/>
                    </a:moveTo>
                    <a:cubicBezTo>
                      <a:pt x="2896" y="1"/>
                      <a:pt x="2589" y="61"/>
                      <a:pt x="2297" y="183"/>
                    </a:cubicBezTo>
                    <a:cubicBezTo>
                      <a:pt x="1791" y="339"/>
                      <a:pt x="1363" y="611"/>
                      <a:pt x="1013" y="961"/>
                    </a:cubicBezTo>
                    <a:cubicBezTo>
                      <a:pt x="623" y="1311"/>
                      <a:pt x="351" y="1778"/>
                      <a:pt x="195" y="2245"/>
                    </a:cubicBezTo>
                    <a:cubicBezTo>
                      <a:pt x="40" y="2712"/>
                      <a:pt x="1" y="3218"/>
                      <a:pt x="118" y="3724"/>
                    </a:cubicBezTo>
                    <a:cubicBezTo>
                      <a:pt x="468" y="1856"/>
                      <a:pt x="1908" y="416"/>
                      <a:pt x="3775" y="66"/>
                    </a:cubicBezTo>
                    <a:cubicBezTo>
                      <a:pt x="3586" y="22"/>
                      <a:pt x="3396" y="1"/>
                      <a:pt x="3208" y="1"/>
                    </a:cubicBezTo>
                    <a:close/>
                  </a:path>
                </a:pathLst>
              </a:custGeom>
              <a:solidFill>
                <a:srgbClr val="E0B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54"/>
              <p:cNvSpPr/>
              <p:nvPr/>
            </p:nvSpPr>
            <p:spPr>
              <a:xfrm>
                <a:off x="2661819" y="1684639"/>
                <a:ext cx="240868" cy="212686"/>
              </a:xfrm>
              <a:custGeom>
                <a:avLst/>
                <a:gdLst/>
                <a:ahLst/>
                <a:cxnLst/>
                <a:rect l="l" t="t" r="r" b="b"/>
                <a:pathLst>
                  <a:path w="12376" h="10928" extrusionOk="0">
                    <a:moveTo>
                      <a:pt x="6195" y="0"/>
                    </a:moveTo>
                    <a:cubicBezTo>
                      <a:pt x="5493" y="0"/>
                      <a:pt x="4778" y="137"/>
                      <a:pt x="4086" y="425"/>
                    </a:cubicBezTo>
                    <a:cubicBezTo>
                      <a:pt x="1324" y="1553"/>
                      <a:pt x="1" y="4744"/>
                      <a:pt x="1129" y="7546"/>
                    </a:cubicBezTo>
                    <a:cubicBezTo>
                      <a:pt x="2008" y="9656"/>
                      <a:pt x="4036" y="10928"/>
                      <a:pt x="6180" y="10928"/>
                    </a:cubicBezTo>
                    <a:cubicBezTo>
                      <a:pt x="6883" y="10928"/>
                      <a:pt x="7598" y="10791"/>
                      <a:pt x="8289" y="10503"/>
                    </a:cubicBezTo>
                    <a:cubicBezTo>
                      <a:pt x="11052" y="9336"/>
                      <a:pt x="12375" y="6145"/>
                      <a:pt x="11208" y="3382"/>
                    </a:cubicBezTo>
                    <a:cubicBezTo>
                      <a:pt x="10358" y="1272"/>
                      <a:pt x="8337" y="0"/>
                      <a:pt x="6195" y="0"/>
                    </a:cubicBezTo>
                    <a:close/>
                  </a:path>
                </a:pathLst>
              </a:custGeom>
              <a:solidFill>
                <a:srgbClr val="F1C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54"/>
              <p:cNvSpPr/>
              <p:nvPr/>
            </p:nvSpPr>
            <p:spPr>
              <a:xfrm>
                <a:off x="2749673" y="1730201"/>
                <a:ext cx="72731" cy="71778"/>
              </a:xfrm>
              <a:custGeom>
                <a:avLst/>
                <a:gdLst/>
                <a:ahLst/>
                <a:cxnLst/>
                <a:rect l="l" t="t" r="r" b="b"/>
                <a:pathLst>
                  <a:path w="3737" h="3688" extrusionOk="0">
                    <a:moveTo>
                      <a:pt x="605" y="0"/>
                    </a:moveTo>
                    <a:cubicBezTo>
                      <a:pt x="414" y="0"/>
                      <a:pt x="224" y="22"/>
                      <a:pt x="39" y="68"/>
                    </a:cubicBezTo>
                    <a:lnTo>
                      <a:pt x="1" y="68"/>
                    </a:lnTo>
                    <a:cubicBezTo>
                      <a:pt x="1868" y="379"/>
                      <a:pt x="3308" y="1858"/>
                      <a:pt x="3658" y="3687"/>
                    </a:cubicBezTo>
                    <a:cubicBezTo>
                      <a:pt x="3736" y="3220"/>
                      <a:pt x="3736" y="2714"/>
                      <a:pt x="3581" y="2247"/>
                    </a:cubicBezTo>
                    <a:cubicBezTo>
                      <a:pt x="3230" y="1236"/>
                      <a:pt x="2452" y="496"/>
                      <a:pt x="1479" y="146"/>
                    </a:cubicBezTo>
                    <a:cubicBezTo>
                      <a:pt x="1196" y="52"/>
                      <a:pt x="899" y="0"/>
                      <a:pt x="605" y="0"/>
                    </a:cubicBezTo>
                    <a:close/>
                  </a:path>
                </a:pathLst>
              </a:custGeom>
              <a:solidFill>
                <a:srgbClr val="E0B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54"/>
              <p:cNvSpPr/>
              <p:nvPr/>
            </p:nvSpPr>
            <p:spPr>
              <a:xfrm>
                <a:off x="3069286" y="1709181"/>
                <a:ext cx="141629" cy="64771"/>
              </a:xfrm>
              <a:custGeom>
                <a:avLst/>
                <a:gdLst/>
                <a:ahLst/>
                <a:cxnLst/>
                <a:rect l="l" t="t" r="r" b="b"/>
                <a:pathLst>
                  <a:path w="7277" h="3328" extrusionOk="0">
                    <a:moveTo>
                      <a:pt x="3639" y="0"/>
                    </a:moveTo>
                    <a:cubicBezTo>
                      <a:pt x="1819" y="0"/>
                      <a:pt x="0" y="331"/>
                      <a:pt x="0" y="993"/>
                    </a:cubicBezTo>
                    <a:cubicBezTo>
                      <a:pt x="0" y="2277"/>
                      <a:pt x="1634" y="3327"/>
                      <a:pt x="3658" y="3327"/>
                    </a:cubicBezTo>
                    <a:cubicBezTo>
                      <a:pt x="5643" y="3327"/>
                      <a:pt x="7277" y="2277"/>
                      <a:pt x="7277" y="993"/>
                    </a:cubicBezTo>
                    <a:cubicBezTo>
                      <a:pt x="7277" y="331"/>
                      <a:pt x="5458" y="0"/>
                      <a:pt x="3639" y="0"/>
                    </a:cubicBezTo>
                    <a:close/>
                  </a:path>
                </a:pathLst>
              </a:custGeom>
              <a:solidFill>
                <a:srgbClr val="E0B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54"/>
              <p:cNvSpPr/>
              <p:nvPr/>
            </p:nvSpPr>
            <p:spPr>
              <a:xfrm>
                <a:off x="2516415" y="539991"/>
                <a:ext cx="1404901" cy="1049321"/>
              </a:xfrm>
              <a:custGeom>
                <a:avLst/>
                <a:gdLst/>
                <a:ahLst/>
                <a:cxnLst/>
                <a:rect l="l" t="t" r="r" b="b"/>
                <a:pathLst>
                  <a:path w="72185" h="53915" extrusionOk="0">
                    <a:moveTo>
                      <a:pt x="25616" y="1"/>
                    </a:moveTo>
                    <a:cubicBezTo>
                      <a:pt x="23819" y="1"/>
                      <a:pt x="21982" y="278"/>
                      <a:pt x="20157" y="867"/>
                    </a:cubicBezTo>
                    <a:cubicBezTo>
                      <a:pt x="9028" y="4447"/>
                      <a:pt x="4320" y="17600"/>
                      <a:pt x="10662" y="27445"/>
                    </a:cubicBezTo>
                    <a:cubicBezTo>
                      <a:pt x="3697" y="31648"/>
                      <a:pt x="0" y="38458"/>
                      <a:pt x="2179" y="44100"/>
                    </a:cubicBezTo>
                    <a:cubicBezTo>
                      <a:pt x="3912" y="48659"/>
                      <a:pt x="9098" y="51246"/>
                      <a:pt x="15283" y="51246"/>
                    </a:cubicBezTo>
                    <a:cubicBezTo>
                      <a:pt x="18125" y="51246"/>
                      <a:pt x="21178" y="50700"/>
                      <a:pt x="24204" y="49548"/>
                    </a:cubicBezTo>
                    <a:cubicBezTo>
                      <a:pt x="26500" y="48653"/>
                      <a:pt x="28718" y="47447"/>
                      <a:pt x="30664" y="45929"/>
                    </a:cubicBezTo>
                    <a:cubicBezTo>
                      <a:pt x="33116" y="47992"/>
                      <a:pt x="35840" y="49665"/>
                      <a:pt x="38719" y="50949"/>
                    </a:cubicBezTo>
                    <a:cubicBezTo>
                      <a:pt x="43208" y="52955"/>
                      <a:pt x="47798" y="53914"/>
                      <a:pt x="52015" y="53914"/>
                    </a:cubicBezTo>
                    <a:cubicBezTo>
                      <a:pt x="59497" y="53914"/>
                      <a:pt x="65805" y="50895"/>
                      <a:pt x="68294" y="45345"/>
                    </a:cubicBezTo>
                    <a:cubicBezTo>
                      <a:pt x="72185" y="36707"/>
                      <a:pt x="65180" y="25149"/>
                      <a:pt x="52767" y="19585"/>
                    </a:cubicBezTo>
                    <a:cubicBezTo>
                      <a:pt x="49771" y="18262"/>
                      <a:pt x="46580" y="17328"/>
                      <a:pt x="43350" y="16900"/>
                    </a:cubicBezTo>
                    <a:cubicBezTo>
                      <a:pt x="42862" y="7146"/>
                      <a:pt x="34742" y="1"/>
                      <a:pt x="2561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4"/>
              <p:cNvSpPr/>
              <p:nvPr/>
            </p:nvSpPr>
            <p:spPr>
              <a:xfrm>
                <a:off x="3010957" y="1823913"/>
                <a:ext cx="258287" cy="135595"/>
              </a:xfrm>
              <a:custGeom>
                <a:avLst/>
                <a:gdLst/>
                <a:ahLst/>
                <a:cxnLst/>
                <a:rect l="l" t="t" r="r" b="b"/>
                <a:pathLst>
                  <a:path w="13271" h="6967" extrusionOk="0">
                    <a:moveTo>
                      <a:pt x="1" y="1"/>
                    </a:moveTo>
                    <a:lnTo>
                      <a:pt x="1" y="351"/>
                    </a:lnTo>
                    <a:cubicBezTo>
                      <a:pt x="1" y="4009"/>
                      <a:pt x="2997" y="6966"/>
                      <a:pt x="6655" y="6966"/>
                    </a:cubicBezTo>
                    <a:cubicBezTo>
                      <a:pt x="10313" y="6966"/>
                      <a:pt x="13270" y="4009"/>
                      <a:pt x="13270" y="351"/>
                    </a:cubicBezTo>
                    <a:lnTo>
                      <a:pt x="132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4"/>
              <p:cNvSpPr/>
              <p:nvPr/>
            </p:nvSpPr>
            <p:spPr>
              <a:xfrm>
                <a:off x="3042019" y="1823913"/>
                <a:ext cx="196922" cy="48501"/>
              </a:xfrm>
              <a:custGeom>
                <a:avLst/>
                <a:gdLst/>
                <a:ahLst/>
                <a:cxnLst/>
                <a:rect l="l" t="t" r="r" b="b"/>
                <a:pathLst>
                  <a:path w="10118" h="2492" extrusionOk="0">
                    <a:moveTo>
                      <a:pt x="0" y="1"/>
                    </a:moveTo>
                    <a:cubicBezTo>
                      <a:pt x="0" y="1363"/>
                      <a:pt x="1090" y="2491"/>
                      <a:pt x="2491" y="2491"/>
                    </a:cubicBezTo>
                    <a:lnTo>
                      <a:pt x="7627" y="2491"/>
                    </a:lnTo>
                    <a:cubicBezTo>
                      <a:pt x="8989" y="2491"/>
                      <a:pt x="10118" y="1363"/>
                      <a:pt x="10118" y="1"/>
                    </a:cubicBezTo>
                    <a:close/>
                  </a:path>
                </a:pathLst>
              </a:custGeom>
              <a:solidFill>
                <a:srgbClr val="FC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4"/>
              <p:cNvSpPr/>
              <p:nvPr/>
            </p:nvSpPr>
            <p:spPr>
              <a:xfrm>
                <a:off x="2919328" y="1640050"/>
                <a:ext cx="133299" cy="64324"/>
              </a:xfrm>
              <a:custGeom>
                <a:avLst/>
                <a:gdLst/>
                <a:ahLst/>
                <a:cxnLst/>
                <a:rect l="l" t="t" r="r" b="b"/>
                <a:pathLst>
                  <a:path w="6849" h="3305" extrusionOk="0">
                    <a:moveTo>
                      <a:pt x="1007" y="1"/>
                    </a:moveTo>
                    <a:cubicBezTo>
                      <a:pt x="627" y="1"/>
                      <a:pt x="285" y="227"/>
                      <a:pt x="156" y="614"/>
                    </a:cubicBezTo>
                    <a:cubicBezTo>
                      <a:pt x="0" y="1042"/>
                      <a:pt x="273" y="1509"/>
                      <a:pt x="701" y="1665"/>
                    </a:cubicBezTo>
                    <a:lnTo>
                      <a:pt x="5643" y="3260"/>
                    </a:lnTo>
                    <a:cubicBezTo>
                      <a:pt x="5733" y="3291"/>
                      <a:pt x="5824" y="3305"/>
                      <a:pt x="5912" y="3305"/>
                    </a:cubicBezTo>
                    <a:cubicBezTo>
                      <a:pt x="6279" y="3305"/>
                      <a:pt x="6607" y="3061"/>
                      <a:pt x="6732" y="2716"/>
                    </a:cubicBezTo>
                    <a:cubicBezTo>
                      <a:pt x="6849" y="2249"/>
                      <a:pt x="6616" y="1782"/>
                      <a:pt x="6187" y="1626"/>
                    </a:cubicBezTo>
                    <a:lnTo>
                      <a:pt x="1245" y="31"/>
                    </a:lnTo>
                    <a:cubicBezTo>
                      <a:pt x="1165" y="11"/>
                      <a:pt x="1085" y="1"/>
                      <a:pt x="100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4"/>
              <p:cNvSpPr/>
              <p:nvPr/>
            </p:nvSpPr>
            <p:spPr>
              <a:xfrm>
                <a:off x="3227575" y="1640050"/>
                <a:ext cx="133299" cy="64051"/>
              </a:xfrm>
              <a:custGeom>
                <a:avLst/>
                <a:gdLst/>
                <a:ahLst/>
                <a:cxnLst/>
                <a:rect l="l" t="t" r="r" b="b"/>
                <a:pathLst>
                  <a:path w="6849" h="3291" extrusionOk="0">
                    <a:moveTo>
                      <a:pt x="5867" y="1"/>
                    </a:moveTo>
                    <a:cubicBezTo>
                      <a:pt x="5792" y="1"/>
                      <a:pt x="5716" y="11"/>
                      <a:pt x="5642" y="31"/>
                    </a:cubicBezTo>
                    <a:lnTo>
                      <a:pt x="700" y="1626"/>
                    </a:lnTo>
                    <a:cubicBezTo>
                      <a:pt x="234" y="1782"/>
                      <a:pt x="0" y="2249"/>
                      <a:pt x="117" y="2716"/>
                    </a:cubicBezTo>
                    <a:cubicBezTo>
                      <a:pt x="245" y="3069"/>
                      <a:pt x="613" y="3290"/>
                      <a:pt x="979" y="3290"/>
                    </a:cubicBezTo>
                    <a:cubicBezTo>
                      <a:pt x="1056" y="3290"/>
                      <a:pt x="1132" y="3281"/>
                      <a:pt x="1206" y="3260"/>
                    </a:cubicBezTo>
                    <a:lnTo>
                      <a:pt x="6148" y="1665"/>
                    </a:lnTo>
                    <a:cubicBezTo>
                      <a:pt x="6615" y="1509"/>
                      <a:pt x="6849" y="1042"/>
                      <a:pt x="6693" y="614"/>
                    </a:cubicBezTo>
                    <a:cubicBezTo>
                      <a:pt x="6596" y="227"/>
                      <a:pt x="6233" y="1"/>
                      <a:pt x="586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9" name="Google Shape;979;p54"/>
            <p:cNvSpPr/>
            <p:nvPr/>
          </p:nvSpPr>
          <p:spPr>
            <a:xfrm>
              <a:off x="1348735" y="540423"/>
              <a:ext cx="2151102" cy="1197921"/>
            </a:xfrm>
            <a:custGeom>
              <a:avLst/>
              <a:gdLst/>
              <a:ahLst/>
              <a:cxnLst/>
              <a:rect l="l" t="t" r="r" b="b"/>
              <a:pathLst>
                <a:path w="59003" h="32858" extrusionOk="0">
                  <a:moveTo>
                    <a:pt x="12523" y="0"/>
                  </a:moveTo>
                  <a:cubicBezTo>
                    <a:pt x="5614" y="0"/>
                    <a:pt x="0" y="5614"/>
                    <a:pt x="0" y="12523"/>
                  </a:cubicBezTo>
                  <a:cubicBezTo>
                    <a:pt x="0" y="19432"/>
                    <a:pt x="5614" y="25046"/>
                    <a:pt x="12523" y="25046"/>
                  </a:cubicBezTo>
                  <a:lnTo>
                    <a:pt x="40277" y="25046"/>
                  </a:lnTo>
                  <a:lnTo>
                    <a:pt x="48089" y="32858"/>
                  </a:lnTo>
                  <a:lnTo>
                    <a:pt x="48089" y="24928"/>
                  </a:lnTo>
                  <a:cubicBezTo>
                    <a:pt x="54331" y="24143"/>
                    <a:pt x="58963" y="18804"/>
                    <a:pt x="59002" y="12523"/>
                  </a:cubicBezTo>
                  <a:cubicBezTo>
                    <a:pt x="58963" y="5614"/>
                    <a:pt x="53389" y="0"/>
                    <a:pt x="46480" y="0"/>
                  </a:cubicBezTo>
                  <a:close/>
                </a:path>
              </a:pathLst>
            </a:custGeom>
            <a:solidFill>
              <a:schemeClr val="accent1"/>
            </a:solidFill>
            <a:ln>
              <a:noFill/>
            </a:ln>
          </p:spPr>
          <p:txBody>
            <a:bodyPr spcFirstLastPara="1" wrap="square" lIns="91425" tIns="0" rIns="91425" bIns="228600" anchor="ctr" anchorCtr="0">
              <a:noAutofit/>
            </a:bodyPr>
            <a:lstStyle/>
            <a:p>
              <a:pPr marL="0" lvl="0" indent="0" algn="ctr" rtl="0">
                <a:spcBef>
                  <a:spcPts val="0"/>
                </a:spcBef>
                <a:spcAft>
                  <a:spcPts val="0"/>
                </a:spcAft>
                <a:buNone/>
              </a:pPr>
              <a:r>
                <a:rPr lang="en" sz="3000">
                  <a:solidFill>
                    <a:schemeClr val="dk1"/>
                  </a:solidFill>
                  <a:latin typeface="Oswald"/>
                  <a:ea typeface="Oswald"/>
                  <a:cs typeface="Oswald"/>
                  <a:sym typeface="Oswald"/>
                </a:rPr>
                <a:t>Ni hao!</a:t>
              </a:r>
              <a:endParaRPr sz="3000"/>
            </a:p>
          </p:txBody>
        </p:sp>
      </p:grpSp>
      <p:sp>
        <p:nvSpPr>
          <p:cNvPr id="980" name="Google Shape;980;p54"/>
          <p:cNvSpPr txBox="1">
            <a:spLocks noGrp="1"/>
          </p:cNvSpPr>
          <p:nvPr>
            <p:ph type="title"/>
          </p:nvPr>
        </p:nvSpPr>
        <p:spPr>
          <a:xfrm>
            <a:off x="5047750" y="2342050"/>
            <a:ext cx="2880900" cy="148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000" b="1">
                <a:latin typeface="Oswald"/>
                <a:ea typeface="Oswald"/>
                <a:cs typeface="Oswald"/>
                <a:sym typeface="Oswald"/>
              </a:rPr>
              <a:t>Findings</a:t>
            </a:r>
            <a:endParaRPr sz="5000" b="1">
              <a:latin typeface="Oswald"/>
              <a:ea typeface="Oswald"/>
              <a:cs typeface="Oswald"/>
              <a:sym typeface="Oswald"/>
            </a:endParaRPr>
          </a:p>
        </p:txBody>
      </p:sp>
      <p:sp>
        <p:nvSpPr>
          <p:cNvPr id="981" name="Google Shape;981;p54"/>
          <p:cNvSpPr/>
          <p:nvPr/>
        </p:nvSpPr>
        <p:spPr>
          <a:xfrm>
            <a:off x="5165877" y="756502"/>
            <a:ext cx="1138500" cy="1140900"/>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4"/>
          <p:cNvSpPr txBox="1">
            <a:spLocks noGrp="1"/>
          </p:cNvSpPr>
          <p:nvPr>
            <p:ph type="title" idx="4294967295"/>
          </p:nvPr>
        </p:nvSpPr>
        <p:spPr>
          <a:xfrm>
            <a:off x="5292177" y="1024714"/>
            <a:ext cx="885900" cy="65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800"/>
              <a:t>03</a:t>
            </a:r>
            <a:endParaRPr sz="4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sp>
        <p:nvSpPr>
          <p:cNvPr id="987" name="Google Shape;987;p55"/>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Goal Management</a:t>
            </a:r>
            <a:endParaRPr/>
          </a:p>
        </p:txBody>
      </p:sp>
      <p:sp>
        <p:nvSpPr>
          <p:cNvPr id="988" name="Google Shape;988;p55"/>
          <p:cNvSpPr txBox="1"/>
          <p:nvPr/>
        </p:nvSpPr>
        <p:spPr>
          <a:xfrm>
            <a:off x="1383750" y="1406200"/>
            <a:ext cx="6494400" cy="97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All interviewees (n=10) had goals, which can be classified into long-term outcome goals, short-term performance goals, and procedural goals. </a:t>
            </a:r>
            <a:endParaRPr sz="1600">
              <a:solidFill>
                <a:schemeClr val="dk1"/>
              </a:solidFill>
              <a:latin typeface="Roboto"/>
              <a:ea typeface="Roboto"/>
              <a:cs typeface="Roboto"/>
              <a:sym typeface="Roboto"/>
            </a:endParaRPr>
          </a:p>
        </p:txBody>
      </p:sp>
      <p:sp>
        <p:nvSpPr>
          <p:cNvPr id="989" name="Google Shape;989;p55"/>
          <p:cNvSpPr/>
          <p:nvPr/>
        </p:nvSpPr>
        <p:spPr>
          <a:xfrm>
            <a:off x="1177324" y="1536915"/>
            <a:ext cx="206400" cy="206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5"/>
          <p:cNvSpPr txBox="1"/>
          <p:nvPr/>
        </p:nvSpPr>
        <p:spPr>
          <a:xfrm>
            <a:off x="1383750" y="2363275"/>
            <a:ext cx="6494400" cy="61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 All three types of goals can be very specific or very vague. </a:t>
            </a:r>
            <a:endParaRPr sz="1600">
              <a:solidFill>
                <a:schemeClr val="dk1"/>
              </a:solidFill>
              <a:latin typeface="Roboto"/>
              <a:ea typeface="Roboto"/>
              <a:cs typeface="Roboto"/>
              <a:sym typeface="Roboto"/>
            </a:endParaRPr>
          </a:p>
        </p:txBody>
      </p:sp>
      <p:sp>
        <p:nvSpPr>
          <p:cNvPr id="991" name="Google Shape;991;p55"/>
          <p:cNvSpPr txBox="1"/>
          <p:nvPr/>
        </p:nvSpPr>
        <p:spPr>
          <a:xfrm>
            <a:off x="1383750" y="2954925"/>
            <a:ext cx="6494400" cy="8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8 interviewees have specific outcome goals, 5 of them can predict procedures that take them to the final outcome and set sub-goals. </a:t>
            </a:r>
            <a:endParaRPr sz="1600">
              <a:solidFill>
                <a:schemeClr val="dk1"/>
              </a:solidFill>
              <a:latin typeface="Roboto"/>
              <a:ea typeface="Roboto"/>
              <a:cs typeface="Roboto"/>
              <a:sym typeface="Roboto"/>
            </a:endParaRPr>
          </a:p>
          <a:p>
            <a:pPr marL="0" lvl="0" indent="457200" algn="l" rtl="0">
              <a:spcBef>
                <a:spcPts val="0"/>
              </a:spcBef>
              <a:spcAft>
                <a:spcPts val="0"/>
              </a:spcAft>
              <a:buNone/>
            </a:pPr>
            <a:endParaRPr sz="1600">
              <a:solidFill>
                <a:schemeClr val="dk1"/>
              </a:solidFill>
              <a:latin typeface="Roboto"/>
              <a:ea typeface="Roboto"/>
              <a:cs typeface="Roboto"/>
              <a:sym typeface="Roboto"/>
            </a:endParaRPr>
          </a:p>
        </p:txBody>
      </p:sp>
      <p:sp>
        <p:nvSpPr>
          <p:cNvPr id="992" name="Google Shape;992;p55"/>
          <p:cNvSpPr/>
          <p:nvPr/>
        </p:nvSpPr>
        <p:spPr>
          <a:xfrm>
            <a:off x="1177324" y="2491940"/>
            <a:ext cx="206400" cy="20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dk1"/>
              </a:solidFill>
              <a:latin typeface="Roboto"/>
              <a:ea typeface="Roboto"/>
              <a:cs typeface="Roboto"/>
              <a:sym typeface="Roboto"/>
            </a:endParaRPr>
          </a:p>
        </p:txBody>
      </p:sp>
      <p:sp>
        <p:nvSpPr>
          <p:cNvPr id="993" name="Google Shape;993;p55"/>
          <p:cNvSpPr/>
          <p:nvPr/>
        </p:nvSpPr>
        <p:spPr>
          <a:xfrm>
            <a:off x="1177324" y="3084411"/>
            <a:ext cx="206400" cy="206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5"/>
          <p:cNvSpPr txBox="1"/>
          <p:nvPr/>
        </p:nvSpPr>
        <p:spPr>
          <a:xfrm>
            <a:off x="1383750" y="3762825"/>
            <a:ext cx="6494400" cy="61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Learners who claim that they do not have specific goals are more likely to follow a goal generated by language learning software rather than a goal initiated by themselves.</a:t>
            </a:r>
            <a:endParaRPr sz="1600">
              <a:solidFill>
                <a:schemeClr val="dk1"/>
              </a:solidFill>
              <a:latin typeface="Roboto"/>
              <a:ea typeface="Roboto"/>
              <a:cs typeface="Roboto"/>
              <a:sym typeface="Roboto"/>
            </a:endParaRPr>
          </a:p>
          <a:p>
            <a:pPr marL="0" lvl="0" indent="0" algn="l" rtl="0">
              <a:spcBef>
                <a:spcPts val="0"/>
              </a:spcBef>
              <a:spcAft>
                <a:spcPts val="0"/>
              </a:spcAft>
              <a:buNone/>
            </a:pPr>
            <a:endParaRPr sz="1600">
              <a:solidFill>
                <a:schemeClr val="dk1"/>
              </a:solidFill>
              <a:latin typeface="Roboto"/>
              <a:ea typeface="Roboto"/>
              <a:cs typeface="Roboto"/>
              <a:sym typeface="Roboto"/>
            </a:endParaRPr>
          </a:p>
        </p:txBody>
      </p:sp>
      <p:sp>
        <p:nvSpPr>
          <p:cNvPr id="995" name="Google Shape;995;p55"/>
          <p:cNvSpPr/>
          <p:nvPr/>
        </p:nvSpPr>
        <p:spPr>
          <a:xfrm>
            <a:off x="1177324" y="3891490"/>
            <a:ext cx="206400" cy="20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Google Shape;1000;p56"/>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Goal Management</a:t>
            </a:r>
            <a:endParaRPr dirty="0"/>
          </a:p>
        </p:txBody>
      </p:sp>
      <p:sp>
        <p:nvSpPr>
          <p:cNvPr id="1001" name="Google Shape;1001;p56"/>
          <p:cNvSpPr txBox="1"/>
          <p:nvPr/>
        </p:nvSpPr>
        <p:spPr>
          <a:xfrm>
            <a:off x="525596" y="2891813"/>
            <a:ext cx="1899900" cy="36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a:solidFill>
                  <a:srgbClr val="FF0000"/>
                </a:solidFill>
                <a:latin typeface="Roboto"/>
                <a:ea typeface="Roboto"/>
                <a:cs typeface="Roboto"/>
                <a:sym typeface="Roboto"/>
              </a:rPr>
              <a:t>Interviewee #6</a:t>
            </a:r>
            <a:endParaRPr sz="1600" b="1" dirty="0">
              <a:solidFill>
                <a:srgbClr val="FF0000"/>
              </a:solidFill>
              <a:latin typeface="Roboto"/>
              <a:ea typeface="Roboto"/>
              <a:cs typeface="Roboto"/>
              <a:sym typeface="Roboto"/>
            </a:endParaRPr>
          </a:p>
        </p:txBody>
      </p:sp>
      <p:grpSp>
        <p:nvGrpSpPr>
          <p:cNvPr id="1002" name="Google Shape;1002;p56"/>
          <p:cNvGrpSpPr/>
          <p:nvPr/>
        </p:nvGrpSpPr>
        <p:grpSpPr>
          <a:xfrm>
            <a:off x="1062086" y="1390858"/>
            <a:ext cx="943259" cy="1463209"/>
            <a:chOff x="-283243" y="2143549"/>
            <a:chExt cx="685159" cy="1062915"/>
          </a:xfrm>
        </p:grpSpPr>
        <p:sp>
          <p:nvSpPr>
            <p:cNvPr id="1003" name="Google Shape;1003;p56"/>
            <p:cNvSpPr/>
            <p:nvPr/>
          </p:nvSpPr>
          <p:spPr>
            <a:xfrm>
              <a:off x="-143675" y="2827881"/>
              <a:ext cx="406485" cy="378567"/>
            </a:xfrm>
            <a:custGeom>
              <a:avLst/>
              <a:gdLst/>
              <a:ahLst/>
              <a:cxnLst/>
              <a:rect l="l" t="t" r="r" b="b"/>
              <a:pathLst>
                <a:path w="36269" h="33778" extrusionOk="0">
                  <a:moveTo>
                    <a:pt x="9574" y="1"/>
                  </a:moveTo>
                  <a:lnTo>
                    <a:pt x="9574" y="13620"/>
                  </a:lnTo>
                  <a:cubicBezTo>
                    <a:pt x="9574" y="14087"/>
                    <a:pt x="9612" y="14554"/>
                    <a:pt x="9690" y="14982"/>
                  </a:cubicBezTo>
                  <a:cubicBezTo>
                    <a:pt x="8990" y="15138"/>
                    <a:pt x="8328" y="15333"/>
                    <a:pt x="7706" y="15527"/>
                  </a:cubicBezTo>
                  <a:cubicBezTo>
                    <a:pt x="6538" y="15916"/>
                    <a:pt x="5449" y="16422"/>
                    <a:pt x="4476" y="17123"/>
                  </a:cubicBezTo>
                  <a:cubicBezTo>
                    <a:pt x="3620" y="17706"/>
                    <a:pt x="2880" y="18446"/>
                    <a:pt x="2297" y="19302"/>
                  </a:cubicBezTo>
                  <a:cubicBezTo>
                    <a:pt x="1713" y="20119"/>
                    <a:pt x="1285" y="21053"/>
                    <a:pt x="974" y="22065"/>
                  </a:cubicBezTo>
                  <a:cubicBezTo>
                    <a:pt x="623" y="23154"/>
                    <a:pt x="390" y="24283"/>
                    <a:pt x="273" y="25411"/>
                  </a:cubicBezTo>
                  <a:cubicBezTo>
                    <a:pt x="118" y="26618"/>
                    <a:pt x="40" y="27902"/>
                    <a:pt x="40" y="29303"/>
                  </a:cubicBezTo>
                  <a:cubicBezTo>
                    <a:pt x="1" y="30665"/>
                    <a:pt x="1" y="32182"/>
                    <a:pt x="1" y="33778"/>
                  </a:cubicBezTo>
                  <a:lnTo>
                    <a:pt x="36268" y="33778"/>
                  </a:lnTo>
                  <a:cubicBezTo>
                    <a:pt x="36268" y="32182"/>
                    <a:pt x="36268" y="30742"/>
                    <a:pt x="36229" y="29303"/>
                  </a:cubicBezTo>
                  <a:cubicBezTo>
                    <a:pt x="36190" y="27902"/>
                    <a:pt x="36113" y="26618"/>
                    <a:pt x="35957" y="25411"/>
                  </a:cubicBezTo>
                  <a:cubicBezTo>
                    <a:pt x="35840" y="24283"/>
                    <a:pt x="35607" y="23154"/>
                    <a:pt x="35257" y="22065"/>
                  </a:cubicBezTo>
                  <a:cubicBezTo>
                    <a:pt x="34945" y="21092"/>
                    <a:pt x="34517" y="20158"/>
                    <a:pt x="33933" y="19302"/>
                  </a:cubicBezTo>
                  <a:cubicBezTo>
                    <a:pt x="33350" y="18446"/>
                    <a:pt x="32610" y="17706"/>
                    <a:pt x="31754" y="17123"/>
                  </a:cubicBezTo>
                  <a:cubicBezTo>
                    <a:pt x="30781" y="16422"/>
                    <a:pt x="29692" y="15916"/>
                    <a:pt x="28563" y="15527"/>
                  </a:cubicBezTo>
                  <a:cubicBezTo>
                    <a:pt x="27902" y="15333"/>
                    <a:pt x="27240" y="15138"/>
                    <a:pt x="26540" y="14982"/>
                  </a:cubicBezTo>
                  <a:cubicBezTo>
                    <a:pt x="26618" y="14554"/>
                    <a:pt x="26657" y="14087"/>
                    <a:pt x="26696" y="13620"/>
                  </a:cubicBezTo>
                  <a:lnTo>
                    <a:pt x="26696" y="1"/>
                  </a:lnTo>
                  <a:close/>
                </a:path>
              </a:pathLst>
            </a:custGeom>
            <a:solidFill>
              <a:srgbClr val="C17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6"/>
            <p:cNvSpPr/>
            <p:nvPr/>
          </p:nvSpPr>
          <p:spPr>
            <a:xfrm>
              <a:off x="-36377" y="2859724"/>
              <a:ext cx="191906" cy="127900"/>
            </a:xfrm>
            <a:custGeom>
              <a:avLst/>
              <a:gdLst/>
              <a:ahLst/>
              <a:cxnLst/>
              <a:rect l="l" t="t" r="r" b="b"/>
              <a:pathLst>
                <a:path w="17123" h="11412" extrusionOk="0">
                  <a:moveTo>
                    <a:pt x="1" y="0"/>
                  </a:moveTo>
                  <a:lnTo>
                    <a:pt x="1" y="8483"/>
                  </a:lnTo>
                  <a:cubicBezTo>
                    <a:pt x="2611" y="10426"/>
                    <a:pt x="5727" y="11411"/>
                    <a:pt x="8850" y="11411"/>
                  </a:cubicBezTo>
                  <a:cubicBezTo>
                    <a:pt x="11732" y="11411"/>
                    <a:pt x="14620" y="10572"/>
                    <a:pt x="17123" y="8873"/>
                  </a:cubicBezTo>
                  <a:lnTo>
                    <a:pt x="17123" y="0"/>
                  </a:lnTo>
                  <a:close/>
                </a:path>
              </a:pathLst>
            </a:custGeom>
            <a:solidFill>
              <a:srgbClr val="A96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6"/>
            <p:cNvSpPr/>
            <p:nvPr/>
          </p:nvSpPr>
          <p:spPr>
            <a:xfrm>
              <a:off x="-143675" y="3019792"/>
              <a:ext cx="406485" cy="186672"/>
            </a:xfrm>
            <a:custGeom>
              <a:avLst/>
              <a:gdLst/>
              <a:ahLst/>
              <a:cxnLst/>
              <a:rect l="l" t="t" r="r" b="b"/>
              <a:pathLst>
                <a:path w="36269" h="16656" extrusionOk="0">
                  <a:moveTo>
                    <a:pt x="4476" y="1"/>
                  </a:moveTo>
                  <a:cubicBezTo>
                    <a:pt x="3659" y="584"/>
                    <a:pt x="2919" y="1324"/>
                    <a:pt x="2336" y="2180"/>
                  </a:cubicBezTo>
                  <a:cubicBezTo>
                    <a:pt x="1752" y="3036"/>
                    <a:pt x="1285" y="3970"/>
                    <a:pt x="1013" y="4943"/>
                  </a:cubicBezTo>
                  <a:cubicBezTo>
                    <a:pt x="662" y="6032"/>
                    <a:pt x="429" y="7161"/>
                    <a:pt x="312" y="8289"/>
                  </a:cubicBezTo>
                  <a:cubicBezTo>
                    <a:pt x="156" y="9496"/>
                    <a:pt x="79" y="10819"/>
                    <a:pt x="40" y="12181"/>
                  </a:cubicBezTo>
                  <a:cubicBezTo>
                    <a:pt x="1" y="13543"/>
                    <a:pt x="1" y="15060"/>
                    <a:pt x="1" y="16656"/>
                  </a:cubicBezTo>
                  <a:lnTo>
                    <a:pt x="36268" y="16656"/>
                  </a:lnTo>
                  <a:cubicBezTo>
                    <a:pt x="36268" y="15060"/>
                    <a:pt x="36268" y="13620"/>
                    <a:pt x="36229" y="12181"/>
                  </a:cubicBezTo>
                  <a:cubicBezTo>
                    <a:pt x="36190" y="10780"/>
                    <a:pt x="36113" y="9496"/>
                    <a:pt x="35957" y="8289"/>
                  </a:cubicBezTo>
                  <a:cubicBezTo>
                    <a:pt x="35840" y="7161"/>
                    <a:pt x="35607" y="6032"/>
                    <a:pt x="35257" y="4943"/>
                  </a:cubicBezTo>
                  <a:cubicBezTo>
                    <a:pt x="34945" y="3970"/>
                    <a:pt x="34517" y="3036"/>
                    <a:pt x="33933" y="2180"/>
                  </a:cubicBezTo>
                  <a:cubicBezTo>
                    <a:pt x="33350" y="1324"/>
                    <a:pt x="32610" y="584"/>
                    <a:pt x="31754" y="1"/>
                  </a:cubicBezTo>
                  <a:lnTo>
                    <a:pt x="31754" y="3581"/>
                  </a:lnTo>
                  <a:cubicBezTo>
                    <a:pt x="30743" y="3036"/>
                    <a:pt x="29692" y="2608"/>
                    <a:pt x="28563" y="2335"/>
                  </a:cubicBezTo>
                  <a:cubicBezTo>
                    <a:pt x="27085" y="1946"/>
                    <a:pt x="25567" y="1713"/>
                    <a:pt x="24088" y="1596"/>
                  </a:cubicBezTo>
                  <a:cubicBezTo>
                    <a:pt x="22337" y="1401"/>
                    <a:pt x="20392" y="1324"/>
                    <a:pt x="18135" y="1324"/>
                  </a:cubicBezTo>
                  <a:cubicBezTo>
                    <a:pt x="15878" y="1324"/>
                    <a:pt x="13893" y="1401"/>
                    <a:pt x="12181" y="1596"/>
                  </a:cubicBezTo>
                  <a:cubicBezTo>
                    <a:pt x="10663" y="1713"/>
                    <a:pt x="9184" y="1946"/>
                    <a:pt x="7706" y="2335"/>
                  </a:cubicBezTo>
                  <a:cubicBezTo>
                    <a:pt x="6577" y="2608"/>
                    <a:pt x="5488" y="3036"/>
                    <a:pt x="4476" y="3581"/>
                  </a:cubicBezTo>
                  <a:lnTo>
                    <a:pt x="44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6"/>
            <p:cNvSpPr/>
            <p:nvPr/>
          </p:nvSpPr>
          <p:spPr>
            <a:xfrm>
              <a:off x="6798" y="3073436"/>
              <a:ext cx="101630" cy="85928"/>
            </a:xfrm>
            <a:custGeom>
              <a:avLst/>
              <a:gdLst/>
              <a:ahLst/>
              <a:cxnLst/>
              <a:rect l="l" t="t" r="r" b="b"/>
              <a:pathLst>
                <a:path w="9068" h="7667" extrusionOk="0">
                  <a:moveTo>
                    <a:pt x="2180" y="1"/>
                  </a:moveTo>
                  <a:cubicBezTo>
                    <a:pt x="818" y="1"/>
                    <a:pt x="1" y="1947"/>
                    <a:pt x="1" y="3192"/>
                  </a:cubicBezTo>
                  <a:cubicBezTo>
                    <a:pt x="1" y="5643"/>
                    <a:pt x="1986" y="7667"/>
                    <a:pt x="4476" y="7667"/>
                  </a:cubicBezTo>
                  <a:lnTo>
                    <a:pt x="4593" y="7667"/>
                  </a:lnTo>
                  <a:cubicBezTo>
                    <a:pt x="7044" y="7667"/>
                    <a:pt x="9068" y="5643"/>
                    <a:pt x="9068" y="3192"/>
                  </a:cubicBezTo>
                  <a:cubicBezTo>
                    <a:pt x="9068" y="1947"/>
                    <a:pt x="8251" y="1"/>
                    <a:pt x="6889" y="1"/>
                  </a:cubicBezTo>
                  <a:cubicBezTo>
                    <a:pt x="5994" y="40"/>
                    <a:pt x="5177" y="429"/>
                    <a:pt x="4593" y="1091"/>
                  </a:cubicBezTo>
                  <a:lnTo>
                    <a:pt x="4476" y="1091"/>
                  </a:lnTo>
                  <a:cubicBezTo>
                    <a:pt x="3892" y="429"/>
                    <a:pt x="3036" y="40"/>
                    <a:pt x="2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6"/>
            <p:cNvSpPr/>
            <p:nvPr/>
          </p:nvSpPr>
          <p:spPr>
            <a:xfrm>
              <a:off x="-54254" y="2143549"/>
              <a:ext cx="234640" cy="234640"/>
            </a:xfrm>
            <a:custGeom>
              <a:avLst/>
              <a:gdLst/>
              <a:ahLst/>
              <a:cxnLst/>
              <a:rect l="l" t="t" r="r" b="b"/>
              <a:pathLst>
                <a:path w="20936" h="20936" extrusionOk="0">
                  <a:moveTo>
                    <a:pt x="10468" y="0"/>
                  </a:moveTo>
                  <a:cubicBezTo>
                    <a:pt x="4709" y="0"/>
                    <a:pt x="0" y="4670"/>
                    <a:pt x="0" y="10468"/>
                  </a:cubicBezTo>
                  <a:cubicBezTo>
                    <a:pt x="0" y="16227"/>
                    <a:pt x="4709" y="20936"/>
                    <a:pt x="10468" y="20936"/>
                  </a:cubicBezTo>
                  <a:cubicBezTo>
                    <a:pt x="16227" y="20936"/>
                    <a:pt x="20936" y="16227"/>
                    <a:pt x="20936" y="10468"/>
                  </a:cubicBezTo>
                  <a:cubicBezTo>
                    <a:pt x="20936" y="4670"/>
                    <a:pt x="16227" y="0"/>
                    <a:pt x="1046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6"/>
            <p:cNvSpPr/>
            <p:nvPr/>
          </p:nvSpPr>
          <p:spPr>
            <a:xfrm>
              <a:off x="-110958" y="2219867"/>
              <a:ext cx="341055" cy="175778"/>
            </a:xfrm>
            <a:custGeom>
              <a:avLst/>
              <a:gdLst/>
              <a:ahLst/>
              <a:cxnLst/>
              <a:rect l="l" t="t" r="r" b="b"/>
              <a:pathLst>
                <a:path w="30431" h="15684" extrusionOk="0">
                  <a:moveTo>
                    <a:pt x="15315" y="1"/>
                  </a:moveTo>
                  <a:cubicBezTo>
                    <a:pt x="15269" y="1"/>
                    <a:pt x="15223" y="1"/>
                    <a:pt x="15177" y="1"/>
                  </a:cubicBezTo>
                  <a:cubicBezTo>
                    <a:pt x="6810" y="1"/>
                    <a:pt x="0" y="3542"/>
                    <a:pt x="39" y="7900"/>
                  </a:cubicBezTo>
                  <a:cubicBezTo>
                    <a:pt x="39" y="12196"/>
                    <a:pt x="6774" y="15683"/>
                    <a:pt x="15116" y="15683"/>
                  </a:cubicBezTo>
                  <a:cubicBezTo>
                    <a:pt x="15162" y="15683"/>
                    <a:pt x="15208" y="15683"/>
                    <a:pt x="15254" y="15683"/>
                  </a:cubicBezTo>
                  <a:cubicBezTo>
                    <a:pt x="23621" y="15683"/>
                    <a:pt x="30431" y="12142"/>
                    <a:pt x="30392" y="7784"/>
                  </a:cubicBezTo>
                  <a:cubicBezTo>
                    <a:pt x="30392" y="3488"/>
                    <a:pt x="23657" y="1"/>
                    <a:pt x="153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6"/>
            <p:cNvSpPr/>
            <p:nvPr/>
          </p:nvSpPr>
          <p:spPr>
            <a:xfrm>
              <a:off x="-283243" y="2279451"/>
              <a:ext cx="685159" cy="622711"/>
            </a:xfrm>
            <a:custGeom>
              <a:avLst/>
              <a:gdLst/>
              <a:ahLst/>
              <a:cxnLst/>
              <a:rect l="l" t="t" r="r" b="b"/>
              <a:pathLst>
                <a:path w="61134" h="55562" extrusionOk="0">
                  <a:moveTo>
                    <a:pt x="30516" y="1"/>
                  </a:moveTo>
                  <a:cubicBezTo>
                    <a:pt x="17946" y="1"/>
                    <a:pt x="6539" y="8624"/>
                    <a:pt x="3542" y="21380"/>
                  </a:cubicBezTo>
                  <a:cubicBezTo>
                    <a:pt x="0" y="36323"/>
                    <a:pt x="9262" y="51265"/>
                    <a:pt x="24205" y="54807"/>
                  </a:cubicBezTo>
                  <a:cubicBezTo>
                    <a:pt x="26352" y="55317"/>
                    <a:pt x="28501" y="55561"/>
                    <a:pt x="30617" y="55561"/>
                  </a:cubicBezTo>
                  <a:cubicBezTo>
                    <a:pt x="43187" y="55561"/>
                    <a:pt x="54595" y="46933"/>
                    <a:pt x="57593" y="34143"/>
                  </a:cubicBezTo>
                  <a:cubicBezTo>
                    <a:pt x="61134" y="19239"/>
                    <a:pt x="51872" y="4258"/>
                    <a:pt x="36929" y="756"/>
                  </a:cubicBezTo>
                  <a:cubicBezTo>
                    <a:pt x="34782" y="245"/>
                    <a:pt x="32632" y="1"/>
                    <a:pt x="3051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56"/>
            <p:cNvSpPr/>
            <p:nvPr/>
          </p:nvSpPr>
          <p:spPr>
            <a:xfrm>
              <a:off x="-141490" y="2445807"/>
              <a:ext cx="401677" cy="505044"/>
            </a:xfrm>
            <a:custGeom>
              <a:avLst/>
              <a:gdLst/>
              <a:ahLst/>
              <a:cxnLst/>
              <a:rect l="l" t="t" r="r" b="b"/>
              <a:pathLst>
                <a:path w="35840" h="45063" extrusionOk="0">
                  <a:moveTo>
                    <a:pt x="17901" y="0"/>
                  </a:moveTo>
                  <a:cubicBezTo>
                    <a:pt x="8017" y="0"/>
                    <a:pt x="0" y="10079"/>
                    <a:pt x="0" y="22531"/>
                  </a:cubicBezTo>
                  <a:cubicBezTo>
                    <a:pt x="0" y="34984"/>
                    <a:pt x="8017" y="45062"/>
                    <a:pt x="17901" y="45062"/>
                  </a:cubicBezTo>
                  <a:cubicBezTo>
                    <a:pt x="27824" y="45062"/>
                    <a:pt x="35840" y="34984"/>
                    <a:pt x="35840" y="22531"/>
                  </a:cubicBezTo>
                  <a:cubicBezTo>
                    <a:pt x="35840" y="10079"/>
                    <a:pt x="27824" y="0"/>
                    <a:pt x="17901" y="0"/>
                  </a:cubicBezTo>
                  <a:close/>
                </a:path>
              </a:pathLst>
            </a:custGeom>
            <a:solidFill>
              <a:srgbClr val="C17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6"/>
            <p:cNvSpPr/>
            <p:nvPr/>
          </p:nvSpPr>
          <p:spPr>
            <a:xfrm>
              <a:off x="12907" y="2698446"/>
              <a:ext cx="92910" cy="33051"/>
            </a:xfrm>
            <a:custGeom>
              <a:avLst/>
              <a:gdLst/>
              <a:ahLst/>
              <a:cxnLst/>
              <a:rect l="l" t="t" r="r" b="b"/>
              <a:pathLst>
                <a:path w="8290" h="2949" extrusionOk="0">
                  <a:moveTo>
                    <a:pt x="4145" y="1"/>
                  </a:moveTo>
                  <a:cubicBezTo>
                    <a:pt x="2073" y="1"/>
                    <a:pt x="1" y="283"/>
                    <a:pt x="1" y="847"/>
                  </a:cubicBezTo>
                  <a:cubicBezTo>
                    <a:pt x="1" y="2015"/>
                    <a:pt x="1869" y="2949"/>
                    <a:pt x="4165" y="2949"/>
                  </a:cubicBezTo>
                  <a:cubicBezTo>
                    <a:pt x="6460" y="2949"/>
                    <a:pt x="8289" y="2015"/>
                    <a:pt x="8289" y="847"/>
                  </a:cubicBezTo>
                  <a:cubicBezTo>
                    <a:pt x="8289" y="283"/>
                    <a:pt x="6217" y="1"/>
                    <a:pt x="4145" y="1"/>
                  </a:cubicBezTo>
                  <a:close/>
                </a:path>
              </a:pathLst>
            </a:custGeom>
            <a:solidFill>
              <a:srgbClr val="A96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6"/>
            <p:cNvSpPr/>
            <p:nvPr/>
          </p:nvSpPr>
          <p:spPr>
            <a:xfrm>
              <a:off x="32096" y="2797786"/>
              <a:ext cx="52350" cy="20521"/>
            </a:xfrm>
            <a:custGeom>
              <a:avLst/>
              <a:gdLst/>
              <a:ahLst/>
              <a:cxnLst/>
              <a:rect l="l" t="t" r="r" b="b"/>
              <a:pathLst>
                <a:path w="4671" h="1831" extrusionOk="0">
                  <a:moveTo>
                    <a:pt x="1" y="1"/>
                  </a:moveTo>
                  <a:cubicBezTo>
                    <a:pt x="1" y="1012"/>
                    <a:pt x="818" y="1830"/>
                    <a:pt x="1830" y="1830"/>
                  </a:cubicBezTo>
                  <a:lnTo>
                    <a:pt x="2803" y="1830"/>
                  </a:lnTo>
                  <a:cubicBezTo>
                    <a:pt x="2826" y="1830"/>
                    <a:pt x="2849" y="1831"/>
                    <a:pt x="2872" y="1831"/>
                  </a:cubicBezTo>
                  <a:cubicBezTo>
                    <a:pt x="3853" y="1831"/>
                    <a:pt x="4671" y="1027"/>
                    <a:pt x="4671" y="1"/>
                  </a:cubicBezTo>
                  <a:close/>
                </a:path>
              </a:pathLst>
            </a:custGeom>
            <a:solidFill>
              <a:srgbClr val="FC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6"/>
            <p:cNvSpPr/>
            <p:nvPr/>
          </p:nvSpPr>
          <p:spPr>
            <a:xfrm>
              <a:off x="-183802" y="2376494"/>
              <a:ext cx="505481" cy="241107"/>
            </a:xfrm>
            <a:custGeom>
              <a:avLst/>
              <a:gdLst/>
              <a:ahLst/>
              <a:cxnLst/>
              <a:rect l="l" t="t" r="r" b="b"/>
              <a:pathLst>
                <a:path w="45102" h="21513" extrusionOk="0">
                  <a:moveTo>
                    <a:pt x="15110" y="1"/>
                  </a:moveTo>
                  <a:cubicBezTo>
                    <a:pt x="11980" y="1"/>
                    <a:pt x="8485" y="1474"/>
                    <a:pt x="5682" y="4277"/>
                  </a:cubicBezTo>
                  <a:cubicBezTo>
                    <a:pt x="935" y="9025"/>
                    <a:pt x="1" y="15757"/>
                    <a:pt x="3581" y="19337"/>
                  </a:cubicBezTo>
                  <a:cubicBezTo>
                    <a:pt x="5047" y="20803"/>
                    <a:pt x="7042" y="21512"/>
                    <a:pt x="9213" y="21512"/>
                  </a:cubicBezTo>
                  <a:cubicBezTo>
                    <a:pt x="12342" y="21512"/>
                    <a:pt x="15837" y="20039"/>
                    <a:pt x="18640" y="17236"/>
                  </a:cubicBezTo>
                  <a:cubicBezTo>
                    <a:pt x="20469" y="15446"/>
                    <a:pt x="21831" y="13189"/>
                    <a:pt x="22532" y="10698"/>
                  </a:cubicBezTo>
                  <a:cubicBezTo>
                    <a:pt x="23232" y="13189"/>
                    <a:pt x="24555" y="15446"/>
                    <a:pt x="26423" y="17236"/>
                  </a:cubicBezTo>
                  <a:cubicBezTo>
                    <a:pt x="29226" y="20039"/>
                    <a:pt x="32721" y="21512"/>
                    <a:pt x="35851" y="21512"/>
                  </a:cubicBezTo>
                  <a:cubicBezTo>
                    <a:pt x="38021" y="21512"/>
                    <a:pt x="40016" y="20803"/>
                    <a:pt x="41483" y="19337"/>
                  </a:cubicBezTo>
                  <a:cubicBezTo>
                    <a:pt x="45102" y="15757"/>
                    <a:pt x="44051" y="9025"/>
                    <a:pt x="39342" y="4277"/>
                  </a:cubicBezTo>
                  <a:cubicBezTo>
                    <a:pt x="36539" y="1474"/>
                    <a:pt x="33044" y="1"/>
                    <a:pt x="29915" y="1"/>
                  </a:cubicBezTo>
                  <a:cubicBezTo>
                    <a:pt x="27744" y="1"/>
                    <a:pt x="25749" y="710"/>
                    <a:pt x="24283" y="2176"/>
                  </a:cubicBezTo>
                  <a:cubicBezTo>
                    <a:pt x="23466" y="3032"/>
                    <a:pt x="22843" y="4044"/>
                    <a:pt x="22493" y="5172"/>
                  </a:cubicBezTo>
                  <a:cubicBezTo>
                    <a:pt x="22143" y="4044"/>
                    <a:pt x="21559" y="3032"/>
                    <a:pt x="20742" y="2176"/>
                  </a:cubicBezTo>
                  <a:cubicBezTo>
                    <a:pt x="19275" y="710"/>
                    <a:pt x="17280" y="1"/>
                    <a:pt x="1511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6"/>
            <p:cNvSpPr/>
            <p:nvPr/>
          </p:nvSpPr>
          <p:spPr>
            <a:xfrm>
              <a:off x="280710" y="2865395"/>
              <a:ext cx="27055" cy="191469"/>
            </a:xfrm>
            <a:custGeom>
              <a:avLst/>
              <a:gdLst/>
              <a:ahLst/>
              <a:cxnLst/>
              <a:rect l="l" t="t" r="r" b="b"/>
              <a:pathLst>
                <a:path w="2414" h="17084" fill="none" extrusionOk="0">
                  <a:moveTo>
                    <a:pt x="1" y="0"/>
                  </a:moveTo>
                  <a:cubicBezTo>
                    <a:pt x="1324" y="0"/>
                    <a:pt x="2413" y="3853"/>
                    <a:pt x="2413" y="8561"/>
                  </a:cubicBezTo>
                  <a:cubicBezTo>
                    <a:pt x="2413" y="13270"/>
                    <a:pt x="1324" y="17083"/>
                    <a:pt x="1" y="17083"/>
                  </a:cubicBezTo>
                </a:path>
              </a:pathLst>
            </a:custGeom>
            <a:noFill/>
            <a:ln w="37950" cap="flat" cmpd="sng">
              <a:solidFill>
                <a:schemeClr val="accent2"/>
              </a:solidFill>
              <a:prstDash val="solid"/>
              <a:miter lim="389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56"/>
            <p:cNvSpPr/>
            <p:nvPr/>
          </p:nvSpPr>
          <p:spPr>
            <a:xfrm>
              <a:off x="186066" y="2747191"/>
              <a:ext cx="160503" cy="160940"/>
            </a:xfrm>
            <a:custGeom>
              <a:avLst/>
              <a:gdLst/>
              <a:ahLst/>
              <a:cxnLst/>
              <a:rect l="l" t="t" r="r" b="b"/>
              <a:pathLst>
                <a:path w="14321" h="14360" extrusionOk="0">
                  <a:moveTo>
                    <a:pt x="7161" y="1"/>
                  </a:moveTo>
                  <a:cubicBezTo>
                    <a:pt x="3191" y="1"/>
                    <a:pt x="0" y="3230"/>
                    <a:pt x="0" y="7200"/>
                  </a:cubicBezTo>
                  <a:cubicBezTo>
                    <a:pt x="0" y="11130"/>
                    <a:pt x="3191" y="14360"/>
                    <a:pt x="7161" y="14360"/>
                  </a:cubicBezTo>
                  <a:cubicBezTo>
                    <a:pt x="11130" y="14360"/>
                    <a:pt x="14321" y="11130"/>
                    <a:pt x="14321" y="7200"/>
                  </a:cubicBezTo>
                  <a:cubicBezTo>
                    <a:pt x="14321" y="3230"/>
                    <a:pt x="11130" y="1"/>
                    <a:pt x="7161" y="1"/>
                  </a:cubicBezTo>
                  <a:close/>
                </a:path>
              </a:pathLst>
            </a:custGeom>
            <a:solidFill>
              <a:srgbClr val="C17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6"/>
            <p:cNvSpPr/>
            <p:nvPr/>
          </p:nvSpPr>
          <p:spPr>
            <a:xfrm>
              <a:off x="235350" y="2781881"/>
              <a:ext cx="54962" cy="54726"/>
            </a:xfrm>
            <a:custGeom>
              <a:avLst/>
              <a:gdLst/>
              <a:ahLst/>
              <a:cxnLst/>
              <a:rect l="l" t="t" r="r" b="b"/>
              <a:pathLst>
                <a:path w="4904" h="4883" extrusionOk="0">
                  <a:moveTo>
                    <a:pt x="4109" y="0"/>
                  </a:moveTo>
                  <a:cubicBezTo>
                    <a:pt x="3736" y="0"/>
                    <a:pt x="3360" y="61"/>
                    <a:pt x="2997" y="174"/>
                  </a:cubicBezTo>
                  <a:cubicBezTo>
                    <a:pt x="2336" y="408"/>
                    <a:pt x="1791" y="758"/>
                    <a:pt x="1285" y="1225"/>
                  </a:cubicBezTo>
                  <a:cubicBezTo>
                    <a:pt x="818" y="1692"/>
                    <a:pt x="468" y="2276"/>
                    <a:pt x="234" y="2937"/>
                  </a:cubicBezTo>
                  <a:cubicBezTo>
                    <a:pt x="40" y="3560"/>
                    <a:pt x="1" y="4221"/>
                    <a:pt x="117" y="4883"/>
                  </a:cubicBezTo>
                  <a:cubicBezTo>
                    <a:pt x="273" y="4260"/>
                    <a:pt x="468" y="3677"/>
                    <a:pt x="740" y="3132"/>
                  </a:cubicBezTo>
                  <a:cubicBezTo>
                    <a:pt x="1012" y="2626"/>
                    <a:pt x="1363" y="2159"/>
                    <a:pt x="1791" y="1731"/>
                  </a:cubicBezTo>
                  <a:cubicBezTo>
                    <a:pt x="2219" y="1303"/>
                    <a:pt x="2686" y="953"/>
                    <a:pt x="3192" y="680"/>
                  </a:cubicBezTo>
                  <a:cubicBezTo>
                    <a:pt x="3736" y="408"/>
                    <a:pt x="4320" y="213"/>
                    <a:pt x="4904" y="96"/>
                  </a:cubicBezTo>
                  <a:cubicBezTo>
                    <a:pt x="4644" y="32"/>
                    <a:pt x="4377" y="0"/>
                    <a:pt x="4109" y="0"/>
                  </a:cubicBezTo>
                  <a:close/>
                </a:path>
              </a:pathLst>
            </a:custGeom>
            <a:solidFill>
              <a:srgbClr val="A96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6"/>
            <p:cNvSpPr/>
            <p:nvPr/>
          </p:nvSpPr>
          <p:spPr>
            <a:xfrm>
              <a:off x="253238" y="2865395"/>
              <a:ext cx="27481" cy="191469"/>
            </a:xfrm>
            <a:custGeom>
              <a:avLst/>
              <a:gdLst/>
              <a:ahLst/>
              <a:cxnLst/>
              <a:rect l="l" t="t" r="r" b="b"/>
              <a:pathLst>
                <a:path w="2452" h="17084" fill="none" extrusionOk="0">
                  <a:moveTo>
                    <a:pt x="2452" y="17083"/>
                  </a:moveTo>
                  <a:cubicBezTo>
                    <a:pt x="1090" y="17083"/>
                    <a:pt x="0" y="13270"/>
                    <a:pt x="0" y="8561"/>
                  </a:cubicBezTo>
                  <a:cubicBezTo>
                    <a:pt x="0" y="3853"/>
                    <a:pt x="1090" y="0"/>
                    <a:pt x="2452" y="0"/>
                  </a:cubicBezTo>
                </a:path>
              </a:pathLst>
            </a:custGeom>
            <a:noFill/>
            <a:ln w="37950" cap="rnd" cmpd="sng">
              <a:solidFill>
                <a:schemeClr val="accent2"/>
              </a:solidFill>
              <a:prstDash val="solid"/>
              <a:miter lim="389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56"/>
            <p:cNvSpPr/>
            <p:nvPr/>
          </p:nvSpPr>
          <p:spPr>
            <a:xfrm>
              <a:off x="-191647" y="2865395"/>
              <a:ext cx="27481" cy="191469"/>
            </a:xfrm>
            <a:custGeom>
              <a:avLst/>
              <a:gdLst/>
              <a:ahLst/>
              <a:cxnLst/>
              <a:rect l="l" t="t" r="r" b="b"/>
              <a:pathLst>
                <a:path w="2452" h="17084" fill="none" extrusionOk="0">
                  <a:moveTo>
                    <a:pt x="2452" y="0"/>
                  </a:moveTo>
                  <a:cubicBezTo>
                    <a:pt x="1129" y="0"/>
                    <a:pt x="0" y="3853"/>
                    <a:pt x="0" y="8561"/>
                  </a:cubicBezTo>
                  <a:cubicBezTo>
                    <a:pt x="0" y="13270"/>
                    <a:pt x="1090" y="17083"/>
                    <a:pt x="2452" y="17083"/>
                  </a:cubicBezTo>
                </a:path>
              </a:pathLst>
            </a:custGeom>
            <a:noFill/>
            <a:ln w="37950" cap="flat" cmpd="sng">
              <a:solidFill>
                <a:schemeClr val="accent2"/>
              </a:solidFill>
              <a:prstDash val="solid"/>
              <a:miter lim="389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6"/>
            <p:cNvSpPr/>
            <p:nvPr/>
          </p:nvSpPr>
          <p:spPr>
            <a:xfrm>
              <a:off x="-230474" y="2747191"/>
              <a:ext cx="160951" cy="160940"/>
            </a:xfrm>
            <a:custGeom>
              <a:avLst/>
              <a:gdLst/>
              <a:ahLst/>
              <a:cxnLst/>
              <a:rect l="l" t="t" r="r" b="b"/>
              <a:pathLst>
                <a:path w="14361" h="14360" extrusionOk="0">
                  <a:moveTo>
                    <a:pt x="7161" y="1"/>
                  </a:moveTo>
                  <a:cubicBezTo>
                    <a:pt x="3231" y="1"/>
                    <a:pt x="1" y="3230"/>
                    <a:pt x="1" y="7200"/>
                  </a:cubicBezTo>
                  <a:cubicBezTo>
                    <a:pt x="1" y="11130"/>
                    <a:pt x="3231" y="14360"/>
                    <a:pt x="7161" y="14360"/>
                  </a:cubicBezTo>
                  <a:cubicBezTo>
                    <a:pt x="11130" y="14360"/>
                    <a:pt x="14360" y="11130"/>
                    <a:pt x="14360" y="7200"/>
                  </a:cubicBezTo>
                  <a:cubicBezTo>
                    <a:pt x="14360" y="3230"/>
                    <a:pt x="11130" y="1"/>
                    <a:pt x="7161" y="1"/>
                  </a:cubicBezTo>
                  <a:close/>
                </a:path>
              </a:pathLst>
            </a:custGeom>
            <a:solidFill>
              <a:srgbClr val="C17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6"/>
            <p:cNvSpPr/>
            <p:nvPr/>
          </p:nvSpPr>
          <p:spPr>
            <a:xfrm>
              <a:off x="-174207" y="2781915"/>
              <a:ext cx="54962" cy="54693"/>
            </a:xfrm>
            <a:custGeom>
              <a:avLst/>
              <a:gdLst/>
              <a:ahLst/>
              <a:cxnLst/>
              <a:rect l="l" t="t" r="r" b="b"/>
              <a:pathLst>
                <a:path w="4904" h="4880" extrusionOk="0">
                  <a:moveTo>
                    <a:pt x="775" y="0"/>
                  </a:moveTo>
                  <a:cubicBezTo>
                    <a:pt x="511" y="0"/>
                    <a:pt x="250" y="31"/>
                    <a:pt x="1" y="93"/>
                  </a:cubicBezTo>
                  <a:cubicBezTo>
                    <a:pt x="585" y="210"/>
                    <a:pt x="1207" y="405"/>
                    <a:pt x="1752" y="677"/>
                  </a:cubicBezTo>
                  <a:cubicBezTo>
                    <a:pt x="2258" y="950"/>
                    <a:pt x="2725" y="1300"/>
                    <a:pt x="3153" y="1728"/>
                  </a:cubicBezTo>
                  <a:cubicBezTo>
                    <a:pt x="3581" y="2156"/>
                    <a:pt x="3931" y="2623"/>
                    <a:pt x="4204" y="3129"/>
                  </a:cubicBezTo>
                  <a:cubicBezTo>
                    <a:pt x="4437" y="3674"/>
                    <a:pt x="4670" y="4257"/>
                    <a:pt x="4787" y="4880"/>
                  </a:cubicBezTo>
                  <a:cubicBezTo>
                    <a:pt x="4904" y="4218"/>
                    <a:pt x="4865" y="3557"/>
                    <a:pt x="4670" y="2934"/>
                  </a:cubicBezTo>
                  <a:cubicBezTo>
                    <a:pt x="4242" y="1650"/>
                    <a:pt x="3231" y="599"/>
                    <a:pt x="1947" y="210"/>
                  </a:cubicBezTo>
                  <a:cubicBezTo>
                    <a:pt x="1573" y="70"/>
                    <a:pt x="1171" y="0"/>
                    <a:pt x="775" y="0"/>
                  </a:cubicBezTo>
                  <a:close/>
                </a:path>
              </a:pathLst>
            </a:custGeom>
            <a:solidFill>
              <a:srgbClr val="A96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56"/>
            <p:cNvSpPr/>
            <p:nvPr/>
          </p:nvSpPr>
          <p:spPr>
            <a:xfrm>
              <a:off x="-164176" y="2865395"/>
              <a:ext cx="27055" cy="191469"/>
            </a:xfrm>
            <a:custGeom>
              <a:avLst/>
              <a:gdLst/>
              <a:ahLst/>
              <a:cxnLst/>
              <a:rect l="l" t="t" r="r" b="b"/>
              <a:pathLst>
                <a:path w="2414" h="17084" fill="none" extrusionOk="0">
                  <a:moveTo>
                    <a:pt x="1" y="17083"/>
                  </a:moveTo>
                  <a:cubicBezTo>
                    <a:pt x="1324" y="17083"/>
                    <a:pt x="2414" y="13270"/>
                    <a:pt x="2414" y="8561"/>
                  </a:cubicBezTo>
                  <a:cubicBezTo>
                    <a:pt x="2414" y="3853"/>
                    <a:pt x="1363" y="0"/>
                    <a:pt x="1" y="0"/>
                  </a:cubicBezTo>
                </a:path>
              </a:pathLst>
            </a:custGeom>
            <a:noFill/>
            <a:ln w="37950" cap="rnd" cmpd="sng">
              <a:solidFill>
                <a:schemeClr val="accent2"/>
              </a:solidFill>
              <a:prstDash val="solid"/>
              <a:miter lim="389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2" name="Google Shape;1022;p56"/>
            <p:cNvGrpSpPr/>
            <p:nvPr/>
          </p:nvGrpSpPr>
          <p:grpSpPr>
            <a:xfrm>
              <a:off x="-67777" y="2641782"/>
              <a:ext cx="254286" cy="37044"/>
              <a:chOff x="2919328" y="1640050"/>
              <a:chExt cx="441546" cy="64324"/>
            </a:xfrm>
          </p:grpSpPr>
          <p:sp>
            <p:nvSpPr>
              <p:cNvPr id="1023" name="Google Shape;1023;p56"/>
              <p:cNvSpPr/>
              <p:nvPr/>
            </p:nvSpPr>
            <p:spPr>
              <a:xfrm>
                <a:off x="2919328" y="1640050"/>
                <a:ext cx="133299" cy="64324"/>
              </a:xfrm>
              <a:custGeom>
                <a:avLst/>
                <a:gdLst/>
                <a:ahLst/>
                <a:cxnLst/>
                <a:rect l="l" t="t" r="r" b="b"/>
                <a:pathLst>
                  <a:path w="6849" h="3305" extrusionOk="0">
                    <a:moveTo>
                      <a:pt x="1007" y="1"/>
                    </a:moveTo>
                    <a:cubicBezTo>
                      <a:pt x="627" y="1"/>
                      <a:pt x="285" y="227"/>
                      <a:pt x="156" y="614"/>
                    </a:cubicBezTo>
                    <a:cubicBezTo>
                      <a:pt x="0" y="1042"/>
                      <a:pt x="273" y="1509"/>
                      <a:pt x="701" y="1665"/>
                    </a:cubicBezTo>
                    <a:lnTo>
                      <a:pt x="5643" y="3260"/>
                    </a:lnTo>
                    <a:cubicBezTo>
                      <a:pt x="5733" y="3291"/>
                      <a:pt x="5824" y="3305"/>
                      <a:pt x="5912" y="3305"/>
                    </a:cubicBezTo>
                    <a:cubicBezTo>
                      <a:pt x="6279" y="3305"/>
                      <a:pt x="6607" y="3061"/>
                      <a:pt x="6732" y="2716"/>
                    </a:cubicBezTo>
                    <a:cubicBezTo>
                      <a:pt x="6849" y="2249"/>
                      <a:pt x="6616" y="1782"/>
                      <a:pt x="6187" y="1626"/>
                    </a:cubicBezTo>
                    <a:lnTo>
                      <a:pt x="1245" y="31"/>
                    </a:lnTo>
                    <a:cubicBezTo>
                      <a:pt x="1165" y="11"/>
                      <a:pt x="1085" y="1"/>
                      <a:pt x="100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56"/>
              <p:cNvSpPr/>
              <p:nvPr/>
            </p:nvSpPr>
            <p:spPr>
              <a:xfrm>
                <a:off x="3227575" y="1640050"/>
                <a:ext cx="133299" cy="64051"/>
              </a:xfrm>
              <a:custGeom>
                <a:avLst/>
                <a:gdLst/>
                <a:ahLst/>
                <a:cxnLst/>
                <a:rect l="l" t="t" r="r" b="b"/>
                <a:pathLst>
                  <a:path w="6849" h="3291" extrusionOk="0">
                    <a:moveTo>
                      <a:pt x="5867" y="1"/>
                    </a:moveTo>
                    <a:cubicBezTo>
                      <a:pt x="5792" y="1"/>
                      <a:pt x="5716" y="11"/>
                      <a:pt x="5642" y="31"/>
                    </a:cubicBezTo>
                    <a:lnTo>
                      <a:pt x="700" y="1626"/>
                    </a:lnTo>
                    <a:cubicBezTo>
                      <a:pt x="234" y="1782"/>
                      <a:pt x="0" y="2249"/>
                      <a:pt x="117" y="2716"/>
                    </a:cubicBezTo>
                    <a:cubicBezTo>
                      <a:pt x="245" y="3069"/>
                      <a:pt x="613" y="3290"/>
                      <a:pt x="979" y="3290"/>
                    </a:cubicBezTo>
                    <a:cubicBezTo>
                      <a:pt x="1056" y="3290"/>
                      <a:pt x="1132" y="3281"/>
                      <a:pt x="1206" y="3260"/>
                    </a:cubicBezTo>
                    <a:lnTo>
                      <a:pt x="6148" y="1665"/>
                    </a:lnTo>
                    <a:cubicBezTo>
                      <a:pt x="6615" y="1509"/>
                      <a:pt x="6849" y="1042"/>
                      <a:pt x="6693" y="614"/>
                    </a:cubicBezTo>
                    <a:cubicBezTo>
                      <a:pt x="6596" y="227"/>
                      <a:pt x="6233" y="1"/>
                      <a:pt x="586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25" name="Google Shape;1025;p56"/>
          <p:cNvSpPr txBox="1"/>
          <p:nvPr/>
        </p:nvSpPr>
        <p:spPr>
          <a:xfrm>
            <a:off x="2564700" y="1390850"/>
            <a:ext cx="5859300" cy="341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latin typeface="Roboto"/>
                <a:ea typeface="Roboto"/>
                <a:cs typeface="Roboto"/>
                <a:sym typeface="Roboto"/>
              </a:rPr>
              <a:t>Outcome goals: </a:t>
            </a:r>
            <a:endParaRPr b="1">
              <a:solidFill>
                <a:schemeClr val="dk1"/>
              </a:solidFill>
              <a:latin typeface="Roboto"/>
              <a:ea typeface="Roboto"/>
              <a:cs typeface="Roboto"/>
              <a:sym typeface="Roboto"/>
            </a:endParaRPr>
          </a:p>
          <a:p>
            <a:pPr marL="0" lvl="0" indent="0" algn="l" rtl="0">
              <a:spcBef>
                <a:spcPts val="0"/>
              </a:spcBef>
              <a:spcAft>
                <a:spcPts val="0"/>
              </a:spcAft>
              <a:buNone/>
            </a:pPr>
            <a:r>
              <a:rPr lang="en">
                <a:solidFill>
                  <a:schemeClr val="dk1"/>
                </a:solidFill>
                <a:latin typeface="Roboto"/>
                <a:ea typeface="Roboto"/>
                <a:cs typeface="Roboto"/>
                <a:sym typeface="Roboto"/>
              </a:rPr>
              <a:t>“My future goal is to get the C1 CEFR, because I must have it to enter the German university.”</a:t>
            </a:r>
            <a:endParaRPr>
              <a:solidFill>
                <a:schemeClr val="dk1"/>
              </a:solidFill>
              <a:latin typeface="Roboto"/>
              <a:ea typeface="Roboto"/>
              <a:cs typeface="Roboto"/>
              <a:sym typeface="Roboto"/>
            </a:endParaRPr>
          </a:p>
          <a:p>
            <a:pPr marL="0" lvl="0" indent="0" algn="l" rtl="0">
              <a:spcBef>
                <a:spcPts val="0"/>
              </a:spcBef>
              <a:spcAft>
                <a:spcPts val="0"/>
              </a:spcAft>
              <a:buNone/>
            </a:pPr>
            <a:endParaRPr b="1">
              <a:solidFill>
                <a:schemeClr val="dk1"/>
              </a:solidFill>
              <a:latin typeface="Roboto"/>
              <a:ea typeface="Roboto"/>
              <a:cs typeface="Roboto"/>
              <a:sym typeface="Roboto"/>
            </a:endParaRPr>
          </a:p>
          <a:p>
            <a:pPr marL="0" lvl="0" indent="0" algn="l" rtl="0">
              <a:spcBef>
                <a:spcPts val="0"/>
              </a:spcBef>
              <a:spcAft>
                <a:spcPts val="0"/>
              </a:spcAft>
              <a:buNone/>
            </a:pPr>
            <a:r>
              <a:rPr lang="en" b="1">
                <a:solidFill>
                  <a:schemeClr val="dk1"/>
                </a:solidFill>
                <a:latin typeface="Roboto"/>
                <a:ea typeface="Roboto"/>
                <a:cs typeface="Roboto"/>
                <a:sym typeface="Roboto"/>
              </a:rPr>
              <a:t>Short-term performance goals:</a:t>
            </a:r>
            <a:endParaRPr b="1">
              <a:solidFill>
                <a:schemeClr val="dk1"/>
              </a:solidFill>
              <a:latin typeface="Roboto"/>
              <a:ea typeface="Roboto"/>
              <a:cs typeface="Roboto"/>
              <a:sym typeface="Roboto"/>
            </a:endParaRPr>
          </a:p>
          <a:p>
            <a:pPr marL="0" lvl="0" indent="0" algn="l" rtl="0">
              <a:spcBef>
                <a:spcPts val="0"/>
              </a:spcBef>
              <a:spcAft>
                <a:spcPts val="0"/>
              </a:spcAft>
              <a:buNone/>
            </a:pPr>
            <a:r>
              <a:rPr lang="en">
                <a:solidFill>
                  <a:schemeClr val="dk1"/>
                </a:solidFill>
                <a:latin typeface="Roboto"/>
                <a:ea typeface="Roboto"/>
                <a:cs typeface="Roboto"/>
                <a:sym typeface="Roboto"/>
              </a:rPr>
              <a:t>“I'm more into like in six months, I must read the complete structure (of Duolingo).” </a:t>
            </a:r>
            <a:endParaRPr>
              <a:solidFill>
                <a:schemeClr val="dk1"/>
              </a:solidFill>
              <a:latin typeface="Roboto"/>
              <a:ea typeface="Roboto"/>
              <a:cs typeface="Roboto"/>
              <a:sym typeface="Roboto"/>
            </a:endParaRPr>
          </a:p>
          <a:p>
            <a:pPr marL="0" lvl="0" indent="0" algn="l" rtl="0">
              <a:spcBef>
                <a:spcPts val="0"/>
              </a:spcBef>
              <a:spcAft>
                <a:spcPts val="0"/>
              </a:spcAft>
              <a:buNone/>
            </a:pPr>
            <a:endParaRPr b="1">
              <a:solidFill>
                <a:schemeClr val="dk1"/>
              </a:solidFill>
              <a:latin typeface="Roboto"/>
              <a:ea typeface="Roboto"/>
              <a:cs typeface="Roboto"/>
              <a:sym typeface="Roboto"/>
            </a:endParaRPr>
          </a:p>
          <a:p>
            <a:pPr marL="0" lvl="0" indent="0" algn="l" rtl="0">
              <a:spcBef>
                <a:spcPts val="0"/>
              </a:spcBef>
              <a:spcAft>
                <a:spcPts val="0"/>
              </a:spcAft>
              <a:buNone/>
            </a:pPr>
            <a:r>
              <a:rPr lang="en" b="1">
                <a:solidFill>
                  <a:schemeClr val="dk1"/>
                </a:solidFill>
                <a:latin typeface="Roboto"/>
                <a:ea typeface="Roboto"/>
                <a:cs typeface="Roboto"/>
                <a:sym typeface="Roboto"/>
              </a:rPr>
              <a:t>Procedural goals:</a:t>
            </a:r>
            <a:endParaRPr b="1">
              <a:solidFill>
                <a:schemeClr val="dk1"/>
              </a:solidFill>
              <a:latin typeface="Roboto"/>
              <a:ea typeface="Roboto"/>
              <a:cs typeface="Roboto"/>
              <a:sym typeface="Roboto"/>
            </a:endParaRPr>
          </a:p>
          <a:p>
            <a:pPr marL="0" lvl="0" indent="0" algn="l" rtl="0">
              <a:spcBef>
                <a:spcPts val="0"/>
              </a:spcBef>
              <a:spcAft>
                <a:spcPts val="0"/>
              </a:spcAft>
              <a:buNone/>
            </a:pPr>
            <a:r>
              <a:rPr lang="en">
                <a:solidFill>
                  <a:schemeClr val="dk1"/>
                </a:solidFill>
                <a:latin typeface="Roboto"/>
                <a:ea typeface="Roboto"/>
                <a:cs typeface="Roboto"/>
                <a:sym typeface="Roboto"/>
              </a:rPr>
              <a:t>“And it's more like I have a goal that I must complete the tree in German. So yeah, I have to make myself discipline[d].” </a:t>
            </a:r>
            <a:endParaRPr b="1">
              <a:solidFill>
                <a:schemeClr val="dk1"/>
              </a:solidFill>
              <a:latin typeface="Roboto"/>
              <a:ea typeface="Roboto"/>
              <a:cs typeface="Roboto"/>
              <a:sym typeface="Roboto"/>
            </a:endParaRPr>
          </a:p>
          <a:p>
            <a:pPr marL="0" lvl="0" indent="0" algn="l" rtl="0">
              <a:spcBef>
                <a:spcPts val="0"/>
              </a:spcBef>
              <a:spcAft>
                <a:spcPts val="0"/>
              </a:spcAft>
              <a:buNone/>
            </a:pPr>
            <a:endParaRPr>
              <a:solidFill>
                <a:schemeClr val="dk1"/>
              </a:solidFill>
              <a:latin typeface="Roboto"/>
              <a:ea typeface="Roboto"/>
              <a:cs typeface="Roboto"/>
              <a:sym typeface="Roboto"/>
            </a:endParaRPr>
          </a:p>
          <a:p>
            <a:pPr marL="0" lvl="0" indent="0" algn="l" rtl="0">
              <a:spcBef>
                <a:spcPts val="0"/>
              </a:spcBef>
              <a:spcAft>
                <a:spcPts val="0"/>
              </a:spcAft>
              <a:buNone/>
            </a:pPr>
            <a:endParaRPr>
              <a:solidFill>
                <a:schemeClr val="dk1"/>
              </a:solidFill>
              <a:latin typeface="Roboto"/>
              <a:ea typeface="Roboto"/>
              <a:cs typeface="Roboto"/>
              <a:sym typeface="Roboto"/>
            </a:endParaRPr>
          </a:p>
          <a:p>
            <a:pPr marL="0" lvl="0" indent="0" algn="l" rtl="0">
              <a:spcBef>
                <a:spcPts val="0"/>
              </a:spcBef>
              <a:spcAft>
                <a:spcPts val="0"/>
              </a:spcAft>
              <a:buNone/>
            </a:pPr>
            <a:endParaRPr>
              <a:solidFill>
                <a:schemeClr val="dk1"/>
              </a:solidFill>
              <a:latin typeface="Roboto"/>
              <a:ea typeface="Roboto"/>
              <a:cs typeface="Roboto"/>
              <a:sym typeface="Roboto"/>
            </a:endParaRPr>
          </a:p>
          <a:p>
            <a:pPr marL="0" lvl="0" indent="0" algn="l" rtl="0">
              <a:spcBef>
                <a:spcPts val="0"/>
              </a:spcBef>
              <a:spcAft>
                <a:spcPts val="0"/>
              </a:spcAft>
              <a:buNone/>
            </a:pPr>
            <a:endParaRPr>
              <a:solidFill>
                <a:schemeClr val="dk1"/>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1030" name="Google Shape;1030;p57"/>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Time Management</a:t>
            </a:r>
            <a:endParaRPr/>
          </a:p>
        </p:txBody>
      </p:sp>
      <p:sp>
        <p:nvSpPr>
          <p:cNvPr id="1031" name="Google Shape;1031;p57"/>
          <p:cNvSpPr txBox="1"/>
          <p:nvPr/>
        </p:nvSpPr>
        <p:spPr>
          <a:xfrm>
            <a:off x="1383750" y="1406200"/>
            <a:ext cx="6494400" cy="97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The majority of interviewees (n=8) stated that daily life activities are a constraint to their time management. </a:t>
            </a:r>
            <a:endParaRPr sz="1600">
              <a:solidFill>
                <a:schemeClr val="dk1"/>
              </a:solidFill>
              <a:latin typeface="Roboto"/>
              <a:ea typeface="Roboto"/>
              <a:cs typeface="Roboto"/>
              <a:sym typeface="Roboto"/>
            </a:endParaRPr>
          </a:p>
        </p:txBody>
      </p:sp>
      <p:sp>
        <p:nvSpPr>
          <p:cNvPr id="1032" name="Google Shape;1032;p57"/>
          <p:cNvSpPr/>
          <p:nvPr/>
        </p:nvSpPr>
        <p:spPr>
          <a:xfrm>
            <a:off x="1177324" y="1536915"/>
            <a:ext cx="206400" cy="206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57"/>
          <p:cNvSpPr txBox="1"/>
          <p:nvPr/>
        </p:nvSpPr>
        <p:spPr>
          <a:xfrm>
            <a:off x="1383750" y="2210875"/>
            <a:ext cx="6494400" cy="61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The significant obstacle is due to work demands, which have an impact on learners’ physical and emotional ability to complete their learning goals on a consistent basis.</a:t>
            </a:r>
            <a:endParaRPr sz="1600">
              <a:solidFill>
                <a:schemeClr val="dk1"/>
              </a:solidFill>
              <a:latin typeface="Roboto"/>
              <a:ea typeface="Roboto"/>
              <a:cs typeface="Roboto"/>
              <a:sym typeface="Roboto"/>
            </a:endParaRPr>
          </a:p>
        </p:txBody>
      </p:sp>
      <p:sp>
        <p:nvSpPr>
          <p:cNvPr id="1034" name="Google Shape;1034;p57"/>
          <p:cNvSpPr/>
          <p:nvPr/>
        </p:nvSpPr>
        <p:spPr>
          <a:xfrm>
            <a:off x="1177324" y="2339540"/>
            <a:ext cx="206400" cy="20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5" name="Google Shape;1035;p57"/>
          <p:cNvGrpSpPr/>
          <p:nvPr/>
        </p:nvGrpSpPr>
        <p:grpSpPr>
          <a:xfrm>
            <a:off x="7937027" y="3282103"/>
            <a:ext cx="873991" cy="1327540"/>
            <a:chOff x="2829606" y="2192024"/>
            <a:chExt cx="551310" cy="837459"/>
          </a:xfrm>
        </p:grpSpPr>
        <p:sp>
          <p:nvSpPr>
            <p:cNvPr id="1036" name="Google Shape;1036;p57"/>
            <p:cNvSpPr/>
            <p:nvPr/>
          </p:nvSpPr>
          <p:spPr>
            <a:xfrm>
              <a:off x="2858000" y="2364000"/>
              <a:ext cx="494100" cy="218400"/>
            </a:xfrm>
            <a:prstGeom prst="roundRect">
              <a:avLst>
                <a:gd name="adj" fmla="val 50000"/>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57"/>
            <p:cNvSpPr/>
            <p:nvPr/>
          </p:nvSpPr>
          <p:spPr>
            <a:xfrm>
              <a:off x="2908121" y="2810970"/>
              <a:ext cx="406474" cy="218513"/>
            </a:xfrm>
            <a:custGeom>
              <a:avLst/>
              <a:gdLst/>
              <a:ahLst/>
              <a:cxnLst/>
              <a:rect l="l" t="t" r="r" b="b"/>
              <a:pathLst>
                <a:path w="36268" h="19497" extrusionOk="0">
                  <a:moveTo>
                    <a:pt x="18134" y="1"/>
                  </a:moveTo>
                  <a:cubicBezTo>
                    <a:pt x="16149" y="1"/>
                    <a:pt x="14165" y="117"/>
                    <a:pt x="12180" y="351"/>
                  </a:cubicBezTo>
                  <a:cubicBezTo>
                    <a:pt x="10662" y="507"/>
                    <a:pt x="9184" y="857"/>
                    <a:pt x="7705" y="1324"/>
                  </a:cubicBezTo>
                  <a:cubicBezTo>
                    <a:pt x="6577" y="1674"/>
                    <a:pt x="5487" y="2219"/>
                    <a:pt x="4514" y="2880"/>
                  </a:cubicBezTo>
                  <a:cubicBezTo>
                    <a:pt x="3658" y="3464"/>
                    <a:pt x="2919" y="4203"/>
                    <a:pt x="2335" y="5060"/>
                  </a:cubicBezTo>
                  <a:cubicBezTo>
                    <a:pt x="1751" y="5916"/>
                    <a:pt x="1284" y="6850"/>
                    <a:pt x="1012" y="7822"/>
                  </a:cubicBezTo>
                  <a:cubicBezTo>
                    <a:pt x="662" y="8912"/>
                    <a:pt x="428" y="10040"/>
                    <a:pt x="311" y="11169"/>
                  </a:cubicBezTo>
                  <a:cubicBezTo>
                    <a:pt x="156" y="12375"/>
                    <a:pt x="78" y="13659"/>
                    <a:pt x="39" y="15060"/>
                  </a:cubicBezTo>
                  <a:cubicBezTo>
                    <a:pt x="0" y="16422"/>
                    <a:pt x="0" y="17940"/>
                    <a:pt x="0" y="19496"/>
                  </a:cubicBezTo>
                  <a:lnTo>
                    <a:pt x="36268" y="19496"/>
                  </a:lnTo>
                  <a:cubicBezTo>
                    <a:pt x="36268" y="17979"/>
                    <a:pt x="36268" y="16461"/>
                    <a:pt x="36229" y="15060"/>
                  </a:cubicBezTo>
                  <a:cubicBezTo>
                    <a:pt x="36190" y="13659"/>
                    <a:pt x="36112" y="12375"/>
                    <a:pt x="35995" y="11169"/>
                  </a:cubicBezTo>
                  <a:cubicBezTo>
                    <a:pt x="35840" y="10040"/>
                    <a:pt x="35606" y="8912"/>
                    <a:pt x="35295" y="7822"/>
                  </a:cubicBezTo>
                  <a:cubicBezTo>
                    <a:pt x="34983" y="6850"/>
                    <a:pt x="34555" y="5916"/>
                    <a:pt x="33972" y="5060"/>
                  </a:cubicBezTo>
                  <a:cubicBezTo>
                    <a:pt x="33388" y="4203"/>
                    <a:pt x="32649" y="3464"/>
                    <a:pt x="31793" y="2880"/>
                  </a:cubicBezTo>
                  <a:cubicBezTo>
                    <a:pt x="30820" y="2219"/>
                    <a:pt x="29730" y="1674"/>
                    <a:pt x="28563" y="1324"/>
                  </a:cubicBezTo>
                  <a:cubicBezTo>
                    <a:pt x="27123" y="857"/>
                    <a:pt x="25605" y="507"/>
                    <a:pt x="24088" y="351"/>
                  </a:cubicBezTo>
                  <a:cubicBezTo>
                    <a:pt x="22103" y="117"/>
                    <a:pt x="20119" y="1"/>
                    <a:pt x="18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57"/>
            <p:cNvSpPr/>
            <p:nvPr/>
          </p:nvSpPr>
          <p:spPr>
            <a:xfrm>
              <a:off x="3015409" y="2650902"/>
              <a:ext cx="191906" cy="248605"/>
            </a:xfrm>
            <a:custGeom>
              <a:avLst/>
              <a:gdLst/>
              <a:ahLst/>
              <a:cxnLst/>
              <a:rect l="l" t="t" r="r" b="b"/>
              <a:pathLst>
                <a:path w="17123" h="22182" extrusionOk="0">
                  <a:moveTo>
                    <a:pt x="1" y="0"/>
                  </a:moveTo>
                  <a:lnTo>
                    <a:pt x="1" y="13620"/>
                  </a:lnTo>
                  <a:cubicBezTo>
                    <a:pt x="1" y="18368"/>
                    <a:pt x="3853" y="22181"/>
                    <a:pt x="8562" y="22181"/>
                  </a:cubicBezTo>
                  <a:cubicBezTo>
                    <a:pt x="13309" y="22181"/>
                    <a:pt x="17123" y="18368"/>
                    <a:pt x="17123" y="13620"/>
                  </a:cubicBezTo>
                  <a:lnTo>
                    <a:pt x="17123" y="0"/>
                  </a:lnTo>
                  <a:close/>
                </a:path>
              </a:pathLst>
            </a:custGeom>
            <a:solidFill>
              <a:srgbClr val="F1C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57"/>
            <p:cNvSpPr/>
            <p:nvPr/>
          </p:nvSpPr>
          <p:spPr>
            <a:xfrm>
              <a:off x="3015409" y="2683183"/>
              <a:ext cx="191906" cy="128046"/>
            </a:xfrm>
            <a:custGeom>
              <a:avLst/>
              <a:gdLst/>
              <a:ahLst/>
              <a:cxnLst/>
              <a:rect l="l" t="t" r="r" b="b"/>
              <a:pathLst>
                <a:path w="17123" h="11425" extrusionOk="0">
                  <a:moveTo>
                    <a:pt x="1" y="0"/>
                  </a:moveTo>
                  <a:lnTo>
                    <a:pt x="1" y="8483"/>
                  </a:lnTo>
                  <a:cubicBezTo>
                    <a:pt x="2624" y="10441"/>
                    <a:pt x="5729" y="11425"/>
                    <a:pt x="8838" y="11425"/>
                  </a:cubicBezTo>
                  <a:cubicBezTo>
                    <a:pt x="11724" y="11425"/>
                    <a:pt x="14613" y="10577"/>
                    <a:pt x="17123" y="8872"/>
                  </a:cubicBezTo>
                  <a:lnTo>
                    <a:pt x="17123" y="0"/>
                  </a:lnTo>
                  <a:close/>
                </a:path>
              </a:pathLst>
            </a:custGeom>
            <a:solidFill>
              <a:srgbClr val="E0B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57"/>
            <p:cNvSpPr/>
            <p:nvPr/>
          </p:nvSpPr>
          <p:spPr>
            <a:xfrm>
              <a:off x="3182022" y="2749996"/>
              <a:ext cx="59333" cy="126208"/>
            </a:xfrm>
            <a:custGeom>
              <a:avLst/>
              <a:gdLst/>
              <a:ahLst/>
              <a:cxnLst/>
              <a:rect l="l" t="t" r="r" b="b"/>
              <a:pathLst>
                <a:path w="5294" h="11261" extrusionOk="0">
                  <a:moveTo>
                    <a:pt x="3204" y="1"/>
                  </a:moveTo>
                  <a:cubicBezTo>
                    <a:pt x="2290" y="1"/>
                    <a:pt x="1502" y="686"/>
                    <a:pt x="1363" y="1588"/>
                  </a:cubicBezTo>
                  <a:lnTo>
                    <a:pt x="195" y="9060"/>
                  </a:lnTo>
                  <a:cubicBezTo>
                    <a:pt x="1" y="10110"/>
                    <a:pt x="740" y="11083"/>
                    <a:pt x="1791" y="11239"/>
                  </a:cubicBezTo>
                  <a:cubicBezTo>
                    <a:pt x="1886" y="11253"/>
                    <a:pt x="1980" y="11260"/>
                    <a:pt x="2074" y="11260"/>
                  </a:cubicBezTo>
                  <a:cubicBezTo>
                    <a:pt x="2984" y="11260"/>
                    <a:pt x="3829" y="10596"/>
                    <a:pt x="3970" y="9643"/>
                  </a:cubicBezTo>
                  <a:lnTo>
                    <a:pt x="5138" y="2211"/>
                  </a:lnTo>
                  <a:cubicBezTo>
                    <a:pt x="5293" y="1160"/>
                    <a:pt x="4593" y="187"/>
                    <a:pt x="3542" y="32"/>
                  </a:cubicBezTo>
                  <a:cubicBezTo>
                    <a:pt x="3428" y="11"/>
                    <a:pt x="3315" y="1"/>
                    <a:pt x="3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57"/>
            <p:cNvSpPr/>
            <p:nvPr/>
          </p:nvSpPr>
          <p:spPr>
            <a:xfrm>
              <a:off x="2981391" y="2749996"/>
              <a:ext cx="59321" cy="126208"/>
            </a:xfrm>
            <a:custGeom>
              <a:avLst/>
              <a:gdLst/>
              <a:ahLst/>
              <a:cxnLst/>
              <a:rect l="l" t="t" r="r" b="b"/>
              <a:pathLst>
                <a:path w="5293" h="11261" extrusionOk="0">
                  <a:moveTo>
                    <a:pt x="2118" y="1"/>
                  </a:moveTo>
                  <a:cubicBezTo>
                    <a:pt x="2010" y="1"/>
                    <a:pt x="1900" y="11"/>
                    <a:pt x="1791" y="32"/>
                  </a:cubicBezTo>
                  <a:cubicBezTo>
                    <a:pt x="740" y="187"/>
                    <a:pt x="1" y="1160"/>
                    <a:pt x="195" y="2211"/>
                  </a:cubicBezTo>
                  <a:lnTo>
                    <a:pt x="1363" y="9643"/>
                  </a:lnTo>
                  <a:cubicBezTo>
                    <a:pt x="1504" y="10596"/>
                    <a:pt x="2316" y="11260"/>
                    <a:pt x="3250" y="11260"/>
                  </a:cubicBezTo>
                  <a:cubicBezTo>
                    <a:pt x="3346" y="11260"/>
                    <a:pt x="3444" y="11253"/>
                    <a:pt x="3542" y="11239"/>
                  </a:cubicBezTo>
                  <a:cubicBezTo>
                    <a:pt x="4592" y="11083"/>
                    <a:pt x="5293" y="10071"/>
                    <a:pt x="5137" y="9060"/>
                  </a:cubicBezTo>
                  <a:lnTo>
                    <a:pt x="3970" y="1588"/>
                  </a:lnTo>
                  <a:cubicBezTo>
                    <a:pt x="3831" y="686"/>
                    <a:pt x="3012" y="1"/>
                    <a:pt x="2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57"/>
            <p:cNvSpPr/>
            <p:nvPr/>
          </p:nvSpPr>
          <p:spPr>
            <a:xfrm>
              <a:off x="2904187" y="2269254"/>
              <a:ext cx="401688" cy="505044"/>
            </a:xfrm>
            <a:custGeom>
              <a:avLst/>
              <a:gdLst/>
              <a:ahLst/>
              <a:cxnLst/>
              <a:rect l="l" t="t" r="r" b="b"/>
              <a:pathLst>
                <a:path w="35841" h="45063" extrusionOk="0">
                  <a:moveTo>
                    <a:pt x="17940" y="1"/>
                  </a:moveTo>
                  <a:cubicBezTo>
                    <a:pt x="8017" y="1"/>
                    <a:pt x="1" y="10080"/>
                    <a:pt x="1" y="22532"/>
                  </a:cubicBezTo>
                  <a:cubicBezTo>
                    <a:pt x="1" y="34984"/>
                    <a:pt x="8017" y="45063"/>
                    <a:pt x="17940" y="45063"/>
                  </a:cubicBezTo>
                  <a:cubicBezTo>
                    <a:pt x="27824" y="45063"/>
                    <a:pt x="35840" y="34984"/>
                    <a:pt x="35840" y="22532"/>
                  </a:cubicBezTo>
                  <a:cubicBezTo>
                    <a:pt x="35840" y="10080"/>
                    <a:pt x="27824" y="1"/>
                    <a:pt x="17940" y="1"/>
                  </a:cubicBezTo>
                  <a:close/>
                </a:path>
              </a:pathLst>
            </a:custGeom>
            <a:solidFill>
              <a:srgbClr val="F1C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57"/>
            <p:cNvSpPr/>
            <p:nvPr/>
          </p:nvSpPr>
          <p:spPr>
            <a:xfrm>
              <a:off x="3241786" y="2564586"/>
              <a:ext cx="139130" cy="122476"/>
            </a:xfrm>
            <a:custGeom>
              <a:avLst/>
              <a:gdLst/>
              <a:ahLst/>
              <a:cxnLst/>
              <a:rect l="l" t="t" r="r" b="b"/>
              <a:pathLst>
                <a:path w="12414" h="10928" extrusionOk="0">
                  <a:moveTo>
                    <a:pt x="6180" y="0"/>
                  </a:moveTo>
                  <a:cubicBezTo>
                    <a:pt x="4038" y="0"/>
                    <a:pt x="2018" y="1272"/>
                    <a:pt x="1167" y="3382"/>
                  </a:cubicBezTo>
                  <a:cubicBezTo>
                    <a:pt x="0" y="6145"/>
                    <a:pt x="1323" y="9336"/>
                    <a:pt x="4125" y="10503"/>
                  </a:cubicBezTo>
                  <a:cubicBezTo>
                    <a:pt x="4807" y="10791"/>
                    <a:pt x="5514" y="10928"/>
                    <a:pt x="6211" y="10928"/>
                  </a:cubicBezTo>
                  <a:cubicBezTo>
                    <a:pt x="8339" y="10928"/>
                    <a:pt x="10367" y="9656"/>
                    <a:pt x="11246" y="7546"/>
                  </a:cubicBezTo>
                  <a:cubicBezTo>
                    <a:pt x="12414" y="4783"/>
                    <a:pt x="11090" y="1553"/>
                    <a:pt x="8289" y="425"/>
                  </a:cubicBezTo>
                  <a:cubicBezTo>
                    <a:pt x="7597" y="137"/>
                    <a:pt x="6882" y="0"/>
                    <a:pt x="6180" y="0"/>
                  </a:cubicBezTo>
                  <a:close/>
                </a:path>
              </a:pathLst>
            </a:custGeom>
            <a:solidFill>
              <a:srgbClr val="F1C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57"/>
            <p:cNvSpPr/>
            <p:nvPr/>
          </p:nvSpPr>
          <p:spPr>
            <a:xfrm>
              <a:off x="3288010" y="2590847"/>
              <a:ext cx="41882" cy="41748"/>
            </a:xfrm>
            <a:custGeom>
              <a:avLst/>
              <a:gdLst/>
              <a:ahLst/>
              <a:cxnLst/>
              <a:rect l="l" t="t" r="r" b="b"/>
              <a:pathLst>
                <a:path w="3737" h="3725" extrusionOk="0">
                  <a:moveTo>
                    <a:pt x="3170" y="1"/>
                  </a:moveTo>
                  <a:cubicBezTo>
                    <a:pt x="2857" y="1"/>
                    <a:pt x="2550" y="61"/>
                    <a:pt x="2258" y="183"/>
                  </a:cubicBezTo>
                  <a:cubicBezTo>
                    <a:pt x="1285" y="494"/>
                    <a:pt x="507" y="1272"/>
                    <a:pt x="157" y="2245"/>
                  </a:cubicBezTo>
                  <a:cubicBezTo>
                    <a:pt x="1" y="2712"/>
                    <a:pt x="1" y="3218"/>
                    <a:pt x="79" y="3724"/>
                  </a:cubicBezTo>
                  <a:cubicBezTo>
                    <a:pt x="273" y="2790"/>
                    <a:pt x="701" y="1973"/>
                    <a:pt x="1324" y="1311"/>
                  </a:cubicBezTo>
                  <a:cubicBezTo>
                    <a:pt x="1986" y="689"/>
                    <a:pt x="2842" y="222"/>
                    <a:pt x="3737" y="66"/>
                  </a:cubicBezTo>
                  <a:cubicBezTo>
                    <a:pt x="3547" y="22"/>
                    <a:pt x="3357" y="1"/>
                    <a:pt x="3170" y="1"/>
                  </a:cubicBezTo>
                  <a:close/>
                </a:path>
              </a:pathLst>
            </a:custGeom>
            <a:solidFill>
              <a:srgbClr val="E0B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57"/>
            <p:cNvSpPr/>
            <p:nvPr/>
          </p:nvSpPr>
          <p:spPr>
            <a:xfrm>
              <a:off x="2829606" y="2564586"/>
              <a:ext cx="138704" cy="122476"/>
            </a:xfrm>
            <a:custGeom>
              <a:avLst/>
              <a:gdLst/>
              <a:ahLst/>
              <a:cxnLst/>
              <a:rect l="l" t="t" r="r" b="b"/>
              <a:pathLst>
                <a:path w="12376" h="10928" extrusionOk="0">
                  <a:moveTo>
                    <a:pt x="6195" y="0"/>
                  </a:moveTo>
                  <a:cubicBezTo>
                    <a:pt x="5493" y="0"/>
                    <a:pt x="4778" y="137"/>
                    <a:pt x="4087" y="425"/>
                  </a:cubicBezTo>
                  <a:cubicBezTo>
                    <a:pt x="1324" y="1553"/>
                    <a:pt x="1" y="4783"/>
                    <a:pt x="1129" y="7546"/>
                  </a:cubicBezTo>
                  <a:cubicBezTo>
                    <a:pt x="2009" y="9656"/>
                    <a:pt x="4036" y="10928"/>
                    <a:pt x="6181" y="10928"/>
                  </a:cubicBezTo>
                  <a:cubicBezTo>
                    <a:pt x="6883" y="10928"/>
                    <a:pt x="7598" y="10791"/>
                    <a:pt x="8289" y="10503"/>
                  </a:cubicBezTo>
                  <a:cubicBezTo>
                    <a:pt x="11052" y="9336"/>
                    <a:pt x="12375" y="6145"/>
                    <a:pt x="11247" y="3382"/>
                  </a:cubicBezTo>
                  <a:cubicBezTo>
                    <a:pt x="10367" y="1272"/>
                    <a:pt x="8340" y="0"/>
                    <a:pt x="6195" y="0"/>
                  </a:cubicBezTo>
                  <a:close/>
                </a:path>
              </a:pathLst>
            </a:custGeom>
            <a:solidFill>
              <a:srgbClr val="F1C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57"/>
            <p:cNvSpPr/>
            <p:nvPr/>
          </p:nvSpPr>
          <p:spPr>
            <a:xfrm>
              <a:off x="2880638" y="2590825"/>
              <a:ext cx="41882" cy="41333"/>
            </a:xfrm>
            <a:custGeom>
              <a:avLst/>
              <a:gdLst/>
              <a:ahLst/>
              <a:cxnLst/>
              <a:rect l="l" t="t" r="r" b="b"/>
              <a:pathLst>
                <a:path w="3737" h="3688" extrusionOk="0">
                  <a:moveTo>
                    <a:pt x="567" y="0"/>
                  </a:moveTo>
                  <a:cubicBezTo>
                    <a:pt x="375" y="0"/>
                    <a:pt x="185" y="22"/>
                    <a:pt x="1" y="68"/>
                  </a:cubicBezTo>
                  <a:cubicBezTo>
                    <a:pt x="896" y="224"/>
                    <a:pt x="1713" y="652"/>
                    <a:pt x="2374" y="1313"/>
                  </a:cubicBezTo>
                  <a:cubicBezTo>
                    <a:pt x="2997" y="1975"/>
                    <a:pt x="3425" y="2792"/>
                    <a:pt x="3620" y="3687"/>
                  </a:cubicBezTo>
                  <a:cubicBezTo>
                    <a:pt x="3736" y="3220"/>
                    <a:pt x="3697" y="2714"/>
                    <a:pt x="3542" y="2247"/>
                  </a:cubicBezTo>
                  <a:cubicBezTo>
                    <a:pt x="3386" y="1741"/>
                    <a:pt x="3114" y="1313"/>
                    <a:pt x="2725" y="963"/>
                  </a:cubicBezTo>
                  <a:cubicBezTo>
                    <a:pt x="2374" y="574"/>
                    <a:pt x="1946" y="302"/>
                    <a:pt x="1440" y="146"/>
                  </a:cubicBezTo>
                  <a:cubicBezTo>
                    <a:pt x="1158" y="52"/>
                    <a:pt x="861" y="0"/>
                    <a:pt x="567" y="0"/>
                  </a:cubicBezTo>
                  <a:close/>
                </a:path>
              </a:pathLst>
            </a:custGeom>
            <a:solidFill>
              <a:srgbClr val="E0B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57"/>
            <p:cNvSpPr/>
            <p:nvPr/>
          </p:nvSpPr>
          <p:spPr>
            <a:xfrm>
              <a:off x="3079095" y="2582531"/>
              <a:ext cx="52339" cy="23894"/>
            </a:xfrm>
            <a:custGeom>
              <a:avLst/>
              <a:gdLst/>
              <a:ahLst/>
              <a:cxnLst/>
              <a:rect l="l" t="t" r="r" b="b"/>
              <a:pathLst>
                <a:path w="4670" h="2132" extrusionOk="0">
                  <a:moveTo>
                    <a:pt x="2335" y="1"/>
                  </a:moveTo>
                  <a:cubicBezTo>
                    <a:pt x="1168" y="1"/>
                    <a:pt x="0" y="205"/>
                    <a:pt x="0" y="614"/>
                  </a:cubicBezTo>
                  <a:cubicBezTo>
                    <a:pt x="0" y="1470"/>
                    <a:pt x="1012" y="2131"/>
                    <a:pt x="2335" y="2131"/>
                  </a:cubicBezTo>
                  <a:cubicBezTo>
                    <a:pt x="3619" y="2131"/>
                    <a:pt x="4670" y="1470"/>
                    <a:pt x="4670" y="614"/>
                  </a:cubicBezTo>
                  <a:cubicBezTo>
                    <a:pt x="4670" y="205"/>
                    <a:pt x="3503" y="1"/>
                    <a:pt x="2335" y="1"/>
                  </a:cubicBezTo>
                  <a:close/>
                </a:path>
              </a:pathLst>
            </a:custGeom>
            <a:solidFill>
              <a:srgbClr val="E0B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57"/>
            <p:cNvSpPr/>
            <p:nvPr/>
          </p:nvSpPr>
          <p:spPr>
            <a:xfrm>
              <a:off x="3054235" y="2629965"/>
              <a:ext cx="102067" cy="85939"/>
            </a:xfrm>
            <a:custGeom>
              <a:avLst/>
              <a:gdLst/>
              <a:ahLst/>
              <a:cxnLst/>
              <a:rect l="l" t="t" r="r" b="b"/>
              <a:pathLst>
                <a:path w="9107" h="7668" extrusionOk="0">
                  <a:moveTo>
                    <a:pt x="2179" y="1"/>
                  </a:moveTo>
                  <a:cubicBezTo>
                    <a:pt x="817" y="1"/>
                    <a:pt x="0" y="1946"/>
                    <a:pt x="0" y="3191"/>
                  </a:cubicBezTo>
                  <a:cubicBezTo>
                    <a:pt x="0" y="5658"/>
                    <a:pt x="1986" y="7667"/>
                    <a:pt x="4406" y="7667"/>
                  </a:cubicBezTo>
                  <a:cubicBezTo>
                    <a:pt x="4429" y="7667"/>
                    <a:pt x="4452" y="7667"/>
                    <a:pt x="4475" y="7667"/>
                  </a:cubicBezTo>
                  <a:lnTo>
                    <a:pt x="4592" y="7667"/>
                  </a:lnTo>
                  <a:cubicBezTo>
                    <a:pt x="4616" y="7667"/>
                    <a:pt x="4639" y="7667"/>
                    <a:pt x="4663" y="7667"/>
                  </a:cubicBezTo>
                  <a:cubicBezTo>
                    <a:pt x="7121" y="7667"/>
                    <a:pt x="9106" y="5658"/>
                    <a:pt x="9106" y="3191"/>
                  </a:cubicBezTo>
                  <a:cubicBezTo>
                    <a:pt x="9106" y="1946"/>
                    <a:pt x="8289" y="1"/>
                    <a:pt x="6927" y="1"/>
                  </a:cubicBezTo>
                  <a:cubicBezTo>
                    <a:pt x="6032" y="78"/>
                    <a:pt x="5215" y="468"/>
                    <a:pt x="4592" y="1129"/>
                  </a:cubicBezTo>
                  <a:lnTo>
                    <a:pt x="4475" y="1129"/>
                  </a:lnTo>
                  <a:cubicBezTo>
                    <a:pt x="3892" y="468"/>
                    <a:pt x="3035" y="78"/>
                    <a:pt x="2179" y="1"/>
                  </a:cubicBezTo>
                  <a:close/>
                </a:path>
              </a:pathLst>
            </a:custGeom>
            <a:solidFill>
              <a:srgbClr val="E0B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57"/>
            <p:cNvSpPr/>
            <p:nvPr/>
          </p:nvSpPr>
          <p:spPr>
            <a:xfrm>
              <a:off x="3069501" y="2673151"/>
              <a:ext cx="71100" cy="11"/>
            </a:xfrm>
            <a:custGeom>
              <a:avLst/>
              <a:gdLst/>
              <a:ahLst/>
              <a:cxnLst/>
              <a:rect l="l" t="t" r="r" b="b"/>
              <a:pathLst>
                <a:path w="6344" h="1" fill="none" extrusionOk="0">
                  <a:moveTo>
                    <a:pt x="0" y="0"/>
                  </a:moveTo>
                  <a:lnTo>
                    <a:pt x="6343" y="0"/>
                  </a:lnTo>
                </a:path>
              </a:pathLst>
            </a:custGeom>
            <a:noFill/>
            <a:ln w="12650" cap="rnd" cmpd="sng">
              <a:solidFill>
                <a:srgbClr val="434343"/>
              </a:solidFill>
              <a:prstDash val="solid"/>
              <a:miter lim="389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57"/>
            <p:cNvSpPr/>
            <p:nvPr/>
          </p:nvSpPr>
          <p:spPr>
            <a:xfrm>
              <a:off x="3289758" y="2662245"/>
              <a:ext cx="51330" cy="43575"/>
            </a:xfrm>
            <a:custGeom>
              <a:avLst/>
              <a:gdLst/>
              <a:ahLst/>
              <a:cxnLst/>
              <a:rect l="l" t="t" r="r" b="b"/>
              <a:pathLst>
                <a:path w="4580" h="3888" extrusionOk="0">
                  <a:moveTo>
                    <a:pt x="2608" y="0"/>
                  </a:moveTo>
                  <a:cubicBezTo>
                    <a:pt x="857" y="0"/>
                    <a:pt x="1" y="2102"/>
                    <a:pt x="1246" y="3308"/>
                  </a:cubicBezTo>
                  <a:cubicBezTo>
                    <a:pt x="1647" y="3709"/>
                    <a:pt x="2137" y="3888"/>
                    <a:pt x="2615" y="3888"/>
                  </a:cubicBezTo>
                  <a:cubicBezTo>
                    <a:pt x="3622" y="3888"/>
                    <a:pt x="4580" y="3094"/>
                    <a:pt x="4553" y="1907"/>
                  </a:cubicBezTo>
                  <a:cubicBezTo>
                    <a:pt x="4553" y="856"/>
                    <a:pt x="3658" y="0"/>
                    <a:pt x="26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57"/>
            <p:cNvSpPr/>
            <p:nvPr/>
          </p:nvSpPr>
          <p:spPr>
            <a:xfrm>
              <a:off x="2869295" y="2662245"/>
              <a:ext cx="43194" cy="42745"/>
            </a:xfrm>
            <a:custGeom>
              <a:avLst/>
              <a:gdLst/>
              <a:ahLst/>
              <a:cxnLst/>
              <a:rect l="l" t="t" r="r" b="b"/>
              <a:pathLst>
                <a:path w="3854" h="3814" extrusionOk="0">
                  <a:moveTo>
                    <a:pt x="1947" y="0"/>
                  </a:moveTo>
                  <a:cubicBezTo>
                    <a:pt x="857" y="0"/>
                    <a:pt x="1" y="856"/>
                    <a:pt x="1" y="1907"/>
                  </a:cubicBezTo>
                  <a:cubicBezTo>
                    <a:pt x="1" y="2958"/>
                    <a:pt x="857" y="3814"/>
                    <a:pt x="1947" y="3814"/>
                  </a:cubicBezTo>
                  <a:cubicBezTo>
                    <a:pt x="2997" y="3814"/>
                    <a:pt x="3853" y="2958"/>
                    <a:pt x="3853" y="1907"/>
                  </a:cubicBezTo>
                  <a:cubicBezTo>
                    <a:pt x="3853" y="856"/>
                    <a:pt x="2997" y="0"/>
                    <a:pt x="19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57"/>
            <p:cNvSpPr/>
            <p:nvPr/>
          </p:nvSpPr>
          <p:spPr>
            <a:xfrm>
              <a:off x="2869425" y="2192024"/>
              <a:ext cx="483894" cy="248651"/>
            </a:xfrm>
            <a:custGeom>
              <a:avLst/>
              <a:gdLst/>
              <a:ahLst/>
              <a:cxnLst/>
              <a:rect l="l" t="t" r="r" b="b"/>
              <a:pathLst>
                <a:path w="72575" h="37293" extrusionOk="0">
                  <a:moveTo>
                    <a:pt x="39860" y="0"/>
                  </a:moveTo>
                  <a:cubicBezTo>
                    <a:pt x="33103" y="0"/>
                    <a:pt x="27298" y="2458"/>
                    <a:pt x="24400" y="7010"/>
                  </a:cubicBezTo>
                  <a:cubicBezTo>
                    <a:pt x="21326" y="7010"/>
                    <a:pt x="18251" y="7593"/>
                    <a:pt x="15333" y="8722"/>
                  </a:cubicBezTo>
                  <a:cubicBezTo>
                    <a:pt x="5721" y="12380"/>
                    <a:pt x="1" y="20785"/>
                    <a:pt x="2569" y="27478"/>
                  </a:cubicBezTo>
                  <a:cubicBezTo>
                    <a:pt x="4299" y="32056"/>
                    <a:pt x="9470" y="34632"/>
                    <a:pt x="15641" y="34632"/>
                  </a:cubicBezTo>
                  <a:cubicBezTo>
                    <a:pt x="18492" y="34632"/>
                    <a:pt x="21557" y="34082"/>
                    <a:pt x="24594" y="32926"/>
                  </a:cubicBezTo>
                  <a:cubicBezTo>
                    <a:pt x="26929" y="32031"/>
                    <a:pt x="29108" y="30825"/>
                    <a:pt x="31093" y="29307"/>
                  </a:cubicBezTo>
                  <a:cubicBezTo>
                    <a:pt x="33506" y="31370"/>
                    <a:pt x="36229" y="33043"/>
                    <a:pt x="39148" y="34327"/>
                  </a:cubicBezTo>
                  <a:cubicBezTo>
                    <a:pt x="43637" y="36333"/>
                    <a:pt x="48227" y="37292"/>
                    <a:pt x="52442" y="37292"/>
                  </a:cubicBezTo>
                  <a:cubicBezTo>
                    <a:pt x="59920" y="37292"/>
                    <a:pt x="66220" y="34273"/>
                    <a:pt x="68683" y="28723"/>
                  </a:cubicBezTo>
                  <a:cubicBezTo>
                    <a:pt x="72575" y="20085"/>
                    <a:pt x="65609" y="8527"/>
                    <a:pt x="53157" y="2963"/>
                  </a:cubicBezTo>
                  <a:cubicBezTo>
                    <a:pt x="48670" y="958"/>
                    <a:pt x="44079" y="0"/>
                    <a:pt x="3986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3" name="Google Shape;1053;p57"/>
            <p:cNvGrpSpPr/>
            <p:nvPr/>
          </p:nvGrpSpPr>
          <p:grpSpPr>
            <a:xfrm>
              <a:off x="2977901" y="2504382"/>
              <a:ext cx="254286" cy="37044"/>
              <a:chOff x="2919328" y="1640050"/>
              <a:chExt cx="441546" cy="64324"/>
            </a:xfrm>
          </p:grpSpPr>
          <p:sp>
            <p:nvSpPr>
              <p:cNvPr id="1054" name="Google Shape;1054;p57"/>
              <p:cNvSpPr/>
              <p:nvPr/>
            </p:nvSpPr>
            <p:spPr>
              <a:xfrm>
                <a:off x="2919328" y="1640050"/>
                <a:ext cx="133299" cy="64324"/>
              </a:xfrm>
              <a:custGeom>
                <a:avLst/>
                <a:gdLst/>
                <a:ahLst/>
                <a:cxnLst/>
                <a:rect l="l" t="t" r="r" b="b"/>
                <a:pathLst>
                  <a:path w="6849" h="3305" extrusionOk="0">
                    <a:moveTo>
                      <a:pt x="1007" y="1"/>
                    </a:moveTo>
                    <a:cubicBezTo>
                      <a:pt x="627" y="1"/>
                      <a:pt x="285" y="227"/>
                      <a:pt x="156" y="614"/>
                    </a:cubicBezTo>
                    <a:cubicBezTo>
                      <a:pt x="0" y="1042"/>
                      <a:pt x="273" y="1509"/>
                      <a:pt x="701" y="1665"/>
                    </a:cubicBezTo>
                    <a:lnTo>
                      <a:pt x="5643" y="3260"/>
                    </a:lnTo>
                    <a:cubicBezTo>
                      <a:pt x="5733" y="3291"/>
                      <a:pt x="5824" y="3305"/>
                      <a:pt x="5912" y="3305"/>
                    </a:cubicBezTo>
                    <a:cubicBezTo>
                      <a:pt x="6279" y="3305"/>
                      <a:pt x="6607" y="3061"/>
                      <a:pt x="6732" y="2716"/>
                    </a:cubicBezTo>
                    <a:cubicBezTo>
                      <a:pt x="6849" y="2249"/>
                      <a:pt x="6616" y="1782"/>
                      <a:pt x="6187" y="1626"/>
                    </a:cubicBezTo>
                    <a:lnTo>
                      <a:pt x="1245" y="31"/>
                    </a:lnTo>
                    <a:cubicBezTo>
                      <a:pt x="1165" y="11"/>
                      <a:pt x="1085" y="1"/>
                      <a:pt x="100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57"/>
              <p:cNvSpPr/>
              <p:nvPr/>
            </p:nvSpPr>
            <p:spPr>
              <a:xfrm>
                <a:off x="3227575" y="1640050"/>
                <a:ext cx="133299" cy="64051"/>
              </a:xfrm>
              <a:custGeom>
                <a:avLst/>
                <a:gdLst/>
                <a:ahLst/>
                <a:cxnLst/>
                <a:rect l="l" t="t" r="r" b="b"/>
                <a:pathLst>
                  <a:path w="6849" h="3291" extrusionOk="0">
                    <a:moveTo>
                      <a:pt x="5867" y="1"/>
                    </a:moveTo>
                    <a:cubicBezTo>
                      <a:pt x="5792" y="1"/>
                      <a:pt x="5716" y="11"/>
                      <a:pt x="5642" y="31"/>
                    </a:cubicBezTo>
                    <a:lnTo>
                      <a:pt x="700" y="1626"/>
                    </a:lnTo>
                    <a:cubicBezTo>
                      <a:pt x="234" y="1782"/>
                      <a:pt x="0" y="2249"/>
                      <a:pt x="117" y="2716"/>
                    </a:cubicBezTo>
                    <a:cubicBezTo>
                      <a:pt x="245" y="3069"/>
                      <a:pt x="613" y="3290"/>
                      <a:pt x="979" y="3290"/>
                    </a:cubicBezTo>
                    <a:cubicBezTo>
                      <a:pt x="1056" y="3290"/>
                      <a:pt x="1132" y="3281"/>
                      <a:pt x="1206" y="3260"/>
                    </a:cubicBezTo>
                    <a:lnTo>
                      <a:pt x="6148" y="1665"/>
                    </a:lnTo>
                    <a:cubicBezTo>
                      <a:pt x="6615" y="1509"/>
                      <a:pt x="6849" y="1042"/>
                      <a:pt x="6693" y="614"/>
                    </a:cubicBezTo>
                    <a:cubicBezTo>
                      <a:pt x="6596" y="227"/>
                      <a:pt x="6233" y="1"/>
                      <a:pt x="586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56" name="Google Shape;1056;p57"/>
          <p:cNvSpPr txBox="1"/>
          <p:nvPr/>
        </p:nvSpPr>
        <p:spPr>
          <a:xfrm>
            <a:off x="1223493" y="3417675"/>
            <a:ext cx="6372332" cy="121107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None/>
            </a:pPr>
            <a:r>
              <a:rPr lang="en" dirty="0">
                <a:solidFill>
                  <a:schemeClr val="dk1"/>
                </a:solidFill>
                <a:latin typeface="Roboto"/>
                <a:ea typeface="Roboto"/>
                <a:cs typeface="Roboto"/>
                <a:sym typeface="Roboto"/>
              </a:rPr>
              <a:t>“Because my schedule can be busy. Sometimes, especially during the exam </a:t>
            </a:r>
            <a:endParaRPr dirty="0">
              <a:solidFill>
                <a:schemeClr val="dk1"/>
              </a:solidFill>
              <a:latin typeface="Roboto"/>
              <a:ea typeface="Roboto"/>
              <a:cs typeface="Roboto"/>
              <a:sym typeface="Roboto"/>
            </a:endParaRPr>
          </a:p>
          <a:p>
            <a:pPr marL="0" marR="0" lvl="0" indent="0" algn="l" rtl="0">
              <a:lnSpc>
                <a:spcPct val="115000"/>
              </a:lnSpc>
              <a:spcBef>
                <a:spcPts val="0"/>
              </a:spcBef>
              <a:spcAft>
                <a:spcPts val="0"/>
              </a:spcAft>
              <a:buNone/>
            </a:pPr>
            <a:r>
              <a:rPr lang="en" dirty="0">
                <a:solidFill>
                  <a:schemeClr val="dk1"/>
                </a:solidFill>
                <a:latin typeface="Roboto"/>
                <a:ea typeface="Roboto"/>
                <a:cs typeface="Roboto"/>
                <a:sym typeface="Roboto"/>
              </a:rPr>
              <a:t>period in schools, I really have no time. I'm just busy completing my markings.”</a:t>
            </a:r>
            <a:endParaRPr dirty="0">
              <a:solidFill>
                <a:schemeClr val="dk1"/>
              </a:solidFill>
              <a:latin typeface="Roboto"/>
              <a:ea typeface="Roboto"/>
              <a:cs typeface="Roboto"/>
              <a:sym typeface="Roboto"/>
            </a:endParaRPr>
          </a:p>
          <a:p>
            <a:pPr marL="457200" marR="0" lvl="0" indent="-317500" algn="l" rtl="0">
              <a:lnSpc>
                <a:spcPct val="115000"/>
              </a:lnSpc>
              <a:spcBef>
                <a:spcPts val="0"/>
              </a:spcBef>
              <a:spcAft>
                <a:spcPts val="0"/>
              </a:spcAft>
              <a:buClr>
                <a:schemeClr val="dk1"/>
              </a:buClr>
              <a:buSzPts val="1400"/>
              <a:buFont typeface="Roboto"/>
              <a:buChar char="-"/>
            </a:pPr>
            <a:r>
              <a:rPr lang="en" sz="1600" b="1" dirty="0">
                <a:solidFill>
                  <a:srgbClr val="FF0000"/>
                </a:solidFill>
                <a:latin typeface="Roboto"/>
                <a:ea typeface="Roboto"/>
                <a:cs typeface="Roboto"/>
                <a:sym typeface="Roboto"/>
              </a:rPr>
              <a:t>Interviewee #10</a:t>
            </a:r>
            <a:endParaRPr sz="1600" b="1" dirty="0">
              <a:solidFill>
                <a:srgbClr val="FF0000"/>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sp>
        <p:nvSpPr>
          <p:cNvPr id="1061" name="Google Shape;1061;p58"/>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Time Management</a:t>
            </a:r>
            <a:endParaRPr sz="1000" b="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1062" name="Google Shape;1062;p58"/>
          <p:cNvSpPr txBox="1"/>
          <p:nvPr/>
        </p:nvSpPr>
        <p:spPr>
          <a:xfrm>
            <a:off x="1235150" y="1354000"/>
            <a:ext cx="7188900" cy="8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Eight interviewees (n=8) either use technology-assisted time management or a self-developed time management system to overcome time constraints. </a:t>
            </a:r>
            <a:endParaRPr sz="2000" b="1">
              <a:solidFill>
                <a:schemeClr val="dk1"/>
              </a:solidFill>
              <a:latin typeface="Oswald"/>
              <a:ea typeface="Oswald"/>
              <a:cs typeface="Oswald"/>
              <a:sym typeface="Oswald"/>
            </a:endParaRPr>
          </a:p>
          <a:p>
            <a:pPr marL="0" lvl="0" indent="0" algn="l" rtl="0">
              <a:spcBef>
                <a:spcPts val="0"/>
              </a:spcBef>
              <a:spcAft>
                <a:spcPts val="0"/>
              </a:spcAft>
              <a:buNone/>
            </a:pPr>
            <a:endParaRPr sz="1600">
              <a:solidFill>
                <a:schemeClr val="dk1"/>
              </a:solidFill>
              <a:latin typeface="Roboto"/>
              <a:ea typeface="Roboto"/>
              <a:cs typeface="Roboto"/>
              <a:sym typeface="Roboto"/>
            </a:endParaRPr>
          </a:p>
          <a:p>
            <a:pPr marL="0" lvl="0" indent="0" algn="l" rtl="0">
              <a:spcBef>
                <a:spcPts val="0"/>
              </a:spcBef>
              <a:spcAft>
                <a:spcPts val="0"/>
              </a:spcAft>
              <a:buNone/>
            </a:pPr>
            <a:endParaRPr sz="2000" b="1">
              <a:solidFill>
                <a:schemeClr val="dk1"/>
              </a:solidFill>
              <a:latin typeface="Oswald"/>
              <a:ea typeface="Oswald"/>
              <a:cs typeface="Oswald"/>
              <a:sym typeface="Oswald"/>
            </a:endParaRPr>
          </a:p>
        </p:txBody>
      </p:sp>
      <p:sp>
        <p:nvSpPr>
          <p:cNvPr id="1063" name="Google Shape;1063;p58"/>
          <p:cNvSpPr/>
          <p:nvPr/>
        </p:nvSpPr>
        <p:spPr>
          <a:xfrm>
            <a:off x="1028711" y="1483473"/>
            <a:ext cx="206400" cy="206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58"/>
          <p:cNvSpPr txBox="1"/>
          <p:nvPr/>
        </p:nvSpPr>
        <p:spPr>
          <a:xfrm>
            <a:off x="1028700" y="3697700"/>
            <a:ext cx="5916000" cy="121107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None/>
            </a:pPr>
            <a:r>
              <a:rPr lang="en" dirty="0">
                <a:solidFill>
                  <a:schemeClr val="dk1"/>
                </a:solidFill>
                <a:latin typeface="Roboto"/>
                <a:ea typeface="Roboto"/>
                <a:cs typeface="Roboto"/>
                <a:sym typeface="Roboto"/>
              </a:rPr>
              <a:t>“Because I was getting notified and I knew, okay, I have to do something now.”</a:t>
            </a:r>
            <a:endParaRPr dirty="0">
              <a:solidFill>
                <a:schemeClr val="dk1"/>
              </a:solidFill>
              <a:latin typeface="Roboto"/>
              <a:ea typeface="Roboto"/>
              <a:cs typeface="Roboto"/>
              <a:sym typeface="Roboto"/>
            </a:endParaRPr>
          </a:p>
          <a:p>
            <a:pPr marL="457200" marR="0" lvl="0" indent="-317500" algn="l" rtl="0">
              <a:lnSpc>
                <a:spcPct val="115000"/>
              </a:lnSpc>
              <a:spcBef>
                <a:spcPts val="0"/>
              </a:spcBef>
              <a:spcAft>
                <a:spcPts val="0"/>
              </a:spcAft>
              <a:buClr>
                <a:schemeClr val="dk1"/>
              </a:buClr>
              <a:buSzPts val="1400"/>
              <a:buFont typeface="Roboto"/>
              <a:buChar char="-"/>
            </a:pPr>
            <a:r>
              <a:rPr lang="en" sz="1600" b="1" dirty="0">
                <a:solidFill>
                  <a:srgbClr val="FF0000"/>
                </a:solidFill>
                <a:latin typeface="Roboto"/>
                <a:ea typeface="Roboto"/>
                <a:cs typeface="Roboto"/>
                <a:sym typeface="Roboto"/>
              </a:rPr>
              <a:t>Interviewee #7</a:t>
            </a:r>
            <a:endParaRPr sz="1800" b="1" dirty="0">
              <a:solidFill>
                <a:srgbClr val="FF0000"/>
              </a:solidFill>
              <a:latin typeface="Roboto"/>
              <a:ea typeface="Roboto"/>
              <a:cs typeface="Roboto"/>
              <a:sym typeface="Roboto"/>
            </a:endParaRPr>
          </a:p>
          <a:p>
            <a:pPr marL="0" marR="0" lvl="0" indent="0" algn="l" rtl="0">
              <a:lnSpc>
                <a:spcPct val="115000"/>
              </a:lnSpc>
              <a:spcBef>
                <a:spcPts val="0"/>
              </a:spcBef>
              <a:spcAft>
                <a:spcPts val="0"/>
              </a:spcAft>
              <a:buNone/>
            </a:pPr>
            <a:endParaRPr dirty="0">
              <a:solidFill>
                <a:schemeClr val="dk1"/>
              </a:solidFill>
              <a:latin typeface="Roboto"/>
              <a:ea typeface="Roboto"/>
              <a:cs typeface="Roboto"/>
              <a:sym typeface="Roboto"/>
            </a:endParaRPr>
          </a:p>
        </p:txBody>
      </p:sp>
      <p:grpSp>
        <p:nvGrpSpPr>
          <p:cNvPr id="1065" name="Google Shape;1065;p58"/>
          <p:cNvGrpSpPr/>
          <p:nvPr/>
        </p:nvGrpSpPr>
        <p:grpSpPr>
          <a:xfrm>
            <a:off x="7604564" y="3354731"/>
            <a:ext cx="630872" cy="1211050"/>
            <a:chOff x="6816579" y="2284553"/>
            <a:chExt cx="574356" cy="1102658"/>
          </a:xfrm>
        </p:grpSpPr>
        <p:grpSp>
          <p:nvGrpSpPr>
            <p:cNvPr id="1066" name="Google Shape;1066;p58"/>
            <p:cNvGrpSpPr/>
            <p:nvPr/>
          </p:nvGrpSpPr>
          <p:grpSpPr>
            <a:xfrm>
              <a:off x="6816579" y="2284553"/>
              <a:ext cx="574356" cy="1102658"/>
              <a:chOff x="6816579" y="2284553"/>
              <a:chExt cx="574356" cy="1102658"/>
            </a:xfrm>
          </p:grpSpPr>
          <p:sp>
            <p:nvSpPr>
              <p:cNvPr id="1067" name="Google Shape;1067;p58"/>
              <p:cNvSpPr/>
              <p:nvPr/>
            </p:nvSpPr>
            <p:spPr>
              <a:xfrm>
                <a:off x="6890882" y="3158723"/>
                <a:ext cx="424848" cy="228488"/>
              </a:xfrm>
              <a:custGeom>
                <a:avLst/>
                <a:gdLst/>
                <a:ahLst/>
                <a:cxnLst/>
                <a:rect l="l" t="t" r="r" b="b"/>
                <a:pathLst>
                  <a:path w="37251" h="20034" extrusionOk="0">
                    <a:moveTo>
                      <a:pt x="18610" y="0"/>
                    </a:moveTo>
                    <a:cubicBezTo>
                      <a:pt x="16567" y="0"/>
                      <a:pt x="14529" y="110"/>
                      <a:pt x="12510" y="330"/>
                    </a:cubicBezTo>
                    <a:cubicBezTo>
                      <a:pt x="10952" y="530"/>
                      <a:pt x="9393" y="849"/>
                      <a:pt x="7914" y="1329"/>
                    </a:cubicBezTo>
                    <a:cubicBezTo>
                      <a:pt x="6715" y="1689"/>
                      <a:pt x="5596" y="2248"/>
                      <a:pt x="4597" y="2968"/>
                    </a:cubicBezTo>
                    <a:cubicBezTo>
                      <a:pt x="3717" y="3567"/>
                      <a:pt x="2958" y="4327"/>
                      <a:pt x="2359" y="5206"/>
                    </a:cubicBezTo>
                    <a:cubicBezTo>
                      <a:pt x="1759" y="6085"/>
                      <a:pt x="1319" y="7044"/>
                      <a:pt x="1000" y="8044"/>
                    </a:cubicBezTo>
                    <a:cubicBezTo>
                      <a:pt x="680" y="9163"/>
                      <a:pt x="440" y="10322"/>
                      <a:pt x="280" y="11481"/>
                    </a:cubicBezTo>
                    <a:cubicBezTo>
                      <a:pt x="160" y="12720"/>
                      <a:pt x="80" y="14039"/>
                      <a:pt x="40" y="15478"/>
                    </a:cubicBezTo>
                    <a:cubicBezTo>
                      <a:pt x="0" y="16916"/>
                      <a:pt x="0" y="18435"/>
                      <a:pt x="0" y="20034"/>
                    </a:cubicBezTo>
                    <a:lnTo>
                      <a:pt x="37250" y="20034"/>
                    </a:lnTo>
                    <a:cubicBezTo>
                      <a:pt x="37250" y="18435"/>
                      <a:pt x="37250" y="16876"/>
                      <a:pt x="37210" y="15478"/>
                    </a:cubicBezTo>
                    <a:cubicBezTo>
                      <a:pt x="37170" y="14079"/>
                      <a:pt x="37090" y="12720"/>
                      <a:pt x="36930" y="11481"/>
                    </a:cubicBezTo>
                    <a:cubicBezTo>
                      <a:pt x="36810" y="10322"/>
                      <a:pt x="36571" y="9163"/>
                      <a:pt x="36211" y="8044"/>
                    </a:cubicBezTo>
                    <a:cubicBezTo>
                      <a:pt x="35931" y="7044"/>
                      <a:pt x="35452" y="6085"/>
                      <a:pt x="34852" y="5206"/>
                    </a:cubicBezTo>
                    <a:cubicBezTo>
                      <a:pt x="34253" y="4327"/>
                      <a:pt x="33493" y="3567"/>
                      <a:pt x="32654" y="2968"/>
                    </a:cubicBezTo>
                    <a:cubicBezTo>
                      <a:pt x="31615" y="2248"/>
                      <a:pt x="30496" y="1689"/>
                      <a:pt x="29337" y="1329"/>
                    </a:cubicBezTo>
                    <a:cubicBezTo>
                      <a:pt x="27818" y="849"/>
                      <a:pt x="26299" y="530"/>
                      <a:pt x="24740" y="330"/>
                    </a:cubicBezTo>
                    <a:cubicBezTo>
                      <a:pt x="22702" y="110"/>
                      <a:pt x="20654" y="0"/>
                      <a:pt x="186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58"/>
              <p:cNvSpPr/>
              <p:nvPr/>
            </p:nvSpPr>
            <p:spPr>
              <a:xfrm>
                <a:off x="7003016" y="2991549"/>
                <a:ext cx="200580" cy="259829"/>
              </a:xfrm>
              <a:custGeom>
                <a:avLst/>
                <a:gdLst/>
                <a:ahLst/>
                <a:cxnLst/>
                <a:rect l="l" t="t" r="r" b="b"/>
                <a:pathLst>
                  <a:path w="17587" h="22782" extrusionOk="0">
                    <a:moveTo>
                      <a:pt x="0" y="0"/>
                    </a:moveTo>
                    <a:lnTo>
                      <a:pt x="0" y="13989"/>
                    </a:lnTo>
                    <a:cubicBezTo>
                      <a:pt x="0" y="18825"/>
                      <a:pt x="3917" y="22782"/>
                      <a:pt x="8793" y="22782"/>
                    </a:cubicBezTo>
                    <a:cubicBezTo>
                      <a:pt x="13629" y="22782"/>
                      <a:pt x="17586" y="18825"/>
                      <a:pt x="17586" y="13989"/>
                    </a:cubicBezTo>
                    <a:lnTo>
                      <a:pt x="17586" y="0"/>
                    </a:ln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58"/>
              <p:cNvSpPr/>
              <p:nvPr/>
            </p:nvSpPr>
            <p:spPr>
              <a:xfrm>
                <a:off x="7003016" y="3025273"/>
                <a:ext cx="200580" cy="133450"/>
              </a:xfrm>
              <a:custGeom>
                <a:avLst/>
                <a:gdLst/>
                <a:ahLst/>
                <a:cxnLst/>
                <a:rect l="l" t="t" r="r" b="b"/>
                <a:pathLst>
                  <a:path w="17587" h="11701" extrusionOk="0">
                    <a:moveTo>
                      <a:pt x="0" y="1"/>
                    </a:moveTo>
                    <a:lnTo>
                      <a:pt x="0" y="8674"/>
                    </a:lnTo>
                    <a:cubicBezTo>
                      <a:pt x="2682" y="10690"/>
                      <a:pt x="5882" y="11701"/>
                      <a:pt x="9089" y="11701"/>
                    </a:cubicBezTo>
                    <a:cubicBezTo>
                      <a:pt x="12049" y="11701"/>
                      <a:pt x="15016" y="10840"/>
                      <a:pt x="17586" y="9113"/>
                    </a:cubicBezTo>
                    <a:lnTo>
                      <a:pt x="17586" y="1"/>
                    </a:lnTo>
                    <a:close/>
                  </a:path>
                </a:pathLst>
              </a:custGeom>
              <a:solidFill>
                <a:srgbClr val="F28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58"/>
              <p:cNvSpPr/>
              <p:nvPr/>
            </p:nvSpPr>
            <p:spPr>
              <a:xfrm>
                <a:off x="7008936" y="2452754"/>
                <a:ext cx="93464" cy="306783"/>
              </a:xfrm>
              <a:custGeom>
                <a:avLst/>
                <a:gdLst/>
                <a:ahLst/>
                <a:cxnLst/>
                <a:rect l="l" t="t" r="r" b="b"/>
                <a:pathLst>
                  <a:path w="8195" h="26899" extrusionOk="0">
                    <a:moveTo>
                      <a:pt x="1" y="0"/>
                    </a:moveTo>
                    <a:lnTo>
                      <a:pt x="1800" y="25819"/>
                    </a:lnTo>
                    <a:cubicBezTo>
                      <a:pt x="1840" y="25979"/>
                      <a:pt x="1879" y="26139"/>
                      <a:pt x="1959" y="26259"/>
                    </a:cubicBezTo>
                    <a:cubicBezTo>
                      <a:pt x="2039" y="26419"/>
                      <a:pt x="2119" y="26539"/>
                      <a:pt x="2239" y="26619"/>
                    </a:cubicBezTo>
                    <a:cubicBezTo>
                      <a:pt x="2319" y="26739"/>
                      <a:pt x="2439" y="26819"/>
                      <a:pt x="2559" y="26859"/>
                    </a:cubicBezTo>
                    <a:cubicBezTo>
                      <a:pt x="2679" y="26899"/>
                      <a:pt x="2799" y="26899"/>
                      <a:pt x="2919" y="26899"/>
                    </a:cubicBezTo>
                    <a:lnTo>
                      <a:pt x="4078" y="26659"/>
                    </a:lnTo>
                    <a:lnTo>
                      <a:pt x="5237" y="26419"/>
                    </a:lnTo>
                    <a:lnTo>
                      <a:pt x="6396" y="26179"/>
                    </a:lnTo>
                    <a:lnTo>
                      <a:pt x="7555" y="25979"/>
                    </a:lnTo>
                    <a:cubicBezTo>
                      <a:pt x="7675" y="25939"/>
                      <a:pt x="7795" y="25899"/>
                      <a:pt x="7875" y="25819"/>
                    </a:cubicBezTo>
                    <a:cubicBezTo>
                      <a:pt x="7955" y="25700"/>
                      <a:pt x="8034" y="25580"/>
                      <a:pt x="8114" y="25460"/>
                    </a:cubicBezTo>
                    <a:cubicBezTo>
                      <a:pt x="8154" y="25340"/>
                      <a:pt x="8194" y="25180"/>
                      <a:pt x="8194" y="25060"/>
                    </a:cubicBezTo>
                    <a:cubicBezTo>
                      <a:pt x="8194" y="24860"/>
                      <a:pt x="8194" y="24700"/>
                      <a:pt x="8154" y="24540"/>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58"/>
              <p:cNvSpPr/>
              <p:nvPr/>
            </p:nvSpPr>
            <p:spPr>
              <a:xfrm>
                <a:off x="7090082" y="2452754"/>
                <a:ext cx="93909" cy="306669"/>
              </a:xfrm>
              <a:custGeom>
                <a:avLst/>
                <a:gdLst/>
                <a:ahLst/>
                <a:cxnLst/>
                <a:rect l="l" t="t" r="r" b="b"/>
                <a:pathLst>
                  <a:path w="8234" h="26889" extrusionOk="0">
                    <a:moveTo>
                      <a:pt x="8234" y="0"/>
                    </a:moveTo>
                    <a:lnTo>
                      <a:pt x="40" y="24540"/>
                    </a:lnTo>
                    <a:cubicBezTo>
                      <a:pt x="0" y="24700"/>
                      <a:pt x="0" y="24860"/>
                      <a:pt x="0" y="25060"/>
                    </a:cubicBezTo>
                    <a:cubicBezTo>
                      <a:pt x="0" y="25180"/>
                      <a:pt x="40" y="25340"/>
                      <a:pt x="80" y="25460"/>
                    </a:cubicBezTo>
                    <a:cubicBezTo>
                      <a:pt x="160" y="25580"/>
                      <a:pt x="240" y="25700"/>
                      <a:pt x="320" y="25819"/>
                    </a:cubicBezTo>
                    <a:cubicBezTo>
                      <a:pt x="440" y="25899"/>
                      <a:pt x="560" y="25939"/>
                      <a:pt x="680" y="25979"/>
                    </a:cubicBezTo>
                    <a:lnTo>
                      <a:pt x="1839" y="26179"/>
                    </a:lnTo>
                    <a:lnTo>
                      <a:pt x="2998" y="26419"/>
                    </a:lnTo>
                    <a:lnTo>
                      <a:pt x="4157" y="26659"/>
                    </a:lnTo>
                    <a:lnTo>
                      <a:pt x="5276" y="26859"/>
                    </a:lnTo>
                    <a:cubicBezTo>
                      <a:pt x="5336" y="26879"/>
                      <a:pt x="5406" y="26889"/>
                      <a:pt x="5476" y="26889"/>
                    </a:cubicBezTo>
                    <a:cubicBezTo>
                      <a:pt x="5546" y="26889"/>
                      <a:pt x="5616" y="26879"/>
                      <a:pt x="5676" y="26859"/>
                    </a:cubicBezTo>
                    <a:cubicBezTo>
                      <a:pt x="5795" y="26819"/>
                      <a:pt x="5915" y="26739"/>
                      <a:pt x="5995" y="26619"/>
                    </a:cubicBezTo>
                    <a:cubicBezTo>
                      <a:pt x="6115" y="26539"/>
                      <a:pt x="6195" y="26419"/>
                      <a:pt x="6275" y="26259"/>
                    </a:cubicBezTo>
                    <a:cubicBezTo>
                      <a:pt x="6315" y="26139"/>
                      <a:pt x="6395" y="25979"/>
                      <a:pt x="6395" y="25779"/>
                    </a:cubicBezTo>
                    <a:lnTo>
                      <a:pt x="82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58"/>
              <p:cNvSpPr/>
              <p:nvPr/>
            </p:nvSpPr>
            <p:spPr>
              <a:xfrm>
                <a:off x="7038110" y="2284553"/>
                <a:ext cx="113058" cy="470422"/>
              </a:xfrm>
              <a:custGeom>
                <a:avLst/>
                <a:gdLst/>
                <a:ahLst/>
                <a:cxnLst/>
                <a:rect l="l" t="t" r="r" b="b"/>
                <a:pathLst>
                  <a:path w="9913" h="41247" extrusionOk="0">
                    <a:moveTo>
                      <a:pt x="2399" y="0"/>
                    </a:moveTo>
                    <a:lnTo>
                      <a:pt x="1" y="39288"/>
                    </a:lnTo>
                    <a:cubicBezTo>
                      <a:pt x="1" y="39528"/>
                      <a:pt x="41" y="39808"/>
                      <a:pt x="121" y="40048"/>
                    </a:cubicBezTo>
                    <a:cubicBezTo>
                      <a:pt x="161" y="40248"/>
                      <a:pt x="241" y="40448"/>
                      <a:pt x="401" y="40647"/>
                    </a:cubicBezTo>
                    <a:cubicBezTo>
                      <a:pt x="481" y="40807"/>
                      <a:pt x="640" y="40967"/>
                      <a:pt x="840" y="41087"/>
                    </a:cubicBezTo>
                    <a:cubicBezTo>
                      <a:pt x="1000" y="41167"/>
                      <a:pt x="1160" y="41207"/>
                      <a:pt x="1360" y="41247"/>
                    </a:cubicBezTo>
                    <a:lnTo>
                      <a:pt x="8554" y="41247"/>
                    </a:lnTo>
                    <a:cubicBezTo>
                      <a:pt x="8754" y="41207"/>
                      <a:pt x="8954" y="41167"/>
                      <a:pt x="9114" y="41087"/>
                    </a:cubicBezTo>
                    <a:cubicBezTo>
                      <a:pt x="9273" y="40967"/>
                      <a:pt x="9433" y="40807"/>
                      <a:pt x="9553" y="40647"/>
                    </a:cubicBezTo>
                    <a:cubicBezTo>
                      <a:pt x="9673" y="40448"/>
                      <a:pt x="9753" y="40248"/>
                      <a:pt x="9833" y="40048"/>
                    </a:cubicBezTo>
                    <a:cubicBezTo>
                      <a:pt x="9873" y="39808"/>
                      <a:pt x="9913" y="39528"/>
                      <a:pt x="9913" y="39288"/>
                    </a:cubicBezTo>
                    <a:lnTo>
                      <a:pt x="75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58"/>
              <p:cNvSpPr/>
              <p:nvPr/>
            </p:nvSpPr>
            <p:spPr>
              <a:xfrm>
                <a:off x="6886320" y="2592237"/>
                <a:ext cx="419829" cy="528314"/>
              </a:xfrm>
              <a:custGeom>
                <a:avLst/>
                <a:gdLst/>
                <a:ahLst/>
                <a:cxnLst/>
                <a:rect l="l" t="t" r="r" b="b"/>
                <a:pathLst>
                  <a:path w="36811" h="46323" extrusionOk="0">
                    <a:moveTo>
                      <a:pt x="18386" y="0"/>
                    </a:moveTo>
                    <a:cubicBezTo>
                      <a:pt x="8234" y="0"/>
                      <a:pt x="1" y="10392"/>
                      <a:pt x="1" y="23182"/>
                    </a:cubicBezTo>
                    <a:cubicBezTo>
                      <a:pt x="1" y="35931"/>
                      <a:pt x="8234" y="46323"/>
                      <a:pt x="18386" y="46323"/>
                    </a:cubicBezTo>
                    <a:cubicBezTo>
                      <a:pt x="28577" y="46323"/>
                      <a:pt x="36811" y="35931"/>
                      <a:pt x="36811" y="23182"/>
                    </a:cubicBezTo>
                    <a:cubicBezTo>
                      <a:pt x="36811" y="10392"/>
                      <a:pt x="28577" y="0"/>
                      <a:pt x="18386" y="0"/>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58"/>
              <p:cNvSpPr/>
              <p:nvPr/>
            </p:nvSpPr>
            <p:spPr>
              <a:xfrm>
                <a:off x="7247790" y="2901289"/>
                <a:ext cx="127645" cy="127645"/>
              </a:xfrm>
              <a:custGeom>
                <a:avLst/>
                <a:gdLst/>
                <a:ahLst/>
                <a:cxnLst/>
                <a:rect l="l" t="t" r="r" b="b"/>
                <a:pathLst>
                  <a:path w="11192" h="11192" extrusionOk="0">
                    <a:moveTo>
                      <a:pt x="5596" y="0"/>
                    </a:moveTo>
                    <a:cubicBezTo>
                      <a:pt x="2519" y="0"/>
                      <a:pt x="1" y="2518"/>
                      <a:pt x="1" y="5596"/>
                    </a:cubicBezTo>
                    <a:cubicBezTo>
                      <a:pt x="1" y="8673"/>
                      <a:pt x="2519" y="11191"/>
                      <a:pt x="5596" y="11191"/>
                    </a:cubicBezTo>
                    <a:cubicBezTo>
                      <a:pt x="8714" y="11191"/>
                      <a:pt x="11192" y="8673"/>
                      <a:pt x="11192" y="5596"/>
                    </a:cubicBezTo>
                    <a:cubicBezTo>
                      <a:pt x="11192" y="2518"/>
                      <a:pt x="8714" y="0"/>
                      <a:pt x="5596" y="0"/>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58"/>
              <p:cNvSpPr/>
              <p:nvPr/>
            </p:nvSpPr>
            <p:spPr>
              <a:xfrm>
                <a:off x="7287001" y="2928753"/>
                <a:ext cx="43772" cy="43202"/>
              </a:xfrm>
              <a:custGeom>
                <a:avLst/>
                <a:gdLst/>
                <a:ahLst/>
                <a:cxnLst/>
                <a:rect l="l" t="t" r="r" b="b"/>
                <a:pathLst>
                  <a:path w="3838" h="3788" extrusionOk="0">
                    <a:moveTo>
                      <a:pt x="3256" y="1"/>
                    </a:moveTo>
                    <a:cubicBezTo>
                      <a:pt x="2954" y="1"/>
                      <a:pt x="2649" y="54"/>
                      <a:pt x="2358" y="150"/>
                    </a:cubicBezTo>
                    <a:cubicBezTo>
                      <a:pt x="1319" y="470"/>
                      <a:pt x="520" y="1269"/>
                      <a:pt x="200" y="2309"/>
                    </a:cubicBezTo>
                    <a:cubicBezTo>
                      <a:pt x="40" y="2788"/>
                      <a:pt x="0" y="3308"/>
                      <a:pt x="120" y="3787"/>
                    </a:cubicBezTo>
                    <a:cubicBezTo>
                      <a:pt x="280" y="2868"/>
                      <a:pt x="760" y="2029"/>
                      <a:pt x="1399" y="1349"/>
                    </a:cubicBezTo>
                    <a:cubicBezTo>
                      <a:pt x="2078" y="670"/>
                      <a:pt x="2918" y="230"/>
                      <a:pt x="3837" y="70"/>
                    </a:cubicBezTo>
                    <a:cubicBezTo>
                      <a:pt x="3648" y="23"/>
                      <a:pt x="3452" y="1"/>
                      <a:pt x="3256" y="1"/>
                    </a:cubicBezTo>
                    <a:close/>
                  </a:path>
                </a:pathLst>
              </a:custGeom>
              <a:solidFill>
                <a:srgbClr val="F28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58"/>
              <p:cNvSpPr/>
              <p:nvPr/>
            </p:nvSpPr>
            <p:spPr>
              <a:xfrm>
                <a:off x="6816579" y="2901289"/>
                <a:ext cx="128101" cy="127645"/>
              </a:xfrm>
              <a:custGeom>
                <a:avLst/>
                <a:gdLst/>
                <a:ahLst/>
                <a:cxnLst/>
                <a:rect l="l" t="t" r="r" b="b"/>
                <a:pathLst>
                  <a:path w="11232" h="11192" extrusionOk="0">
                    <a:moveTo>
                      <a:pt x="5636" y="0"/>
                    </a:moveTo>
                    <a:cubicBezTo>
                      <a:pt x="2519" y="0"/>
                      <a:pt x="1" y="2518"/>
                      <a:pt x="1" y="5596"/>
                    </a:cubicBezTo>
                    <a:cubicBezTo>
                      <a:pt x="1" y="8673"/>
                      <a:pt x="2519" y="11191"/>
                      <a:pt x="5636" y="11191"/>
                    </a:cubicBezTo>
                    <a:cubicBezTo>
                      <a:pt x="8714" y="11191"/>
                      <a:pt x="11232" y="8673"/>
                      <a:pt x="11232" y="5596"/>
                    </a:cubicBezTo>
                    <a:cubicBezTo>
                      <a:pt x="11232" y="2518"/>
                      <a:pt x="8714" y="0"/>
                      <a:pt x="5636" y="0"/>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58"/>
              <p:cNvSpPr/>
              <p:nvPr/>
            </p:nvSpPr>
            <p:spPr>
              <a:xfrm>
                <a:off x="6861708" y="2928753"/>
                <a:ext cx="43316" cy="43202"/>
              </a:xfrm>
              <a:custGeom>
                <a:avLst/>
                <a:gdLst/>
                <a:ahLst/>
                <a:cxnLst/>
                <a:rect l="l" t="t" r="r" b="b"/>
                <a:pathLst>
                  <a:path w="3798" h="3788" extrusionOk="0">
                    <a:moveTo>
                      <a:pt x="582" y="1"/>
                    </a:moveTo>
                    <a:cubicBezTo>
                      <a:pt x="385" y="1"/>
                      <a:pt x="190" y="23"/>
                      <a:pt x="1" y="70"/>
                    </a:cubicBezTo>
                    <a:cubicBezTo>
                      <a:pt x="880" y="230"/>
                      <a:pt x="1759" y="670"/>
                      <a:pt x="2439" y="1309"/>
                    </a:cubicBezTo>
                    <a:cubicBezTo>
                      <a:pt x="3078" y="1989"/>
                      <a:pt x="3518" y="2868"/>
                      <a:pt x="3717" y="3787"/>
                    </a:cubicBezTo>
                    <a:cubicBezTo>
                      <a:pt x="3797" y="3268"/>
                      <a:pt x="3797" y="2748"/>
                      <a:pt x="3638" y="2269"/>
                    </a:cubicBezTo>
                    <a:cubicBezTo>
                      <a:pt x="3438" y="1789"/>
                      <a:pt x="3158" y="1309"/>
                      <a:pt x="2798" y="950"/>
                    </a:cubicBezTo>
                    <a:cubicBezTo>
                      <a:pt x="2439" y="590"/>
                      <a:pt x="1959" y="310"/>
                      <a:pt x="1479" y="150"/>
                    </a:cubicBezTo>
                    <a:cubicBezTo>
                      <a:pt x="1189" y="54"/>
                      <a:pt x="884" y="1"/>
                      <a:pt x="582" y="1"/>
                    </a:cubicBezTo>
                    <a:close/>
                  </a:path>
                </a:pathLst>
              </a:custGeom>
              <a:solidFill>
                <a:srgbClr val="F28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8"/>
              <p:cNvSpPr/>
              <p:nvPr/>
            </p:nvSpPr>
            <p:spPr>
              <a:xfrm>
                <a:off x="7034928" y="2985162"/>
                <a:ext cx="122170" cy="46053"/>
              </a:xfrm>
              <a:custGeom>
                <a:avLst/>
                <a:gdLst/>
                <a:ahLst/>
                <a:cxnLst/>
                <a:rect l="l" t="t" r="r" b="b"/>
                <a:pathLst>
                  <a:path w="10712" h="4038" extrusionOk="0">
                    <a:moveTo>
                      <a:pt x="4077" y="0"/>
                    </a:moveTo>
                    <a:cubicBezTo>
                      <a:pt x="1839" y="0"/>
                      <a:pt x="0" y="1799"/>
                      <a:pt x="40" y="4037"/>
                    </a:cubicBezTo>
                    <a:lnTo>
                      <a:pt x="10711" y="4037"/>
                    </a:lnTo>
                    <a:cubicBezTo>
                      <a:pt x="10711" y="1799"/>
                      <a:pt x="8913" y="0"/>
                      <a:pt x="66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58"/>
              <p:cNvSpPr/>
              <p:nvPr/>
            </p:nvSpPr>
            <p:spPr>
              <a:xfrm>
                <a:off x="7041759" y="2877932"/>
                <a:ext cx="108952" cy="50262"/>
              </a:xfrm>
              <a:custGeom>
                <a:avLst/>
                <a:gdLst/>
                <a:ahLst/>
                <a:cxnLst/>
                <a:rect l="l" t="t" r="r" b="b"/>
                <a:pathLst>
                  <a:path w="9553" h="4407" extrusionOk="0">
                    <a:moveTo>
                      <a:pt x="4777" y="0"/>
                    </a:moveTo>
                    <a:cubicBezTo>
                      <a:pt x="2389" y="0"/>
                      <a:pt x="1" y="430"/>
                      <a:pt x="1" y="1289"/>
                    </a:cubicBezTo>
                    <a:cubicBezTo>
                      <a:pt x="1" y="3008"/>
                      <a:pt x="2119" y="4407"/>
                      <a:pt x="4757" y="4407"/>
                    </a:cubicBezTo>
                    <a:cubicBezTo>
                      <a:pt x="7435" y="4407"/>
                      <a:pt x="9553" y="3008"/>
                      <a:pt x="9553" y="1289"/>
                    </a:cubicBezTo>
                    <a:cubicBezTo>
                      <a:pt x="9553" y="430"/>
                      <a:pt x="7165" y="0"/>
                      <a:pt x="4777" y="0"/>
                    </a:cubicBezTo>
                    <a:close/>
                  </a:path>
                </a:pathLst>
              </a:custGeom>
              <a:solidFill>
                <a:srgbClr val="F28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58"/>
              <p:cNvSpPr/>
              <p:nvPr/>
            </p:nvSpPr>
            <p:spPr>
              <a:xfrm>
                <a:off x="7317988" y="2995073"/>
                <a:ext cx="32835" cy="53398"/>
              </a:xfrm>
              <a:custGeom>
                <a:avLst/>
                <a:gdLst/>
                <a:ahLst/>
                <a:cxnLst/>
                <a:rect l="l" t="t" r="r" b="b"/>
                <a:pathLst>
                  <a:path w="2879" h="4682" extrusionOk="0">
                    <a:moveTo>
                      <a:pt x="899" y="1"/>
                    </a:moveTo>
                    <a:cubicBezTo>
                      <a:pt x="813" y="1"/>
                      <a:pt x="726" y="17"/>
                      <a:pt x="640" y="51"/>
                    </a:cubicBezTo>
                    <a:cubicBezTo>
                      <a:pt x="201" y="171"/>
                      <a:pt x="1" y="610"/>
                      <a:pt x="121" y="1050"/>
                    </a:cubicBezTo>
                    <a:lnTo>
                      <a:pt x="1240" y="4127"/>
                    </a:lnTo>
                    <a:cubicBezTo>
                      <a:pt x="1337" y="4483"/>
                      <a:pt x="1642" y="4681"/>
                      <a:pt x="1988" y="4681"/>
                    </a:cubicBezTo>
                    <a:cubicBezTo>
                      <a:pt x="2070" y="4681"/>
                      <a:pt x="2155" y="4670"/>
                      <a:pt x="2239" y="4647"/>
                    </a:cubicBezTo>
                    <a:cubicBezTo>
                      <a:pt x="2639" y="4487"/>
                      <a:pt x="2879" y="4048"/>
                      <a:pt x="2719" y="3648"/>
                    </a:cubicBezTo>
                    <a:lnTo>
                      <a:pt x="1640" y="530"/>
                    </a:lnTo>
                    <a:cubicBezTo>
                      <a:pt x="1514" y="216"/>
                      <a:pt x="1215" y="1"/>
                      <a:pt x="8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58"/>
              <p:cNvSpPr/>
              <p:nvPr/>
            </p:nvSpPr>
            <p:spPr>
              <a:xfrm>
                <a:off x="7336225" y="2976254"/>
                <a:ext cx="54710" cy="34512"/>
              </a:xfrm>
              <a:custGeom>
                <a:avLst/>
                <a:gdLst/>
                <a:ahLst/>
                <a:cxnLst/>
                <a:rect l="l" t="t" r="r" b="b"/>
                <a:pathLst>
                  <a:path w="4797" h="3026" extrusionOk="0">
                    <a:moveTo>
                      <a:pt x="960" y="1"/>
                    </a:moveTo>
                    <a:cubicBezTo>
                      <a:pt x="651" y="1"/>
                      <a:pt x="349" y="165"/>
                      <a:pt x="200" y="462"/>
                    </a:cubicBezTo>
                    <a:cubicBezTo>
                      <a:pt x="1" y="861"/>
                      <a:pt x="200" y="1341"/>
                      <a:pt x="600" y="1501"/>
                    </a:cubicBezTo>
                    <a:lnTo>
                      <a:pt x="3558" y="2940"/>
                    </a:lnTo>
                    <a:cubicBezTo>
                      <a:pt x="3674" y="2998"/>
                      <a:pt x="3795" y="3026"/>
                      <a:pt x="3911" y="3026"/>
                    </a:cubicBezTo>
                    <a:cubicBezTo>
                      <a:pt x="4194" y="3026"/>
                      <a:pt x="4455" y="2863"/>
                      <a:pt x="4597" y="2580"/>
                    </a:cubicBezTo>
                    <a:cubicBezTo>
                      <a:pt x="4797" y="2180"/>
                      <a:pt x="4637" y="1701"/>
                      <a:pt x="4237" y="1501"/>
                    </a:cubicBezTo>
                    <a:lnTo>
                      <a:pt x="1280" y="62"/>
                    </a:lnTo>
                    <a:cubicBezTo>
                      <a:pt x="1176" y="21"/>
                      <a:pt x="1068" y="1"/>
                      <a:pt x="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2" name="Google Shape;1082;p58"/>
            <p:cNvGrpSpPr/>
            <p:nvPr/>
          </p:nvGrpSpPr>
          <p:grpSpPr>
            <a:xfrm>
              <a:off x="6989140" y="2848342"/>
              <a:ext cx="229233" cy="14935"/>
              <a:chOff x="5930437" y="3919867"/>
              <a:chExt cx="309273" cy="20149"/>
            </a:xfrm>
          </p:grpSpPr>
          <p:sp>
            <p:nvSpPr>
              <p:cNvPr id="1083" name="Google Shape;1083;p58"/>
              <p:cNvSpPr/>
              <p:nvPr/>
            </p:nvSpPr>
            <p:spPr>
              <a:xfrm>
                <a:off x="5930437" y="3919867"/>
                <a:ext cx="87254" cy="20149"/>
              </a:xfrm>
              <a:custGeom>
                <a:avLst/>
                <a:gdLst/>
                <a:ahLst/>
                <a:cxnLst/>
                <a:rect l="l" t="t" r="r" b="b"/>
                <a:pathLst>
                  <a:path w="6292" h="1453" extrusionOk="0">
                    <a:moveTo>
                      <a:pt x="726" y="1"/>
                    </a:moveTo>
                    <a:cubicBezTo>
                      <a:pt x="323" y="1"/>
                      <a:pt x="0" y="323"/>
                      <a:pt x="0" y="726"/>
                    </a:cubicBezTo>
                    <a:cubicBezTo>
                      <a:pt x="0" y="1130"/>
                      <a:pt x="323" y="1452"/>
                      <a:pt x="726" y="1452"/>
                    </a:cubicBezTo>
                    <a:lnTo>
                      <a:pt x="5606" y="1452"/>
                    </a:lnTo>
                    <a:cubicBezTo>
                      <a:pt x="5969" y="1452"/>
                      <a:pt x="6291" y="1130"/>
                      <a:pt x="6291" y="726"/>
                    </a:cubicBezTo>
                    <a:cubicBezTo>
                      <a:pt x="6291" y="323"/>
                      <a:pt x="5969" y="1"/>
                      <a:pt x="5606"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58"/>
              <p:cNvSpPr/>
              <p:nvPr/>
            </p:nvSpPr>
            <p:spPr>
              <a:xfrm>
                <a:off x="6152456" y="3919867"/>
                <a:ext cx="87254" cy="20149"/>
              </a:xfrm>
              <a:custGeom>
                <a:avLst/>
                <a:gdLst/>
                <a:ahLst/>
                <a:cxnLst/>
                <a:rect l="l" t="t" r="r" b="b"/>
                <a:pathLst>
                  <a:path w="6292" h="1453" extrusionOk="0">
                    <a:moveTo>
                      <a:pt x="727" y="1"/>
                    </a:moveTo>
                    <a:cubicBezTo>
                      <a:pt x="323" y="1"/>
                      <a:pt x="1" y="323"/>
                      <a:pt x="1" y="726"/>
                    </a:cubicBezTo>
                    <a:cubicBezTo>
                      <a:pt x="1" y="1130"/>
                      <a:pt x="323" y="1452"/>
                      <a:pt x="727" y="1452"/>
                    </a:cubicBezTo>
                    <a:lnTo>
                      <a:pt x="5566" y="1452"/>
                    </a:lnTo>
                    <a:cubicBezTo>
                      <a:pt x="5969" y="1452"/>
                      <a:pt x="6292" y="1130"/>
                      <a:pt x="6292" y="726"/>
                    </a:cubicBezTo>
                    <a:cubicBezTo>
                      <a:pt x="6292" y="323"/>
                      <a:pt x="5969" y="1"/>
                      <a:pt x="5566"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85" name="Google Shape;1085;p58"/>
          <p:cNvSpPr txBox="1"/>
          <p:nvPr/>
        </p:nvSpPr>
        <p:spPr>
          <a:xfrm>
            <a:off x="2139000" y="2308025"/>
            <a:ext cx="6285000" cy="111412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dk1"/>
                </a:solidFill>
                <a:latin typeface="Roboto"/>
                <a:ea typeface="Roboto"/>
                <a:cs typeface="Roboto"/>
                <a:sym typeface="Roboto"/>
              </a:rPr>
              <a:t>If you have the app on your phone and you have the notification open, and you didn't finish your day, they will send at least three notifications at different times of the day to remind you to do so.”</a:t>
            </a:r>
            <a:endParaRPr dirty="0">
              <a:solidFill>
                <a:schemeClr val="dk1"/>
              </a:solidFill>
              <a:latin typeface="Roboto"/>
              <a:ea typeface="Roboto"/>
              <a:cs typeface="Roboto"/>
              <a:sym typeface="Roboto"/>
            </a:endParaRPr>
          </a:p>
          <a:p>
            <a:pPr marL="457200" marR="0" lvl="0" indent="-317500" algn="l" rtl="0">
              <a:lnSpc>
                <a:spcPct val="115000"/>
              </a:lnSpc>
              <a:spcBef>
                <a:spcPts val="0"/>
              </a:spcBef>
              <a:spcAft>
                <a:spcPts val="0"/>
              </a:spcAft>
              <a:buClr>
                <a:schemeClr val="dk1"/>
              </a:buClr>
              <a:buSzPts val="1400"/>
              <a:buFont typeface="Roboto"/>
              <a:buChar char="-"/>
            </a:pPr>
            <a:r>
              <a:rPr lang="en" sz="1600" b="1" dirty="0">
                <a:solidFill>
                  <a:srgbClr val="FF0000"/>
                </a:solidFill>
                <a:latin typeface="Roboto"/>
                <a:ea typeface="Roboto"/>
                <a:cs typeface="Roboto"/>
                <a:sym typeface="Roboto"/>
              </a:rPr>
              <a:t>Interviewee #5</a:t>
            </a:r>
            <a:endParaRPr sz="1600" b="1" dirty="0">
              <a:solidFill>
                <a:srgbClr val="FF0000"/>
              </a:solidFill>
              <a:latin typeface="Roboto"/>
              <a:ea typeface="Roboto"/>
              <a:cs typeface="Roboto"/>
              <a:sym typeface="Roboto"/>
            </a:endParaRPr>
          </a:p>
        </p:txBody>
      </p:sp>
      <p:grpSp>
        <p:nvGrpSpPr>
          <p:cNvPr id="1086" name="Google Shape;1086;p58"/>
          <p:cNvGrpSpPr/>
          <p:nvPr/>
        </p:nvGrpSpPr>
        <p:grpSpPr>
          <a:xfrm>
            <a:off x="1028709" y="2202636"/>
            <a:ext cx="828610" cy="1152088"/>
            <a:chOff x="2516415" y="539991"/>
            <a:chExt cx="1404901" cy="1952692"/>
          </a:xfrm>
        </p:grpSpPr>
        <p:sp>
          <p:nvSpPr>
            <p:cNvPr id="1087" name="Google Shape;1087;p58"/>
            <p:cNvSpPr/>
            <p:nvPr/>
          </p:nvSpPr>
          <p:spPr>
            <a:xfrm>
              <a:off x="2783752" y="2113028"/>
              <a:ext cx="705885" cy="379655"/>
            </a:xfrm>
            <a:custGeom>
              <a:avLst/>
              <a:gdLst/>
              <a:ahLst/>
              <a:cxnLst/>
              <a:rect l="l" t="t" r="r" b="b"/>
              <a:pathLst>
                <a:path w="36269" h="19507" extrusionOk="0">
                  <a:moveTo>
                    <a:pt x="18134" y="1"/>
                  </a:moveTo>
                  <a:cubicBezTo>
                    <a:pt x="16150" y="1"/>
                    <a:pt x="14165" y="108"/>
                    <a:pt x="12181" y="322"/>
                  </a:cubicBezTo>
                  <a:cubicBezTo>
                    <a:pt x="10663" y="478"/>
                    <a:pt x="9145" y="828"/>
                    <a:pt x="7706" y="1295"/>
                  </a:cubicBezTo>
                  <a:cubicBezTo>
                    <a:pt x="6538" y="1645"/>
                    <a:pt x="5449" y="2190"/>
                    <a:pt x="4476" y="2851"/>
                  </a:cubicBezTo>
                  <a:cubicBezTo>
                    <a:pt x="3620" y="3435"/>
                    <a:pt x="2880" y="4174"/>
                    <a:pt x="2297" y="5031"/>
                  </a:cubicBezTo>
                  <a:cubicBezTo>
                    <a:pt x="1713" y="5887"/>
                    <a:pt x="1285" y="6821"/>
                    <a:pt x="973" y="7793"/>
                  </a:cubicBezTo>
                  <a:cubicBezTo>
                    <a:pt x="662" y="8883"/>
                    <a:pt x="429" y="10011"/>
                    <a:pt x="312" y="11140"/>
                  </a:cubicBezTo>
                  <a:cubicBezTo>
                    <a:pt x="156" y="12346"/>
                    <a:pt x="78" y="13630"/>
                    <a:pt x="40" y="15031"/>
                  </a:cubicBezTo>
                  <a:cubicBezTo>
                    <a:pt x="1" y="16432"/>
                    <a:pt x="1" y="17911"/>
                    <a:pt x="1" y="19506"/>
                  </a:cubicBezTo>
                  <a:lnTo>
                    <a:pt x="36268" y="19506"/>
                  </a:lnTo>
                  <a:cubicBezTo>
                    <a:pt x="36268" y="17911"/>
                    <a:pt x="36268" y="16432"/>
                    <a:pt x="36229" y="15031"/>
                  </a:cubicBezTo>
                  <a:cubicBezTo>
                    <a:pt x="36190" y="13669"/>
                    <a:pt x="36112" y="12346"/>
                    <a:pt x="35957" y="11140"/>
                  </a:cubicBezTo>
                  <a:cubicBezTo>
                    <a:pt x="35840" y="10011"/>
                    <a:pt x="35607" y="8883"/>
                    <a:pt x="35295" y="7793"/>
                  </a:cubicBezTo>
                  <a:cubicBezTo>
                    <a:pt x="34984" y="6821"/>
                    <a:pt x="34517" y="5887"/>
                    <a:pt x="33933" y="5031"/>
                  </a:cubicBezTo>
                  <a:cubicBezTo>
                    <a:pt x="33350" y="4174"/>
                    <a:pt x="32610" y="3435"/>
                    <a:pt x="31793" y="2851"/>
                  </a:cubicBezTo>
                  <a:cubicBezTo>
                    <a:pt x="30781" y="2190"/>
                    <a:pt x="29692" y="1645"/>
                    <a:pt x="28563" y="1295"/>
                  </a:cubicBezTo>
                  <a:cubicBezTo>
                    <a:pt x="27085" y="828"/>
                    <a:pt x="25606" y="478"/>
                    <a:pt x="24088" y="322"/>
                  </a:cubicBezTo>
                  <a:cubicBezTo>
                    <a:pt x="22104" y="108"/>
                    <a:pt x="20119" y="1"/>
                    <a:pt x="18134" y="1"/>
                  </a:cubicBezTo>
                  <a:close/>
                </a:path>
              </a:pathLst>
            </a:custGeom>
            <a:solidFill>
              <a:srgbClr val="F1C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58"/>
            <p:cNvSpPr/>
            <p:nvPr/>
          </p:nvSpPr>
          <p:spPr>
            <a:xfrm>
              <a:off x="2970066" y="1834520"/>
              <a:ext cx="333256" cy="431717"/>
            </a:xfrm>
            <a:custGeom>
              <a:avLst/>
              <a:gdLst/>
              <a:ahLst/>
              <a:cxnLst/>
              <a:rect l="l" t="t" r="r" b="b"/>
              <a:pathLst>
                <a:path w="17123" h="22182" extrusionOk="0">
                  <a:moveTo>
                    <a:pt x="0" y="0"/>
                  </a:moveTo>
                  <a:lnTo>
                    <a:pt x="0" y="13620"/>
                  </a:lnTo>
                  <a:cubicBezTo>
                    <a:pt x="0" y="18368"/>
                    <a:pt x="3814" y="22181"/>
                    <a:pt x="8561" y="22181"/>
                  </a:cubicBezTo>
                  <a:cubicBezTo>
                    <a:pt x="13270" y="22181"/>
                    <a:pt x="17122" y="18368"/>
                    <a:pt x="17122" y="13620"/>
                  </a:cubicBezTo>
                  <a:lnTo>
                    <a:pt x="17122" y="0"/>
                  </a:lnTo>
                  <a:close/>
                </a:path>
              </a:pathLst>
            </a:custGeom>
            <a:solidFill>
              <a:srgbClr val="F1C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58"/>
            <p:cNvSpPr/>
            <p:nvPr/>
          </p:nvSpPr>
          <p:spPr>
            <a:xfrm>
              <a:off x="2970066" y="1890572"/>
              <a:ext cx="333256" cy="222359"/>
            </a:xfrm>
            <a:custGeom>
              <a:avLst/>
              <a:gdLst/>
              <a:ahLst/>
              <a:cxnLst/>
              <a:rect l="l" t="t" r="r" b="b"/>
              <a:pathLst>
                <a:path w="17123" h="11425" extrusionOk="0">
                  <a:moveTo>
                    <a:pt x="0" y="0"/>
                  </a:moveTo>
                  <a:lnTo>
                    <a:pt x="0" y="8483"/>
                  </a:lnTo>
                  <a:cubicBezTo>
                    <a:pt x="2604" y="10441"/>
                    <a:pt x="5710" y="11425"/>
                    <a:pt x="8824" y="11425"/>
                  </a:cubicBezTo>
                  <a:cubicBezTo>
                    <a:pt x="11714" y="11425"/>
                    <a:pt x="14612" y="10577"/>
                    <a:pt x="17122" y="8872"/>
                  </a:cubicBezTo>
                  <a:lnTo>
                    <a:pt x="17122" y="0"/>
                  </a:lnTo>
                  <a:close/>
                </a:path>
              </a:pathLst>
            </a:custGeom>
            <a:solidFill>
              <a:srgbClr val="E0B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58"/>
            <p:cNvSpPr/>
            <p:nvPr/>
          </p:nvSpPr>
          <p:spPr>
            <a:xfrm>
              <a:off x="2818590" y="2111899"/>
              <a:ext cx="636210" cy="380784"/>
            </a:xfrm>
            <a:custGeom>
              <a:avLst/>
              <a:gdLst/>
              <a:ahLst/>
              <a:cxnLst/>
              <a:rect l="l" t="t" r="r" b="b"/>
              <a:pathLst>
                <a:path w="32689" h="19565" extrusionOk="0">
                  <a:moveTo>
                    <a:pt x="5916" y="1"/>
                  </a:moveTo>
                  <a:cubicBezTo>
                    <a:pt x="5429" y="1"/>
                    <a:pt x="4943" y="322"/>
                    <a:pt x="4943" y="964"/>
                  </a:cubicBezTo>
                  <a:lnTo>
                    <a:pt x="4943" y="16335"/>
                  </a:lnTo>
                  <a:lnTo>
                    <a:pt x="4943" y="16412"/>
                  </a:lnTo>
                  <a:cubicBezTo>
                    <a:pt x="3075" y="17113"/>
                    <a:pt x="1402" y="18163"/>
                    <a:pt x="1" y="19564"/>
                  </a:cubicBezTo>
                  <a:lnTo>
                    <a:pt x="32688" y="19564"/>
                  </a:lnTo>
                  <a:cubicBezTo>
                    <a:pt x="31287" y="18163"/>
                    <a:pt x="29614" y="17113"/>
                    <a:pt x="27746" y="16451"/>
                  </a:cubicBezTo>
                  <a:cubicBezTo>
                    <a:pt x="27746" y="16412"/>
                    <a:pt x="27746" y="16373"/>
                    <a:pt x="27746" y="16373"/>
                  </a:cubicBezTo>
                  <a:lnTo>
                    <a:pt x="27746" y="964"/>
                  </a:lnTo>
                  <a:cubicBezTo>
                    <a:pt x="27746" y="322"/>
                    <a:pt x="27260" y="1"/>
                    <a:pt x="26773" y="1"/>
                  </a:cubicBezTo>
                  <a:cubicBezTo>
                    <a:pt x="26287" y="1"/>
                    <a:pt x="25800" y="322"/>
                    <a:pt x="25800" y="964"/>
                  </a:cubicBezTo>
                  <a:lnTo>
                    <a:pt x="25800" y="15907"/>
                  </a:lnTo>
                  <a:cubicBezTo>
                    <a:pt x="24928" y="15728"/>
                    <a:pt x="24044" y="15640"/>
                    <a:pt x="23162" y="15640"/>
                  </a:cubicBezTo>
                  <a:cubicBezTo>
                    <a:pt x="20781" y="15640"/>
                    <a:pt x="18418" y="16281"/>
                    <a:pt x="16344" y="17502"/>
                  </a:cubicBezTo>
                  <a:cubicBezTo>
                    <a:pt x="14271" y="16281"/>
                    <a:pt x="11908" y="15640"/>
                    <a:pt x="9527" y="15640"/>
                  </a:cubicBezTo>
                  <a:cubicBezTo>
                    <a:pt x="8645" y="15640"/>
                    <a:pt x="7761" y="15728"/>
                    <a:pt x="6888" y="15907"/>
                  </a:cubicBezTo>
                  <a:lnTo>
                    <a:pt x="6888" y="964"/>
                  </a:lnTo>
                  <a:cubicBezTo>
                    <a:pt x="6888" y="322"/>
                    <a:pt x="6402" y="1"/>
                    <a:pt x="59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58"/>
            <p:cNvSpPr/>
            <p:nvPr/>
          </p:nvSpPr>
          <p:spPr>
            <a:xfrm>
              <a:off x="2610322" y="1173340"/>
              <a:ext cx="1133788" cy="699833"/>
            </a:xfrm>
            <a:custGeom>
              <a:avLst/>
              <a:gdLst/>
              <a:ahLst/>
              <a:cxnLst/>
              <a:rect l="l" t="t" r="r" b="b"/>
              <a:pathLst>
                <a:path w="58255" h="35958" extrusionOk="0">
                  <a:moveTo>
                    <a:pt x="10157" y="1"/>
                  </a:moveTo>
                  <a:lnTo>
                    <a:pt x="4942" y="11753"/>
                  </a:lnTo>
                  <a:cubicBezTo>
                    <a:pt x="0" y="22921"/>
                    <a:pt x="9846" y="35957"/>
                    <a:pt x="29147" y="35957"/>
                  </a:cubicBezTo>
                  <a:cubicBezTo>
                    <a:pt x="48409" y="35957"/>
                    <a:pt x="58254" y="22921"/>
                    <a:pt x="53312" y="11753"/>
                  </a:cubicBezTo>
                  <a:lnTo>
                    <a:pt x="48137"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58"/>
            <p:cNvSpPr/>
            <p:nvPr/>
          </p:nvSpPr>
          <p:spPr>
            <a:xfrm>
              <a:off x="2791323" y="1171822"/>
              <a:ext cx="697555" cy="877039"/>
            </a:xfrm>
            <a:custGeom>
              <a:avLst/>
              <a:gdLst/>
              <a:ahLst/>
              <a:cxnLst/>
              <a:rect l="l" t="t" r="r" b="b"/>
              <a:pathLst>
                <a:path w="35841" h="45063" extrusionOk="0">
                  <a:moveTo>
                    <a:pt x="17940" y="1"/>
                  </a:moveTo>
                  <a:cubicBezTo>
                    <a:pt x="8017" y="1"/>
                    <a:pt x="1" y="10080"/>
                    <a:pt x="1" y="22532"/>
                  </a:cubicBezTo>
                  <a:cubicBezTo>
                    <a:pt x="1" y="34984"/>
                    <a:pt x="8017" y="45063"/>
                    <a:pt x="17940" y="45063"/>
                  </a:cubicBezTo>
                  <a:cubicBezTo>
                    <a:pt x="27824" y="45063"/>
                    <a:pt x="35840" y="34984"/>
                    <a:pt x="35840" y="22532"/>
                  </a:cubicBezTo>
                  <a:cubicBezTo>
                    <a:pt x="35840" y="10080"/>
                    <a:pt x="27824" y="1"/>
                    <a:pt x="17940" y="1"/>
                  </a:cubicBezTo>
                  <a:close/>
                </a:path>
              </a:pathLst>
            </a:custGeom>
            <a:solidFill>
              <a:srgbClr val="F1C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58"/>
            <p:cNvSpPr/>
            <p:nvPr/>
          </p:nvSpPr>
          <p:spPr>
            <a:xfrm>
              <a:off x="3377514" y="1684639"/>
              <a:ext cx="241627" cy="212686"/>
            </a:xfrm>
            <a:custGeom>
              <a:avLst/>
              <a:gdLst/>
              <a:ahLst/>
              <a:cxnLst/>
              <a:rect l="l" t="t" r="r" b="b"/>
              <a:pathLst>
                <a:path w="12415" h="10928" extrusionOk="0">
                  <a:moveTo>
                    <a:pt x="6181" y="0"/>
                  </a:moveTo>
                  <a:cubicBezTo>
                    <a:pt x="4039" y="0"/>
                    <a:pt x="2018" y="1272"/>
                    <a:pt x="1168" y="3382"/>
                  </a:cubicBezTo>
                  <a:cubicBezTo>
                    <a:pt x="1" y="6145"/>
                    <a:pt x="1324" y="9336"/>
                    <a:pt x="4126" y="10503"/>
                  </a:cubicBezTo>
                  <a:cubicBezTo>
                    <a:pt x="4807" y="10791"/>
                    <a:pt x="5515" y="10928"/>
                    <a:pt x="6212" y="10928"/>
                  </a:cubicBezTo>
                  <a:cubicBezTo>
                    <a:pt x="8340" y="10928"/>
                    <a:pt x="10368" y="9656"/>
                    <a:pt x="11247" y="7546"/>
                  </a:cubicBezTo>
                  <a:cubicBezTo>
                    <a:pt x="12414" y="4783"/>
                    <a:pt x="11091" y="1553"/>
                    <a:pt x="8290" y="425"/>
                  </a:cubicBezTo>
                  <a:cubicBezTo>
                    <a:pt x="7598" y="137"/>
                    <a:pt x="6883" y="0"/>
                    <a:pt x="6181" y="0"/>
                  </a:cubicBezTo>
                  <a:close/>
                </a:path>
              </a:pathLst>
            </a:custGeom>
            <a:solidFill>
              <a:srgbClr val="F1C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58"/>
            <p:cNvSpPr/>
            <p:nvPr/>
          </p:nvSpPr>
          <p:spPr>
            <a:xfrm>
              <a:off x="3457038" y="1730240"/>
              <a:ext cx="73490" cy="72498"/>
            </a:xfrm>
            <a:custGeom>
              <a:avLst/>
              <a:gdLst/>
              <a:ahLst/>
              <a:cxnLst/>
              <a:rect l="l" t="t" r="r" b="b"/>
              <a:pathLst>
                <a:path w="3776" h="3725" extrusionOk="0">
                  <a:moveTo>
                    <a:pt x="3208" y="1"/>
                  </a:moveTo>
                  <a:cubicBezTo>
                    <a:pt x="2896" y="1"/>
                    <a:pt x="2589" y="61"/>
                    <a:pt x="2297" y="183"/>
                  </a:cubicBezTo>
                  <a:cubicBezTo>
                    <a:pt x="1791" y="339"/>
                    <a:pt x="1363" y="611"/>
                    <a:pt x="1013" y="961"/>
                  </a:cubicBezTo>
                  <a:cubicBezTo>
                    <a:pt x="623" y="1311"/>
                    <a:pt x="351" y="1778"/>
                    <a:pt x="195" y="2245"/>
                  </a:cubicBezTo>
                  <a:cubicBezTo>
                    <a:pt x="40" y="2712"/>
                    <a:pt x="1" y="3218"/>
                    <a:pt x="118" y="3724"/>
                  </a:cubicBezTo>
                  <a:cubicBezTo>
                    <a:pt x="468" y="1856"/>
                    <a:pt x="1908" y="416"/>
                    <a:pt x="3775" y="66"/>
                  </a:cubicBezTo>
                  <a:cubicBezTo>
                    <a:pt x="3586" y="22"/>
                    <a:pt x="3396" y="1"/>
                    <a:pt x="3208" y="1"/>
                  </a:cubicBezTo>
                  <a:close/>
                </a:path>
              </a:pathLst>
            </a:custGeom>
            <a:solidFill>
              <a:srgbClr val="E0B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58"/>
            <p:cNvSpPr/>
            <p:nvPr/>
          </p:nvSpPr>
          <p:spPr>
            <a:xfrm>
              <a:off x="2661819" y="1684639"/>
              <a:ext cx="240868" cy="212686"/>
            </a:xfrm>
            <a:custGeom>
              <a:avLst/>
              <a:gdLst/>
              <a:ahLst/>
              <a:cxnLst/>
              <a:rect l="l" t="t" r="r" b="b"/>
              <a:pathLst>
                <a:path w="12376" h="10928" extrusionOk="0">
                  <a:moveTo>
                    <a:pt x="6195" y="0"/>
                  </a:moveTo>
                  <a:cubicBezTo>
                    <a:pt x="5493" y="0"/>
                    <a:pt x="4778" y="137"/>
                    <a:pt x="4086" y="425"/>
                  </a:cubicBezTo>
                  <a:cubicBezTo>
                    <a:pt x="1324" y="1553"/>
                    <a:pt x="1" y="4744"/>
                    <a:pt x="1129" y="7546"/>
                  </a:cubicBezTo>
                  <a:cubicBezTo>
                    <a:pt x="2008" y="9656"/>
                    <a:pt x="4036" y="10928"/>
                    <a:pt x="6180" y="10928"/>
                  </a:cubicBezTo>
                  <a:cubicBezTo>
                    <a:pt x="6883" y="10928"/>
                    <a:pt x="7598" y="10791"/>
                    <a:pt x="8289" y="10503"/>
                  </a:cubicBezTo>
                  <a:cubicBezTo>
                    <a:pt x="11052" y="9336"/>
                    <a:pt x="12375" y="6145"/>
                    <a:pt x="11208" y="3382"/>
                  </a:cubicBezTo>
                  <a:cubicBezTo>
                    <a:pt x="10358" y="1272"/>
                    <a:pt x="8337" y="0"/>
                    <a:pt x="6195" y="0"/>
                  </a:cubicBezTo>
                  <a:close/>
                </a:path>
              </a:pathLst>
            </a:custGeom>
            <a:solidFill>
              <a:srgbClr val="F1C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58"/>
            <p:cNvSpPr/>
            <p:nvPr/>
          </p:nvSpPr>
          <p:spPr>
            <a:xfrm>
              <a:off x="2749673" y="1730201"/>
              <a:ext cx="72731" cy="71778"/>
            </a:xfrm>
            <a:custGeom>
              <a:avLst/>
              <a:gdLst/>
              <a:ahLst/>
              <a:cxnLst/>
              <a:rect l="l" t="t" r="r" b="b"/>
              <a:pathLst>
                <a:path w="3737" h="3688" extrusionOk="0">
                  <a:moveTo>
                    <a:pt x="605" y="0"/>
                  </a:moveTo>
                  <a:cubicBezTo>
                    <a:pt x="414" y="0"/>
                    <a:pt x="224" y="22"/>
                    <a:pt x="39" y="68"/>
                  </a:cubicBezTo>
                  <a:lnTo>
                    <a:pt x="1" y="68"/>
                  </a:lnTo>
                  <a:cubicBezTo>
                    <a:pt x="1868" y="379"/>
                    <a:pt x="3308" y="1858"/>
                    <a:pt x="3658" y="3687"/>
                  </a:cubicBezTo>
                  <a:cubicBezTo>
                    <a:pt x="3736" y="3220"/>
                    <a:pt x="3736" y="2714"/>
                    <a:pt x="3581" y="2247"/>
                  </a:cubicBezTo>
                  <a:cubicBezTo>
                    <a:pt x="3230" y="1236"/>
                    <a:pt x="2452" y="496"/>
                    <a:pt x="1479" y="146"/>
                  </a:cubicBezTo>
                  <a:cubicBezTo>
                    <a:pt x="1196" y="52"/>
                    <a:pt x="899" y="0"/>
                    <a:pt x="605" y="0"/>
                  </a:cubicBezTo>
                  <a:close/>
                </a:path>
              </a:pathLst>
            </a:custGeom>
            <a:solidFill>
              <a:srgbClr val="E0B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58"/>
            <p:cNvSpPr/>
            <p:nvPr/>
          </p:nvSpPr>
          <p:spPr>
            <a:xfrm>
              <a:off x="3069286" y="1709181"/>
              <a:ext cx="141629" cy="64771"/>
            </a:xfrm>
            <a:custGeom>
              <a:avLst/>
              <a:gdLst/>
              <a:ahLst/>
              <a:cxnLst/>
              <a:rect l="l" t="t" r="r" b="b"/>
              <a:pathLst>
                <a:path w="7277" h="3328" extrusionOk="0">
                  <a:moveTo>
                    <a:pt x="3639" y="0"/>
                  </a:moveTo>
                  <a:cubicBezTo>
                    <a:pt x="1819" y="0"/>
                    <a:pt x="0" y="331"/>
                    <a:pt x="0" y="993"/>
                  </a:cubicBezTo>
                  <a:cubicBezTo>
                    <a:pt x="0" y="2277"/>
                    <a:pt x="1634" y="3327"/>
                    <a:pt x="3658" y="3327"/>
                  </a:cubicBezTo>
                  <a:cubicBezTo>
                    <a:pt x="5643" y="3327"/>
                    <a:pt x="7277" y="2277"/>
                    <a:pt x="7277" y="993"/>
                  </a:cubicBezTo>
                  <a:cubicBezTo>
                    <a:pt x="7277" y="331"/>
                    <a:pt x="5458" y="0"/>
                    <a:pt x="3639" y="0"/>
                  </a:cubicBezTo>
                  <a:close/>
                </a:path>
              </a:pathLst>
            </a:custGeom>
            <a:solidFill>
              <a:srgbClr val="E0B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58"/>
            <p:cNvSpPr/>
            <p:nvPr/>
          </p:nvSpPr>
          <p:spPr>
            <a:xfrm>
              <a:off x="3010957" y="1823913"/>
              <a:ext cx="258287" cy="135595"/>
            </a:xfrm>
            <a:custGeom>
              <a:avLst/>
              <a:gdLst/>
              <a:ahLst/>
              <a:cxnLst/>
              <a:rect l="l" t="t" r="r" b="b"/>
              <a:pathLst>
                <a:path w="13271" h="6967" extrusionOk="0">
                  <a:moveTo>
                    <a:pt x="1" y="1"/>
                  </a:moveTo>
                  <a:lnTo>
                    <a:pt x="1" y="351"/>
                  </a:lnTo>
                  <a:cubicBezTo>
                    <a:pt x="1" y="4009"/>
                    <a:pt x="2997" y="6966"/>
                    <a:pt x="6655" y="6966"/>
                  </a:cubicBezTo>
                  <a:cubicBezTo>
                    <a:pt x="10313" y="6966"/>
                    <a:pt x="13270" y="4009"/>
                    <a:pt x="13270" y="351"/>
                  </a:cubicBezTo>
                  <a:lnTo>
                    <a:pt x="13270" y="1"/>
                  </a:lnTo>
                  <a:close/>
                </a:path>
              </a:pathLst>
            </a:custGeom>
            <a:solidFill>
              <a:srgbClr val="FA6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58"/>
            <p:cNvSpPr/>
            <p:nvPr/>
          </p:nvSpPr>
          <p:spPr>
            <a:xfrm>
              <a:off x="3042019" y="1823913"/>
              <a:ext cx="196922" cy="48501"/>
            </a:xfrm>
            <a:custGeom>
              <a:avLst/>
              <a:gdLst/>
              <a:ahLst/>
              <a:cxnLst/>
              <a:rect l="l" t="t" r="r" b="b"/>
              <a:pathLst>
                <a:path w="10118" h="2492" extrusionOk="0">
                  <a:moveTo>
                    <a:pt x="0" y="1"/>
                  </a:moveTo>
                  <a:cubicBezTo>
                    <a:pt x="0" y="1363"/>
                    <a:pt x="1090" y="2491"/>
                    <a:pt x="2491" y="2491"/>
                  </a:cubicBezTo>
                  <a:lnTo>
                    <a:pt x="7627" y="2491"/>
                  </a:lnTo>
                  <a:cubicBezTo>
                    <a:pt x="8989" y="2491"/>
                    <a:pt x="10118" y="1363"/>
                    <a:pt x="10118" y="1"/>
                  </a:cubicBezTo>
                  <a:close/>
                </a:path>
              </a:pathLst>
            </a:custGeom>
            <a:solidFill>
              <a:srgbClr val="FC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58"/>
            <p:cNvSpPr/>
            <p:nvPr/>
          </p:nvSpPr>
          <p:spPr>
            <a:xfrm>
              <a:off x="2919328" y="1640050"/>
              <a:ext cx="133299" cy="64324"/>
            </a:xfrm>
            <a:custGeom>
              <a:avLst/>
              <a:gdLst/>
              <a:ahLst/>
              <a:cxnLst/>
              <a:rect l="l" t="t" r="r" b="b"/>
              <a:pathLst>
                <a:path w="6849" h="3305" extrusionOk="0">
                  <a:moveTo>
                    <a:pt x="1007" y="1"/>
                  </a:moveTo>
                  <a:cubicBezTo>
                    <a:pt x="627" y="1"/>
                    <a:pt x="285" y="227"/>
                    <a:pt x="156" y="614"/>
                  </a:cubicBezTo>
                  <a:cubicBezTo>
                    <a:pt x="0" y="1042"/>
                    <a:pt x="273" y="1509"/>
                    <a:pt x="701" y="1665"/>
                  </a:cubicBezTo>
                  <a:lnTo>
                    <a:pt x="5643" y="3260"/>
                  </a:lnTo>
                  <a:cubicBezTo>
                    <a:pt x="5733" y="3291"/>
                    <a:pt x="5824" y="3305"/>
                    <a:pt x="5912" y="3305"/>
                  </a:cubicBezTo>
                  <a:cubicBezTo>
                    <a:pt x="6279" y="3305"/>
                    <a:pt x="6607" y="3061"/>
                    <a:pt x="6732" y="2716"/>
                  </a:cubicBezTo>
                  <a:cubicBezTo>
                    <a:pt x="6849" y="2249"/>
                    <a:pt x="6616" y="1782"/>
                    <a:pt x="6187" y="1626"/>
                  </a:cubicBezTo>
                  <a:lnTo>
                    <a:pt x="1245" y="31"/>
                  </a:lnTo>
                  <a:cubicBezTo>
                    <a:pt x="1165" y="11"/>
                    <a:pt x="1085" y="1"/>
                    <a:pt x="100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58"/>
            <p:cNvSpPr/>
            <p:nvPr/>
          </p:nvSpPr>
          <p:spPr>
            <a:xfrm>
              <a:off x="3227575" y="1640050"/>
              <a:ext cx="133299" cy="64051"/>
            </a:xfrm>
            <a:custGeom>
              <a:avLst/>
              <a:gdLst/>
              <a:ahLst/>
              <a:cxnLst/>
              <a:rect l="l" t="t" r="r" b="b"/>
              <a:pathLst>
                <a:path w="6849" h="3291" extrusionOk="0">
                  <a:moveTo>
                    <a:pt x="5867" y="1"/>
                  </a:moveTo>
                  <a:cubicBezTo>
                    <a:pt x="5792" y="1"/>
                    <a:pt x="5716" y="11"/>
                    <a:pt x="5642" y="31"/>
                  </a:cubicBezTo>
                  <a:lnTo>
                    <a:pt x="700" y="1626"/>
                  </a:lnTo>
                  <a:cubicBezTo>
                    <a:pt x="234" y="1782"/>
                    <a:pt x="0" y="2249"/>
                    <a:pt x="117" y="2716"/>
                  </a:cubicBezTo>
                  <a:cubicBezTo>
                    <a:pt x="245" y="3069"/>
                    <a:pt x="613" y="3290"/>
                    <a:pt x="979" y="3290"/>
                  </a:cubicBezTo>
                  <a:cubicBezTo>
                    <a:pt x="1056" y="3290"/>
                    <a:pt x="1132" y="3281"/>
                    <a:pt x="1206" y="3260"/>
                  </a:cubicBezTo>
                  <a:lnTo>
                    <a:pt x="6148" y="1665"/>
                  </a:lnTo>
                  <a:cubicBezTo>
                    <a:pt x="6615" y="1509"/>
                    <a:pt x="6849" y="1042"/>
                    <a:pt x="6693" y="614"/>
                  </a:cubicBezTo>
                  <a:cubicBezTo>
                    <a:pt x="6596" y="227"/>
                    <a:pt x="6233" y="1"/>
                    <a:pt x="586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58"/>
            <p:cNvSpPr/>
            <p:nvPr/>
          </p:nvSpPr>
          <p:spPr>
            <a:xfrm>
              <a:off x="2516415" y="539991"/>
              <a:ext cx="1404901" cy="1049321"/>
            </a:xfrm>
            <a:custGeom>
              <a:avLst/>
              <a:gdLst/>
              <a:ahLst/>
              <a:cxnLst/>
              <a:rect l="l" t="t" r="r" b="b"/>
              <a:pathLst>
                <a:path w="72185" h="53915" extrusionOk="0">
                  <a:moveTo>
                    <a:pt x="25616" y="1"/>
                  </a:moveTo>
                  <a:cubicBezTo>
                    <a:pt x="23819" y="1"/>
                    <a:pt x="21982" y="278"/>
                    <a:pt x="20157" y="867"/>
                  </a:cubicBezTo>
                  <a:cubicBezTo>
                    <a:pt x="9028" y="4447"/>
                    <a:pt x="4320" y="17600"/>
                    <a:pt x="10662" y="27445"/>
                  </a:cubicBezTo>
                  <a:cubicBezTo>
                    <a:pt x="3697" y="31648"/>
                    <a:pt x="0" y="38458"/>
                    <a:pt x="2179" y="44100"/>
                  </a:cubicBezTo>
                  <a:cubicBezTo>
                    <a:pt x="3912" y="48659"/>
                    <a:pt x="9098" y="51246"/>
                    <a:pt x="15283" y="51246"/>
                  </a:cubicBezTo>
                  <a:cubicBezTo>
                    <a:pt x="18125" y="51246"/>
                    <a:pt x="21178" y="50700"/>
                    <a:pt x="24204" y="49548"/>
                  </a:cubicBezTo>
                  <a:cubicBezTo>
                    <a:pt x="26500" y="48653"/>
                    <a:pt x="28718" y="47447"/>
                    <a:pt x="30664" y="45929"/>
                  </a:cubicBezTo>
                  <a:cubicBezTo>
                    <a:pt x="33116" y="47992"/>
                    <a:pt x="35840" y="49665"/>
                    <a:pt x="38719" y="50949"/>
                  </a:cubicBezTo>
                  <a:cubicBezTo>
                    <a:pt x="43208" y="52955"/>
                    <a:pt x="47798" y="53914"/>
                    <a:pt x="52015" y="53914"/>
                  </a:cubicBezTo>
                  <a:cubicBezTo>
                    <a:pt x="59497" y="53914"/>
                    <a:pt x="65805" y="50895"/>
                    <a:pt x="68294" y="45345"/>
                  </a:cubicBezTo>
                  <a:cubicBezTo>
                    <a:pt x="72185" y="36707"/>
                    <a:pt x="65180" y="25149"/>
                    <a:pt x="52767" y="19585"/>
                  </a:cubicBezTo>
                  <a:cubicBezTo>
                    <a:pt x="49771" y="18262"/>
                    <a:pt x="46580" y="17328"/>
                    <a:pt x="43350" y="16900"/>
                  </a:cubicBezTo>
                  <a:cubicBezTo>
                    <a:pt x="42862" y="7146"/>
                    <a:pt x="34742" y="1"/>
                    <a:pt x="2561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sp>
        <p:nvSpPr>
          <p:cNvPr id="1107" name="Google Shape;1107;p59"/>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Resource Management</a:t>
            </a:r>
            <a:endParaRPr/>
          </a:p>
        </p:txBody>
      </p:sp>
      <p:sp>
        <p:nvSpPr>
          <p:cNvPr id="1108" name="Google Shape;1108;p59"/>
          <p:cNvSpPr txBox="1"/>
          <p:nvPr/>
        </p:nvSpPr>
        <p:spPr>
          <a:xfrm>
            <a:off x="1383750" y="1406200"/>
            <a:ext cx="6494400" cy="97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dk1"/>
                </a:solidFill>
                <a:latin typeface="Roboto"/>
                <a:ea typeface="Roboto"/>
                <a:cs typeface="Roboto"/>
                <a:sym typeface="Roboto"/>
              </a:rPr>
              <a:t>Authenticity of resources</a:t>
            </a:r>
            <a:r>
              <a:rPr lang="en" sz="1600">
                <a:solidFill>
                  <a:schemeClr val="dk1"/>
                </a:solidFill>
                <a:latin typeface="Roboto"/>
                <a:ea typeface="Roboto"/>
                <a:cs typeface="Roboto"/>
                <a:sym typeface="Roboto"/>
              </a:rPr>
              <a:t> is prioritized in language learning. </a:t>
            </a:r>
            <a:endParaRPr sz="1600">
              <a:solidFill>
                <a:schemeClr val="dk1"/>
              </a:solidFill>
              <a:latin typeface="Roboto"/>
              <a:ea typeface="Roboto"/>
              <a:cs typeface="Roboto"/>
              <a:sym typeface="Roboto"/>
            </a:endParaRPr>
          </a:p>
        </p:txBody>
      </p:sp>
      <p:sp>
        <p:nvSpPr>
          <p:cNvPr id="1109" name="Google Shape;1109;p59"/>
          <p:cNvSpPr/>
          <p:nvPr/>
        </p:nvSpPr>
        <p:spPr>
          <a:xfrm>
            <a:off x="1177324" y="1536915"/>
            <a:ext cx="206400" cy="206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9"/>
          <p:cNvSpPr txBox="1"/>
          <p:nvPr/>
        </p:nvSpPr>
        <p:spPr>
          <a:xfrm>
            <a:off x="1383750" y="1906075"/>
            <a:ext cx="6494400" cy="61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Three primary indicators of authentic resources are </a:t>
            </a:r>
            <a:r>
              <a:rPr lang="en" sz="1600" b="1">
                <a:solidFill>
                  <a:schemeClr val="dk1"/>
                </a:solidFill>
                <a:latin typeface="Roboto"/>
                <a:ea typeface="Roboto"/>
                <a:cs typeface="Roboto"/>
                <a:sym typeface="Roboto"/>
              </a:rPr>
              <a:t>engagement of experts, realistic and meaningful learning context, and valid content. </a:t>
            </a:r>
            <a:endParaRPr sz="1600" b="1">
              <a:solidFill>
                <a:schemeClr val="dk1"/>
              </a:solidFill>
              <a:latin typeface="Roboto"/>
              <a:ea typeface="Roboto"/>
              <a:cs typeface="Roboto"/>
              <a:sym typeface="Roboto"/>
            </a:endParaRPr>
          </a:p>
          <a:p>
            <a:pPr marL="0" lvl="0" indent="0" algn="l" rtl="0">
              <a:spcBef>
                <a:spcPts val="0"/>
              </a:spcBef>
              <a:spcAft>
                <a:spcPts val="0"/>
              </a:spcAft>
              <a:buNone/>
            </a:pPr>
            <a:endParaRPr sz="1600">
              <a:solidFill>
                <a:schemeClr val="dk1"/>
              </a:solidFill>
              <a:latin typeface="Roboto"/>
              <a:ea typeface="Roboto"/>
              <a:cs typeface="Roboto"/>
              <a:sym typeface="Roboto"/>
            </a:endParaRPr>
          </a:p>
        </p:txBody>
      </p:sp>
      <p:sp>
        <p:nvSpPr>
          <p:cNvPr id="1111" name="Google Shape;1111;p59"/>
          <p:cNvSpPr txBox="1"/>
          <p:nvPr/>
        </p:nvSpPr>
        <p:spPr>
          <a:xfrm>
            <a:off x="2296950" y="2650125"/>
            <a:ext cx="5581200" cy="211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latin typeface="Roboto"/>
                <a:ea typeface="Roboto"/>
                <a:cs typeface="Roboto"/>
                <a:sym typeface="Roboto"/>
              </a:rPr>
              <a:t>“Talk to somebody who's a native speaker. And then you figure out whether they understand you. And they may give some feedback like, ‘Hey, Joe, you know, your language is pretty good’ or they stop you every ten sections to say “no, actually, this is how you say it.” Yeah. So that I think is the most valuable measure of how you're doing in a language.”</a:t>
            </a:r>
            <a:endParaRPr dirty="0">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sz="1600" b="1" dirty="0">
                <a:solidFill>
                  <a:srgbClr val="FF0000"/>
                </a:solidFill>
                <a:latin typeface="Roboto"/>
                <a:ea typeface="Roboto"/>
                <a:cs typeface="Roboto"/>
                <a:sym typeface="Roboto"/>
              </a:rPr>
              <a:t>Interviewee #9</a:t>
            </a:r>
            <a:endParaRPr sz="1600" b="1" dirty="0">
              <a:solidFill>
                <a:srgbClr val="FF0000"/>
              </a:solidFill>
              <a:latin typeface="Roboto"/>
              <a:ea typeface="Roboto"/>
              <a:cs typeface="Roboto"/>
              <a:sym typeface="Roboto"/>
            </a:endParaRPr>
          </a:p>
          <a:p>
            <a:pPr marL="0" lvl="0" indent="0" algn="l" rtl="0">
              <a:spcBef>
                <a:spcPts val="0"/>
              </a:spcBef>
              <a:spcAft>
                <a:spcPts val="0"/>
              </a:spcAft>
              <a:buNone/>
            </a:pPr>
            <a:endParaRPr sz="1600" dirty="0">
              <a:solidFill>
                <a:schemeClr val="dk1"/>
              </a:solidFill>
              <a:latin typeface="Roboto"/>
              <a:ea typeface="Roboto"/>
              <a:cs typeface="Roboto"/>
              <a:sym typeface="Roboto"/>
            </a:endParaRPr>
          </a:p>
          <a:p>
            <a:pPr marL="0" lvl="0" indent="0" algn="l" rtl="0">
              <a:spcBef>
                <a:spcPts val="0"/>
              </a:spcBef>
              <a:spcAft>
                <a:spcPts val="0"/>
              </a:spcAft>
              <a:buNone/>
            </a:pPr>
            <a:endParaRPr sz="1600" dirty="0">
              <a:solidFill>
                <a:schemeClr val="dk1"/>
              </a:solidFill>
              <a:latin typeface="Roboto"/>
              <a:ea typeface="Roboto"/>
              <a:cs typeface="Roboto"/>
              <a:sym typeface="Roboto"/>
            </a:endParaRPr>
          </a:p>
        </p:txBody>
      </p:sp>
      <p:sp>
        <p:nvSpPr>
          <p:cNvPr id="1112" name="Google Shape;1112;p59"/>
          <p:cNvSpPr/>
          <p:nvPr/>
        </p:nvSpPr>
        <p:spPr>
          <a:xfrm>
            <a:off x="1177324" y="2034740"/>
            <a:ext cx="206400" cy="20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3" name="Google Shape;1113;p59"/>
          <p:cNvGrpSpPr/>
          <p:nvPr/>
        </p:nvGrpSpPr>
        <p:grpSpPr>
          <a:xfrm>
            <a:off x="1177333" y="2942534"/>
            <a:ext cx="820064" cy="1214586"/>
            <a:chOff x="4571991" y="3465748"/>
            <a:chExt cx="768426" cy="1138106"/>
          </a:xfrm>
        </p:grpSpPr>
        <p:sp>
          <p:nvSpPr>
            <p:cNvPr id="1114" name="Google Shape;1114;p59"/>
            <p:cNvSpPr/>
            <p:nvPr/>
          </p:nvSpPr>
          <p:spPr>
            <a:xfrm>
              <a:off x="4635185" y="4254864"/>
              <a:ext cx="647640" cy="348990"/>
            </a:xfrm>
            <a:custGeom>
              <a:avLst/>
              <a:gdLst/>
              <a:ahLst/>
              <a:cxnLst/>
              <a:rect l="l" t="t" r="r" b="b"/>
              <a:pathLst>
                <a:path w="46702" h="25166" extrusionOk="0">
                  <a:moveTo>
                    <a:pt x="23351" y="1"/>
                  </a:moveTo>
                  <a:cubicBezTo>
                    <a:pt x="161" y="1"/>
                    <a:pt x="0" y="8913"/>
                    <a:pt x="0" y="25166"/>
                  </a:cubicBezTo>
                  <a:lnTo>
                    <a:pt x="46701" y="25166"/>
                  </a:lnTo>
                  <a:cubicBezTo>
                    <a:pt x="46701" y="8913"/>
                    <a:pt x="46540" y="1"/>
                    <a:pt x="23351" y="1"/>
                  </a:cubicBezTo>
                  <a:close/>
                </a:path>
              </a:pathLst>
            </a:custGeom>
            <a:solidFill>
              <a:srgbClr val="2A2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59"/>
            <p:cNvSpPr/>
            <p:nvPr/>
          </p:nvSpPr>
          <p:spPr>
            <a:xfrm>
              <a:off x="4901386" y="4480808"/>
              <a:ext cx="115225" cy="55387"/>
            </a:xfrm>
            <a:custGeom>
              <a:avLst/>
              <a:gdLst/>
              <a:ahLst/>
              <a:cxnLst/>
              <a:rect l="l" t="t" r="r" b="b"/>
              <a:pathLst>
                <a:path w="8309" h="3994" extrusionOk="0">
                  <a:moveTo>
                    <a:pt x="4155" y="1"/>
                  </a:moveTo>
                  <a:cubicBezTo>
                    <a:pt x="1937" y="1"/>
                    <a:pt x="81" y="1775"/>
                    <a:pt x="1" y="3993"/>
                  </a:cubicBezTo>
                  <a:lnTo>
                    <a:pt x="8309" y="3993"/>
                  </a:lnTo>
                  <a:cubicBezTo>
                    <a:pt x="8228" y="1775"/>
                    <a:pt x="6373" y="1"/>
                    <a:pt x="41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9"/>
            <p:cNvSpPr/>
            <p:nvPr/>
          </p:nvSpPr>
          <p:spPr>
            <a:xfrm>
              <a:off x="4857772" y="4524019"/>
              <a:ext cx="202465" cy="31049"/>
            </a:xfrm>
            <a:custGeom>
              <a:avLst/>
              <a:gdLst/>
              <a:ahLst/>
              <a:cxnLst/>
              <a:rect l="l" t="t" r="r" b="b"/>
              <a:pathLst>
                <a:path w="14600" h="2239" extrusionOk="0">
                  <a:moveTo>
                    <a:pt x="1457" y="0"/>
                  </a:moveTo>
                  <a:cubicBezTo>
                    <a:pt x="948" y="0"/>
                    <a:pt x="444" y="131"/>
                    <a:pt x="0" y="393"/>
                  </a:cubicBezTo>
                  <a:lnTo>
                    <a:pt x="0" y="1845"/>
                  </a:lnTo>
                  <a:cubicBezTo>
                    <a:pt x="444" y="1563"/>
                    <a:pt x="948" y="1422"/>
                    <a:pt x="1457" y="1422"/>
                  </a:cubicBezTo>
                  <a:cubicBezTo>
                    <a:pt x="1966" y="1422"/>
                    <a:pt x="2480" y="1563"/>
                    <a:pt x="2944" y="1845"/>
                  </a:cubicBezTo>
                  <a:cubicBezTo>
                    <a:pt x="3388" y="2107"/>
                    <a:pt x="3892" y="2238"/>
                    <a:pt x="4396" y="2238"/>
                  </a:cubicBezTo>
                  <a:cubicBezTo>
                    <a:pt x="4900" y="2238"/>
                    <a:pt x="5404" y="2107"/>
                    <a:pt x="5848" y="1845"/>
                  </a:cubicBezTo>
                  <a:cubicBezTo>
                    <a:pt x="6291" y="1563"/>
                    <a:pt x="6796" y="1422"/>
                    <a:pt x="7300" y="1422"/>
                  </a:cubicBezTo>
                  <a:cubicBezTo>
                    <a:pt x="7804" y="1422"/>
                    <a:pt x="8308" y="1563"/>
                    <a:pt x="8751" y="1845"/>
                  </a:cubicBezTo>
                  <a:cubicBezTo>
                    <a:pt x="9215" y="2107"/>
                    <a:pt x="9719" y="2238"/>
                    <a:pt x="10223" y="2238"/>
                  </a:cubicBezTo>
                  <a:cubicBezTo>
                    <a:pt x="10728" y="2238"/>
                    <a:pt x="11232" y="2107"/>
                    <a:pt x="11696" y="1845"/>
                  </a:cubicBezTo>
                  <a:cubicBezTo>
                    <a:pt x="12139" y="1563"/>
                    <a:pt x="12643" y="1422"/>
                    <a:pt x="13147" y="1422"/>
                  </a:cubicBezTo>
                  <a:cubicBezTo>
                    <a:pt x="13651" y="1422"/>
                    <a:pt x="14156" y="1563"/>
                    <a:pt x="14599" y="1845"/>
                  </a:cubicBezTo>
                  <a:lnTo>
                    <a:pt x="14599" y="393"/>
                  </a:lnTo>
                  <a:cubicBezTo>
                    <a:pt x="14156" y="131"/>
                    <a:pt x="13651" y="0"/>
                    <a:pt x="13147" y="0"/>
                  </a:cubicBezTo>
                  <a:cubicBezTo>
                    <a:pt x="12643" y="0"/>
                    <a:pt x="12139" y="131"/>
                    <a:pt x="11696" y="393"/>
                  </a:cubicBezTo>
                  <a:cubicBezTo>
                    <a:pt x="11232" y="655"/>
                    <a:pt x="10728" y="786"/>
                    <a:pt x="10223" y="786"/>
                  </a:cubicBezTo>
                  <a:cubicBezTo>
                    <a:pt x="9719" y="786"/>
                    <a:pt x="9215" y="655"/>
                    <a:pt x="8751" y="393"/>
                  </a:cubicBezTo>
                  <a:cubicBezTo>
                    <a:pt x="8308" y="131"/>
                    <a:pt x="7804" y="0"/>
                    <a:pt x="7300" y="0"/>
                  </a:cubicBezTo>
                  <a:cubicBezTo>
                    <a:pt x="6796" y="0"/>
                    <a:pt x="6291" y="131"/>
                    <a:pt x="5848" y="393"/>
                  </a:cubicBezTo>
                  <a:cubicBezTo>
                    <a:pt x="5404" y="655"/>
                    <a:pt x="4900" y="786"/>
                    <a:pt x="4396" y="786"/>
                  </a:cubicBezTo>
                  <a:cubicBezTo>
                    <a:pt x="3892" y="786"/>
                    <a:pt x="3388" y="655"/>
                    <a:pt x="2944" y="393"/>
                  </a:cubicBezTo>
                  <a:cubicBezTo>
                    <a:pt x="2480" y="131"/>
                    <a:pt x="1966" y="0"/>
                    <a:pt x="1457" y="0"/>
                  </a:cubicBezTo>
                  <a:close/>
                </a:path>
              </a:pathLst>
            </a:custGeom>
            <a:solidFill>
              <a:srgbClr val="2A2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59"/>
            <p:cNvSpPr/>
            <p:nvPr/>
          </p:nvSpPr>
          <p:spPr>
            <a:xfrm>
              <a:off x="4857772" y="4537859"/>
              <a:ext cx="202465" cy="14547"/>
            </a:xfrm>
            <a:custGeom>
              <a:avLst/>
              <a:gdLst/>
              <a:ahLst/>
              <a:cxnLst/>
              <a:rect l="l" t="t" r="r" b="b"/>
              <a:pathLst>
                <a:path w="14600" h="1049" fill="none" extrusionOk="0">
                  <a:moveTo>
                    <a:pt x="14599" y="524"/>
                  </a:moveTo>
                  <a:lnTo>
                    <a:pt x="14599" y="524"/>
                  </a:lnTo>
                  <a:cubicBezTo>
                    <a:pt x="13712" y="0"/>
                    <a:pt x="12583" y="0"/>
                    <a:pt x="11696" y="524"/>
                  </a:cubicBezTo>
                  <a:lnTo>
                    <a:pt x="11696" y="524"/>
                  </a:lnTo>
                  <a:cubicBezTo>
                    <a:pt x="10768" y="1049"/>
                    <a:pt x="9679" y="1049"/>
                    <a:pt x="8751" y="524"/>
                  </a:cubicBezTo>
                  <a:lnTo>
                    <a:pt x="8751" y="524"/>
                  </a:lnTo>
                  <a:cubicBezTo>
                    <a:pt x="7864" y="0"/>
                    <a:pt x="6735" y="0"/>
                    <a:pt x="5848" y="524"/>
                  </a:cubicBezTo>
                  <a:lnTo>
                    <a:pt x="5848" y="524"/>
                  </a:lnTo>
                  <a:cubicBezTo>
                    <a:pt x="4961" y="1049"/>
                    <a:pt x="3831" y="1049"/>
                    <a:pt x="2944" y="524"/>
                  </a:cubicBezTo>
                  <a:lnTo>
                    <a:pt x="2944" y="524"/>
                  </a:lnTo>
                  <a:cubicBezTo>
                    <a:pt x="2017" y="0"/>
                    <a:pt x="887" y="0"/>
                    <a:pt x="0" y="524"/>
                  </a:cubicBezTo>
                  <a:lnTo>
                    <a:pt x="0" y="524"/>
                  </a:lnTo>
                </a:path>
              </a:pathLst>
            </a:custGeom>
            <a:noFill/>
            <a:ln w="5050" cap="flat" cmpd="sng">
              <a:solidFill>
                <a:srgbClr val="FFFFFF"/>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59"/>
            <p:cNvSpPr/>
            <p:nvPr/>
          </p:nvSpPr>
          <p:spPr>
            <a:xfrm>
              <a:off x="4857772" y="4557426"/>
              <a:ext cx="202465" cy="14561"/>
            </a:xfrm>
            <a:custGeom>
              <a:avLst/>
              <a:gdLst/>
              <a:ahLst/>
              <a:cxnLst/>
              <a:rect l="l" t="t" r="r" b="b"/>
              <a:pathLst>
                <a:path w="14600" h="1050" fill="none" extrusionOk="0">
                  <a:moveTo>
                    <a:pt x="14599" y="525"/>
                  </a:moveTo>
                  <a:lnTo>
                    <a:pt x="14599" y="525"/>
                  </a:lnTo>
                  <a:cubicBezTo>
                    <a:pt x="13712" y="1"/>
                    <a:pt x="12583" y="1"/>
                    <a:pt x="11696" y="525"/>
                  </a:cubicBezTo>
                  <a:lnTo>
                    <a:pt x="11696" y="525"/>
                  </a:lnTo>
                  <a:cubicBezTo>
                    <a:pt x="10768" y="1049"/>
                    <a:pt x="9679" y="1049"/>
                    <a:pt x="8751" y="525"/>
                  </a:cubicBezTo>
                  <a:lnTo>
                    <a:pt x="8751" y="525"/>
                  </a:lnTo>
                  <a:cubicBezTo>
                    <a:pt x="7864" y="1"/>
                    <a:pt x="6735" y="1"/>
                    <a:pt x="5848" y="525"/>
                  </a:cubicBezTo>
                  <a:lnTo>
                    <a:pt x="5848" y="525"/>
                  </a:lnTo>
                  <a:cubicBezTo>
                    <a:pt x="4961" y="1049"/>
                    <a:pt x="3831" y="1049"/>
                    <a:pt x="2944" y="525"/>
                  </a:cubicBezTo>
                  <a:lnTo>
                    <a:pt x="2944" y="525"/>
                  </a:lnTo>
                  <a:cubicBezTo>
                    <a:pt x="2017" y="1"/>
                    <a:pt x="887" y="1"/>
                    <a:pt x="0" y="525"/>
                  </a:cubicBezTo>
                  <a:lnTo>
                    <a:pt x="0" y="525"/>
                  </a:lnTo>
                </a:path>
              </a:pathLst>
            </a:custGeom>
            <a:noFill/>
            <a:ln w="5050" cap="flat" cmpd="sng">
              <a:solidFill>
                <a:srgbClr val="FFFFFF"/>
              </a:solidFill>
              <a:prstDash val="solid"/>
              <a:miter lim="4032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59"/>
            <p:cNvSpPr/>
            <p:nvPr/>
          </p:nvSpPr>
          <p:spPr>
            <a:xfrm>
              <a:off x="4821412" y="4059125"/>
              <a:ext cx="275728" cy="357379"/>
            </a:xfrm>
            <a:custGeom>
              <a:avLst/>
              <a:gdLst/>
              <a:ahLst/>
              <a:cxnLst/>
              <a:rect l="l" t="t" r="r" b="b"/>
              <a:pathLst>
                <a:path w="19883" h="25771" extrusionOk="0">
                  <a:moveTo>
                    <a:pt x="1" y="0"/>
                  </a:moveTo>
                  <a:lnTo>
                    <a:pt x="1" y="15809"/>
                  </a:lnTo>
                  <a:cubicBezTo>
                    <a:pt x="1" y="21294"/>
                    <a:pt x="4437" y="25771"/>
                    <a:pt x="9922" y="25771"/>
                  </a:cubicBezTo>
                  <a:cubicBezTo>
                    <a:pt x="15406" y="25771"/>
                    <a:pt x="19883" y="21294"/>
                    <a:pt x="19883" y="15809"/>
                  </a:cubicBezTo>
                  <a:lnTo>
                    <a:pt x="19883" y="0"/>
                  </a:ln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59"/>
            <p:cNvSpPr/>
            <p:nvPr/>
          </p:nvSpPr>
          <p:spPr>
            <a:xfrm>
              <a:off x="4821412" y="4105539"/>
              <a:ext cx="275728" cy="183661"/>
            </a:xfrm>
            <a:custGeom>
              <a:avLst/>
              <a:gdLst/>
              <a:ahLst/>
              <a:cxnLst/>
              <a:rect l="l" t="t" r="r" b="b"/>
              <a:pathLst>
                <a:path w="19883" h="13244" extrusionOk="0">
                  <a:moveTo>
                    <a:pt x="1" y="1"/>
                  </a:moveTo>
                  <a:lnTo>
                    <a:pt x="1" y="9841"/>
                  </a:lnTo>
                  <a:cubicBezTo>
                    <a:pt x="3036" y="12102"/>
                    <a:pt x="6647" y="13243"/>
                    <a:pt x="10264" y="13243"/>
                  </a:cubicBezTo>
                  <a:cubicBezTo>
                    <a:pt x="13616" y="13243"/>
                    <a:pt x="16973" y="12263"/>
                    <a:pt x="19883" y="10285"/>
                  </a:cubicBezTo>
                  <a:lnTo>
                    <a:pt x="19883" y="1"/>
                  </a:ln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9"/>
            <p:cNvSpPr/>
            <p:nvPr/>
          </p:nvSpPr>
          <p:spPr>
            <a:xfrm>
              <a:off x="4672654" y="3782158"/>
              <a:ext cx="576646" cy="52179"/>
            </a:xfrm>
            <a:custGeom>
              <a:avLst/>
              <a:gdLst/>
              <a:ahLst/>
              <a:cxnLst/>
              <a:rect l="l" t="t" r="r" b="b"/>
              <a:pathLst>
                <a:path w="62713" h="3762" extrusionOk="0">
                  <a:moveTo>
                    <a:pt x="31372" y="0"/>
                  </a:moveTo>
                  <a:cubicBezTo>
                    <a:pt x="17564" y="0"/>
                    <a:pt x="3751" y="837"/>
                    <a:pt x="606" y="2511"/>
                  </a:cubicBezTo>
                  <a:cubicBezTo>
                    <a:pt x="1" y="2834"/>
                    <a:pt x="243" y="3761"/>
                    <a:pt x="928" y="3761"/>
                  </a:cubicBezTo>
                  <a:lnTo>
                    <a:pt x="61785" y="3761"/>
                  </a:lnTo>
                  <a:cubicBezTo>
                    <a:pt x="62470" y="3761"/>
                    <a:pt x="62712" y="2834"/>
                    <a:pt x="62107" y="2511"/>
                  </a:cubicBezTo>
                  <a:cubicBezTo>
                    <a:pt x="58982" y="837"/>
                    <a:pt x="45179" y="0"/>
                    <a:pt x="31372" y="0"/>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9"/>
            <p:cNvSpPr/>
            <p:nvPr/>
          </p:nvSpPr>
          <p:spPr>
            <a:xfrm>
              <a:off x="4672655" y="3509930"/>
              <a:ext cx="576611" cy="726491"/>
            </a:xfrm>
            <a:custGeom>
              <a:avLst/>
              <a:gdLst/>
              <a:ahLst/>
              <a:cxnLst/>
              <a:rect l="l" t="t" r="r" b="b"/>
              <a:pathLst>
                <a:path w="41580" h="52388" extrusionOk="0">
                  <a:moveTo>
                    <a:pt x="20770" y="0"/>
                  </a:moveTo>
                  <a:cubicBezTo>
                    <a:pt x="9316" y="0"/>
                    <a:pt x="0" y="11736"/>
                    <a:pt x="0" y="26214"/>
                  </a:cubicBezTo>
                  <a:cubicBezTo>
                    <a:pt x="0" y="40652"/>
                    <a:pt x="9316" y="52388"/>
                    <a:pt x="20770" y="52388"/>
                  </a:cubicBezTo>
                  <a:cubicBezTo>
                    <a:pt x="32263" y="52388"/>
                    <a:pt x="41579" y="40652"/>
                    <a:pt x="41579" y="26214"/>
                  </a:cubicBezTo>
                  <a:cubicBezTo>
                    <a:pt x="41579" y="11736"/>
                    <a:pt x="32263" y="0"/>
                    <a:pt x="20770" y="0"/>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59"/>
            <p:cNvSpPr/>
            <p:nvPr/>
          </p:nvSpPr>
          <p:spPr>
            <a:xfrm>
              <a:off x="4792886" y="3646941"/>
              <a:ext cx="331100" cy="172276"/>
            </a:xfrm>
            <a:custGeom>
              <a:avLst/>
              <a:gdLst/>
              <a:ahLst/>
              <a:cxnLst/>
              <a:rect l="l" t="t" r="r" b="b"/>
              <a:pathLst>
                <a:path w="23876" h="12423" extrusionOk="0">
                  <a:moveTo>
                    <a:pt x="11938" y="1"/>
                  </a:moveTo>
                  <a:cubicBezTo>
                    <a:pt x="5365" y="1"/>
                    <a:pt x="1" y="2784"/>
                    <a:pt x="1" y="6212"/>
                  </a:cubicBezTo>
                  <a:cubicBezTo>
                    <a:pt x="1" y="9640"/>
                    <a:pt x="5365" y="12422"/>
                    <a:pt x="11938" y="12422"/>
                  </a:cubicBezTo>
                  <a:cubicBezTo>
                    <a:pt x="18552" y="12422"/>
                    <a:pt x="23876" y="9640"/>
                    <a:pt x="23876" y="6212"/>
                  </a:cubicBezTo>
                  <a:cubicBezTo>
                    <a:pt x="23876" y="2784"/>
                    <a:pt x="18552" y="1"/>
                    <a:pt x="11938" y="1"/>
                  </a:cubicBezTo>
                  <a:close/>
                </a:path>
              </a:pathLst>
            </a:custGeom>
            <a:solidFill>
              <a:srgbClr val="E28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59"/>
            <p:cNvSpPr/>
            <p:nvPr/>
          </p:nvSpPr>
          <p:spPr>
            <a:xfrm>
              <a:off x="4670977" y="3803547"/>
              <a:ext cx="46428" cy="139826"/>
            </a:xfrm>
            <a:custGeom>
              <a:avLst/>
              <a:gdLst/>
              <a:ahLst/>
              <a:cxnLst/>
              <a:rect l="l" t="t" r="r" b="b"/>
              <a:pathLst>
                <a:path w="3348" h="10083" extrusionOk="0">
                  <a:moveTo>
                    <a:pt x="0" y="0"/>
                  </a:moveTo>
                  <a:lnTo>
                    <a:pt x="0" y="10082"/>
                  </a:lnTo>
                  <a:lnTo>
                    <a:pt x="3348" y="10082"/>
                  </a:lnTo>
                  <a:lnTo>
                    <a:pt x="3348" y="0"/>
                  </a:lnTo>
                  <a:close/>
                </a:path>
              </a:pathLst>
            </a:custGeom>
            <a:solidFill>
              <a:srgbClr val="E28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59"/>
            <p:cNvSpPr/>
            <p:nvPr/>
          </p:nvSpPr>
          <p:spPr>
            <a:xfrm>
              <a:off x="5204515" y="3803547"/>
              <a:ext cx="46428" cy="139826"/>
            </a:xfrm>
            <a:custGeom>
              <a:avLst/>
              <a:gdLst/>
              <a:ahLst/>
              <a:cxnLst/>
              <a:rect l="l" t="t" r="r" b="b"/>
              <a:pathLst>
                <a:path w="3348" h="10083" extrusionOk="0">
                  <a:moveTo>
                    <a:pt x="0" y="0"/>
                  </a:moveTo>
                  <a:lnTo>
                    <a:pt x="0" y="10082"/>
                  </a:lnTo>
                  <a:lnTo>
                    <a:pt x="3347" y="10082"/>
                  </a:lnTo>
                  <a:lnTo>
                    <a:pt x="3347" y="0"/>
                  </a:lnTo>
                  <a:close/>
                </a:path>
              </a:pathLst>
            </a:custGeom>
            <a:solidFill>
              <a:srgbClr val="E28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59"/>
            <p:cNvSpPr/>
            <p:nvPr/>
          </p:nvSpPr>
          <p:spPr>
            <a:xfrm>
              <a:off x="4888531" y="3946576"/>
              <a:ext cx="149894" cy="39300"/>
            </a:xfrm>
            <a:custGeom>
              <a:avLst/>
              <a:gdLst/>
              <a:ahLst/>
              <a:cxnLst/>
              <a:rect l="l" t="t" r="r" b="b"/>
              <a:pathLst>
                <a:path w="10809" h="2834" extrusionOk="0">
                  <a:moveTo>
                    <a:pt x="5404" y="0"/>
                  </a:moveTo>
                  <a:cubicBezTo>
                    <a:pt x="2702" y="0"/>
                    <a:pt x="0" y="272"/>
                    <a:pt x="0" y="817"/>
                  </a:cubicBezTo>
                  <a:cubicBezTo>
                    <a:pt x="0" y="1946"/>
                    <a:pt x="2420" y="2833"/>
                    <a:pt x="5404" y="2833"/>
                  </a:cubicBezTo>
                  <a:cubicBezTo>
                    <a:pt x="8389" y="2833"/>
                    <a:pt x="10808" y="1946"/>
                    <a:pt x="10808" y="817"/>
                  </a:cubicBezTo>
                  <a:cubicBezTo>
                    <a:pt x="10808" y="272"/>
                    <a:pt x="8106" y="0"/>
                    <a:pt x="5404" y="0"/>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59"/>
            <p:cNvSpPr/>
            <p:nvPr/>
          </p:nvSpPr>
          <p:spPr>
            <a:xfrm>
              <a:off x="4668176" y="3465748"/>
              <a:ext cx="585569" cy="368570"/>
            </a:xfrm>
            <a:custGeom>
              <a:avLst/>
              <a:gdLst/>
              <a:ahLst/>
              <a:cxnLst/>
              <a:rect l="l" t="t" r="r" b="b"/>
              <a:pathLst>
                <a:path w="42226" h="26578" extrusionOk="0">
                  <a:moveTo>
                    <a:pt x="21133" y="14841"/>
                  </a:moveTo>
                  <a:cubicBezTo>
                    <a:pt x="30368" y="14841"/>
                    <a:pt x="30409" y="16414"/>
                    <a:pt x="30409" y="22907"/>
                  </a:cubicBezTo>
                  <a:lnTo>
                    <a:pt x="11817" y="22907"/>
                  </a:lnTo>
                  <a:cubicBezTo>
                    <a:pt x="11817" y="16455"/>
                    <a:pt x="11857" y="14841"/>
                    <a:pt x="21133" y="14841"/>
                  </a:cubicBezTo>
                  <a:close/>
                  <a:moveTo>
                    <a:pt x="21133" y="0"/>
                  </a:moveTo>
                  <a:cubicBezTo>
                    <a:pt x="162" y="0"/>
                    <a:pt x="1" y="11897"/>
                    <a:pt x="1" y="26577"/>
                  </a:cubicBezTo>
                  <a:lnTo>
                    <a:pt x="42225" y="26577"/>
                  </a:lnTo>
                  <a:cubicBezTo>
                    <a:pt x="42225" y="11897"/>
                    <a:pt x="42064" y="0"/>
                    <a:pt x="21133" y="0"/>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59"/>
            <p:cNvSpPr/>
            <p:nvPr/>
          </p:nvSpPr>
          <p:spPr>
            <a:xfrm>
              <a:off x="5164799" y="3886877"/>
              <a:ext cx="175618" cy="175618"/>
            </a:xfrm>
            <a:custGeom>
              <a:avLst/>
              <a:gdLst/>
              <a:ahLst/>
              <a:cxnLst/>
              <a:rect l="l" t="t" r="r" b="b"/>
              <a:pathLst>
                <a:path w="12664" h="12664" extrusionOk="0">
                  <a:moveTo>
                    <a:pt x="6332" y="0"/>
                  </a:moveTo>
                  <a:cubicBezTo>
                    <a:pt x="2824" y="0"/>
                    <a:pt x="1" y="2823"/>
                    <a:pt x="1" y="6332"/>
                  </a:cubicBezTo>
                  <a:cubicBezTo>
                    <a:pt x="1" y="9840"/>
                    <a:pt x="2824" y="12663"/>
                    <a:pt x="6332" y="12663"/>
                  </a:cubicBezTo>
                  <a:cubicBezTo>
                    <a:pt x="9841" y="12663"/>
                    <a:pt x="12664" y="9840"/>
                    <a:pt x="12664" y="6332"/>
                  </a:cubicBezTo>
                  <a:cubicBezTo>
                    <a:pt x="12664" y="2823"/>
                    <a:pt x="9841" y="0"/>
                    <a:pt x="6332" y="0"/>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59"/>
            <p:cNvSpPr/>
            <p:nvPr/>
          </p:nvSpPr>
          <p:spPr>
            <a:xfrm>
              <a:off x="5219049" y="3924319"/>
              <a:ext cx="60421" cy="59880"/>
            </a:xfrm>
            <a:custGeom>
              <a:avLst/>
              <a:gdLst/>
              <a:ahLst/>
              <a:cxnLst/>
              <a:rect l="l" t="t" r="r" b="b"/>
              <a:pathLst>
                <a:path w="4357" h="4318" extrusionOk="0">
                  <a:moveTo>
                    <a:pt x="3604" y="0"/>
                  </a:moveTo>
                  <a:cubicBezTo>
                    <a:pt x="3279" y="0"/>
                    <a:pt x="2958" y="50"/>
                    <a:pt x="2662" y="163"/>
                  </a:cubicBezTo>
                  <a:cubicBezTo>
                    <a:pt x="2057" y="325"/>
                    <a:pt x="1573" y="647"/>
                    <a:pt x="1130" y="1091"/>
                  </a:cubicBezTo>
                  <a:cubicBezTo>
                    <a:pt x="727" y="1494"/>
                    <a:pt x="404" y="2019"/>
                    <a:pt x="202" y="2583"/>
                  </a:cubicBezTo>
                  <a:cubicBezTo>
                    <a:pt x="41" y="3148"/>
                    <a:pt x="1" y="3712"/>
                    <a:pt x="122" y="4317"/>
                  </a:cubicBezTo>
                  <a:cubicBezTo>
                    <a:pt x="525" y="2140"/>
                    <a:pt x="2178" y="486"/>
                    <a:pt x="4356" y="83"/>
                  </a:cubicBezTo>
                  <a:cubicBezTo>
                    <a:pt x="4110" y="30"/>
                    <a:pt x="3856" y="0"/>
                    <a:pt x="3604" y="0"/>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59"/>
            <p:cNvSpPr/>
            <p:nvPr/>
          </p:nvSpPr>
          <p:spPr>
            <a:xfrm>
              <a:off x="4571991" y="3886877"/>
              <a:ext cx="175618" cy="175618"/>
            </a:xfrm>
            <a:custGeom>
              <a:avLst/>
              <a:gdLst/>
              <a:ahLst/>
              <a:cxnLst/>
              <a:rect l="l" t="t" r="r" b="b"/>
              <a:pathLst>
                <a:path w="12664" h="12664" extrusionOk="0">
                  <a:moveTo>
                    <a:pt x="6332" y="0"/>
                  </a:moveTo>
                  <a:cubicBezTo>
                    <a:pt x="2823" y="0"/>
                    <a:pt x="0" y="2823"/>
                    <a:pt x="0" y="6332"/>
                  </a:cubicBezTo>
                  <a:cubicBezTo>
                    <a:pt x="0" y="9840"/>
                    <a:pt x="2823" y="12663"/>
                    <a:pt x="6332" y="12663"/>
                  </a:cubicBezTo>
                  <a:cubicBezTo>
                    <a:pt x="9840" y="12663"/>
                    <a:pt x="12663" y="9840"/>
                    <a:pt x="12663" y="6332"/>
                  </a:cubicBezTo>
                  <a:cubicBezTo>
                    <a:pt x="12663" y="2823"/>
                    <a:pt x="9840" y="0"/>
                    <a:pt x="6332" y="0"/>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59"/>
            <p:cNvSpPr/>
            <p:nvPr/>
          </p:nvSpPr>
          <p:spPr>
            <a:xfrm>
              <a:off x="4633507" y="3924513"/>
              <a:ext cx="60407" cy="59686"/>
            </a:xfrm>
            <a:custGeom>
              <a:avLst/>
              <a:gdLst/>
              <a:ahLst/>
              <a:cxnLst/>
              <a:rect l="l" t="t" r="r" b="b"/>
              <a:pathLst>
                <a:path w="4356" h="4304" extrusionOk="0">
                  <a:moveTo>
                    <a:pt x="646" y="1"/>
                  </a:moveTo>
                  <a:cubicBezTo>
                    <a:pt x="429" y="1"/>
                    <a:pt x="212" y="23"/>
                    <a:pt x="0" y="69"/>
                  </a:cubicBezTo>
                  <a:cubicBezTo>
                    <a:pt x="1049" y="270"/>
                    <a:pt x="2017" y="795"/>
                    <a:pt x="2783" y="1561"/>
                  </a:cubicBezTo>
                  <a:cubicBezTo>
                    <a:pt x="3509" y="2327"/>
                    <a:pt x="4033" y="3255"/>
                    <a:pt x="4235" y="4303"/>
                  </a:cubicBezTo>
                  <a:cubicBezTo>
                    <a:pt x="4356" y="3739"/>
                    <a:pt x="4315" y="3174"/>
                    <a:pt x="4154" y="2610"/>
                  </a:cubicBezTo>
                  <a:cubicBezTo>
                    <a:pt x="3952" y="2045"/>
                    <a:pt x="3630" y="1521"/>
                    <a:pt x="3227" y="1077"/>
                  </a:cubicBezTo>
                  <a:cubicBezTo>
                    <a:pt x="2783" y="674"/>
                    <a:pt x="2259" y="351"/>
                    <a:pt x="1694" y="190"/>
                  </a:cubicBezTo>
                  <a:cubicBezTo>
                    <a:pt x="1366" y="64"/>
                    <a:pt x="1007" y="1"/>
                    <a:pt x="646"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59"/>
            <p:cNvSpPr/>
            <p:nvPr/>
          </p:nvSpPr>
          <p:spPr>
            <a:xfrm>
              <a:off x="5069169" y="3853317"/>
              <a:ext cx="27971" cy="63208"/>
            </a:xfrm>
            <a:custGeom>
              <a:avLst/>
              <a:gdLst/>
              <a:ahLst/>
              <a:cxnLst/>
              <a:rect l="l" t="t" r="r" b="b"/>
              <a:pathLst>
                <a:path w="2017" h="4558" extrusionOk="0">
                  <a:moveTo>
                    <a:pt x="1009" y="0"/>
                  </a:moveTo>
                  <a:cubicBezTo>
                    <a:pt x="444" y="0"/>
                    <a:pt x="0" y="444"/>
                    <a:pt x="0" y="1009"/>
                  </a:cubicBezTo>
                  <a:lnTo>
                    <a:pt x="0" y="3549"/>
                  </a:lnTo>
                  <a:cubicBezTo>
                    <a:pt x="0" y="4074"/>
                    <a:pt x="444" y="4558"/>
                    <a:pt x="1009" y="4558"/>
                  </a:cubicBezTo>
                  <a:cubicBezTo>
                    <a:pt x="1573" y="4558"/>
                    <a:pt x="2017" y="4074"/>
                    <a:pt x="2017" y="3549"/>
                  </a:cubicBezTo>
                  <a:lnTo>
                    <a:pt x="2017" y="1009"/>
                  </a:lnTo>
                  <a:cubicBezTo>
                    <a:pt x="2017" y="444"/>
                    <a:pt x="1573" y="0"/>
                    <a:pt x="100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59"/>
            <p:cNvSpPr/>
            <p:nvPr/>
          </p:nvSpPr>
          <p:spPr>
            <a:xfrm>
              <a:off x="5042876" y="3902533"/>
              <a:ext cx="80556" cy="43072"/>
            </a:xfrm>
            <a:custGeom>
              <a:avLst/>
              <a:gdLst/>
              <a:ahLst/>
              <a:cxnLst/>
              <a:rect l="l" t="t" r="r" b="b"/>
              <a:pathLst>
                <a:path w="5809" h="3106" extrusionOk="0">
                  <a:moveTo>
                    <a:pt x="122" y="0"/>
                  </a:moveTo>
                  <a:lnTo>
                    <a:pt x="122" y="0"/>
                  </a:lnTo>
                  <a:cubicBezTo>
                    <a:pt x="1" y="767"/>
                    <a:pt x="243" y="1573"/>
                    <a:pt x="767" y="2138"/>
                  </a:cubicBezTo>
                  <a:cubicBezTo>
                    <a:pt x="1332" y="2743"/>
                    <a:pt x="2098" y="3065"/>
                    <a:pt x="2905" y="3106"/>
                  </a:cubicBezTo>
                  <a:cubicBezTo>
                    <a:pt x="3711" y="3065"/>
                    <a:pt x="4478" y="2743"/>
                    <a:pt x="5042" y="2138"/>
                  </a:cubicBezTo>
                  <a:cubicBezTo>
                    <a:pt x="5566" y="1573"/>
                    <a:pt x="5808" y="767"/>
                    <a:pt x="5687" y="0"/>
                  </a:cubicBezTo>
                  <a:lnTo>
                    <a:pt x="5687" y="0"/>
                  </a:lnTo>
                  <a:cubicBezTo>
                    <a:pt x="5566" y="686"/>
                    <a:pt x="5244" y="1331"/>
                    <a:pt x="4719" y="1815"/>
                  </a:cubicBezTo>
                  <a:cubicBezTo>
                    <a:pt x="4236" y="2218"/>
                    <a:pt x="3590" y="2460"/>
                    <a:pt x="2945" y="2460"/>
                  </a:cubicBezTo>
                  <a:cubicBezTo>
                    <a:pt x="2259" y="2460"/>
                    <a:pt x="1614" y="2218"/>
                    <a:pt x="1130" y="1775"/>
                  </a:cubicBezTo>
                  <a:cubicBezTo>
                    <a:pt x="606" y="1331"/>
                    <a:pt x="243" y="686"/>
                    <a:pt x="122" y="0"/>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59"/>
            <p:cNvSpPr/>
            <p:nvPr/>
          </p:nvSpPr>
          <p:spPr>
            <a:xfrm>
              <a:off x="4828124" y="3902533"/>
              <a:ext cx="80556" cy="42656"/>
            </a:xfrm>
            <a:custGeom>
              <a:avLst/>
              <a:gdLst/>
              <a:ahLst/>
              <a:cxnLst/>
              <a:rect l="l" t="t" r="r" b="b"/>
              <a:pathLst>
                <a:path w="5809" h="3076" extrusionOk="0">
                  <a:moveTo>
                    <a:pt x="122" y="0"/>
                  </a:moveTo>
                  <a:lnTo>
                    <a:pt x="122" y="0"/>
                  </a:lnTo>
                  <a:cubicBezTo>
                    <a:pt x="1" y="767"/>
                    <a:pt x="243" y="1533"/>
                    <a:pt x="767" y="2138"/>
                  </a:cubicBezTo>
                  <a:cubicBezTo>
                    <a:pt x="1332" y="2763"/>
                    <a:pt x="2118" y="3075"/>
                    <a:pt x="2904" y="3075"/>
                  </a:cubicBezTo>
                  <a:cubicBezTo>
                    <a:pt x="3691" y="3075"/>
                    <a:pt x="4477" y="2763"/>
                    <a:pt x="5042" y="2138"/>
                  </a:cubicBezTo>
                  <a:cubicBezTo>
                    <a:pt x="5566" y="1533"/>
                    <a:pt x="5808" y="767"/>
                    <a:pt x="5687" y="0"/>
                  </a:cubicBezTo>
                  <a:lnTo>
                    <a:pt x="5687" y="0"/>
                  </a:lnTo>
                  <a:cubicBezTo>
                    <a:pt x="5566" y="686"/>
                    <a:pt x="5243" y="1331"/>
                    <a:pt x="4719" y="1775"/>
                  </a:cubicBezTo>
                  <a:cubicBezTo>
                    <a:pt x="4215" y="2239"/>
                    <a:pt x="3580" y="2470"/>
                    <a:pt x="2940" y="2470"/>
                  </a:cubicBezTo>
                  <a:cubicBezTo>
                    <a:pt x="2299" y="2470"/>
                    <a:pt x="1654" y="2239"/>
                    <a:pt x="1130" y="1775"/>
                  </a:cubicBezTo>
                  <a:cubicBezTo>
                    <a:pt x="606" y="1331"/>
                    <a:pt x="243" y="686"/>
                    <a:pt x="122" y="0"/>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59"/>
            <p:cNvSpPr/>
            <p:nvPr/>
          </p:nvSpPr>
          <p:spPr>
            <a:xfrm>
              <a:off x="4854416" y="3853317"/>
              <a:ext cx="27971" cy="63208"/>
            </a:xfrm>
            <a:custGeom>
              <a:avLst/>
              <a:gdLst/>
              <a:ahLst/>
              <a:cxnLst/>
              <a:rect l="l" t="t" r="r" b="b"/>
              <a:pathLst>
                <a:path w="2017" h="4558" extrusionOk="0">
                  <a:moveTo>
                    <a:pt x="1008" y="0"/>
                  </a:moveTo>
                  <a:cubicBezTo>
                    <a:pt x="444" y="0"/>
                    <a:pt x="0" y="444"/>
                    <a:pt x="0" y="1009"/>
                  </a:cubicBezTo>
                  <a:lnTo>
                    <a:pt x="0" y="3549"/>
                  </a:lnTo>
                  <a:cubicBezTo>
                    <a:pt x="0" y="4074"/>
                    <a:pt x="444" y="4558"/>
                    <a:pt x="1008" y="4558"/>
                  </a:cubicBezTo>
                  <a:cubicBezTo>
                    <a:pt x="1573" y="4558"/>
                    <a:pt x="2017" y="4074"/>
                    <a:pt x="2017" y="3549"/>
                  </a:cubicBezTo>
                  <a:lnTo>
                    <a:pt x="2017" y="1009"/>
                  </a:lnTo>
                  <a:cubicBezTo>
                    <a:pt x="2017" y="444"/>
                    <a:pt x="1573" y="0"/>
                    <a:pt x="100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9"/>
            <p:cNvSpPr/>
            <p:nvPr/>
          </p:nvSpPr>
          <p:spPr>
            <a:xfrm>
              <a:off x="4994229" y="4015955"/>
              <a:ext cx="89487" cy="58840"/>
            </a:xfrm>
            <a:custGeom>
              <a:avLst/>
              <a:gdLst/>
              <a:ahLst/>
              <a:cxnLst/>
              <a:rect l="l" t="t" r="r" b="b"/>
              <a:pathLst>
                <a:path w="6453" h="4243" extrusionOk="0">
                  <a:moveTo>
                    <a:pt x="4615" y="1"/>
                  </a:moveTo>
                  <a:cubicBezTo>
                    <a:pt x="4528" y="1"/>
                    <a:pt x="4442" y="3"/>
                    <a:pt x="4356" y="8"/>
                  </a:cubicBezTo>
                  <a:cubicBezTo>
                    <a:pt x="3590" y="48"/>
                    <a:pt x="2864" y="250"/>
                    <a:pt x="2218" y="653"/>
                  </a:cubicBezTo>
                  <a:cubicBezTo>
                    <a:pt x="1896" y="815"/>
                    <a:pt x="1573" y="1057"/>
                    <a:pt x="1331" y="1339"/>
                  </a:cubicBezTo>
                  <a:cubicBezTo>
                    <a:pt x="1049" y="1581"/>
                    <a:pt x="807" y="1863"/>
                    <a:pt x="646" y="2186"/>
                  </a:cubicBezTo>
                  <a:cubicBezTo>
                    <a:pt x="444" y="2509"/>
                    <a:pt x="283" y="2871"/>
                    <a:pt x="202" y="3194"/>
                  </a:cubicBezTo>
                  <a:cubicBezTo>
                    <a:pt x="121" y="3557"/>
                    <a:pt x="41" y="3920"/>
                    <a:pt x="0" y="4243"/>
                  </a:cubicBezTo>
                  <a:cubicBezTo>
                    <a:pt x="242" y="3960"/>
                    <a:pt x="404" y="3678"/>
                    <a:pt x="605" y="3396"/>
                  </a:cubicBezTo>
                  <a:cubicBezTo>
                    <a:pt x="767" y="3113"/>
                    <a:pt x="968" y="2871"/>
                    <a:pt x="1210" y="2630"/>
                  </a:cubicBezTo>
                  <a:cubicBezTo>
                    <a:pt x="1614" y="2146"/>
                    <a:pt x="2097" y="1742"/>
                    <a:pt x="2662" y="1420"/>
                  </a:cubicBezTo>
                  <a:cubicBezTo>
                    <a:pt x="3227" y="1097"/>
                    <a:pt x="3791" y="855"/>
                    <a:pt x="4437" y="694"/>
                  </a:cubicBezTo>
                  <a:cubicBezTo>
                    <a:pt x="5082" y="532"/>
                    <a:pt x="5767" y="452"/>
                    <a:pt x="6453" y="371"/>
                  </a:cubicBezTo>
                  <a:cubicBezTo>
                    <a:pt x="5853" y="124"/>
                    <a:pt x="5222" y="1"/>
                    <a:pt x="461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59"/>
            <p:cNvSpPr/>
            <p:nvPr/>
          </p:nvSpPr>
          <p:spPr>
            <a:xfrm>
              <a:off x="4926001" y="3677741"/>
              <a:ext cx="250003" cy="190747"/>
            </a:xfrm>
            <a:custGeom>
              <a:avLst/>
              <a:gdLst/>
              <a:ahLst/>
              <a:cxnLst/>
              <a:rect l="l" t="t" r="r" b="b"/>
              <a:pathLst>
                <a:path w="18028" h="13755" extrusionOk="0">
                  <a:moveTo>
                    <a:pt x="6936" y="0"/>
                  </a:moveTo>
                  <a:cubicBezTo>
                    <a:pt x="6037" y="0"/>
                    <a:pt x="5213" y="162"/>
                    <a:pt x="4517" y="482"/>
                  </a:cubicBezTo>
                  <a:cubicBezTo>
                    <a:pt x="4356" y="455"/>
                    <a:pt x="4199" y="442"/>
                    <a:pt x="4045" y="442"/>
                  </a:cubicBezTo>
                  <a:cubicBezTo>
                    <a:pt x="3737" y="442"/>
                    <a:pt x="3442" y="495"/>
                    <a:pt x="3146" y="603"/>
                  </a:cubicBezTo>
                  <a:cubicBezTo>
                    <a:pt x="847" y="1410"/>
                    <a:pt x="0" y="4958"/>
                    <a:pt x="1250" y="8548"/>
                  </a:cubicBezTo>
                  <a:cubicBezTo>
                    <a:pt x="2328" y="11675"/>
                    <a:pt x="4632" y="13754"/>
                    <a:pt x="6720" y="13754"/>
                  </a:cubicBezTo>
                  <a:cubicBezTo>
                    <a:pt x="7055" y="13754"/>
                    <a:pt x="7385" y="13701"/>
                    <a:pt x="7703" y="13589"/>
                  </a:cubicBezTo>
                  <a:cubicBezTo>
                    <a:pt x="8550" y="13266"/>
                    <a:pt x="9276" y="12581"/>
                    <a:pt x="9599" y="11734"/>
                  </a:cubicBezTo>
                  <a:cubicBezTo>
                    <a:pt x="10608" y="12066"/>
                    <a:pt x="11598" y="12232"/>
                    <a:pt x="12511" y="12232"/>
                  </a:cubicBezTo>
                  <a:cubicBezTo>
                    <a:pt x="14261" y="12232"/>
                    <a:pt x="15726" y="11622"/>
                    <a:pt x="16495" y="10403"/>
                  </a:cubicBezTo>
                  <a:cubicBezTo>
                    <a:pt x="18027" y="8024"/>
                    <a:pt x="16212" y="4112"/>
                    <a:pt x="12462" y="1772"/>
                  </a:cubicBezTo>
                  <a:cubicBezTo>
                    <a:pt x="10612" y="584"/>
                    <a:pt x="8642" y="0"/>
                    <a:pt x="6936" y="0"/>
                  </a:cubicBezTo>
                  <a:close/>
                </a:path>
              </a:pathLst>
            </a:custGeom>
            <a:solidFill>
              <a:srgbClr val="E28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41"/>
        <p:cNvGrpSpPr/>
        <p:nvPr/>
      </p:nvGrpSpPr>
      <p:grpSpPr>
        <a:xfrm>
          <a:off x="0" y="0"/>
          <a:ext cx="0" cy="0"/>
          <a:chOff x="0" y="0"/>
          <a:chExt cx="0" cy="0"/>
        </a:xfrm>
      </p:grpSpPr>
      <p:sp>
        <p:nvSpPr>
          <p:cNvPr id="1142" name="Google Shape;1142;p60"/>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Resource Management</a:t>
            </a:r>
            <a:endParaRPr sz="1000" b="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1143" name="Google Shape;1143;p60"/>
          <p:cNvSpPr txBox="1"/>
          <p:nvPr/>
        </p:nvSpPr>
        <p:spPr>
          <a:xfrm>
            <a:off x="1235138" y="1353988"/>
            <a:ext cx="6634200" cy="8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More than half of the interviewees (n=6) highly valued the importance of </a:t>
            </a:r>
            <a:r>
              <a:rPr lang="en" sz="1600" b="1">
                <a:solidFill>
                  <a:schemeClr val="dk1"/>
                </a:solidFill>
                <a:latin typeface="Roboto"/>
                <a:ea typeface="Roboto"/>
                <a:cs typeface="Roboto"/>
                <a:sym typeface="Roboto"/>
              </a:rPr>
              <a:t>cultural information and representations</a:t>
            </a:r>
            <a:r>
              <a:rPr lang="en" sz="1600">
                <a:solidFill>
                  <a:schemeClr val="dk1"/>
                </a:solidFill>
                <a:latin typeface="Roboto"/>
                <a:ea typeface="Roboto"/>
                <a:cs typeface="Roboto"/>
                <a:sym typeface="Roboto"/>
              </a:rPr>
              <a:t> in the various learning resources in Duolingo. </a:t>
            </a:r>
            <a:endParaRPr sz="1600">
              <a:solidFill>
                <a:schemeClr val="dk1"/>
              </a:solidFill>
              <a:latin typeface="Roboto"/>
              <a:ea typeface="Roboto"/>
              <a:cs typeface="Roboto"/>
              <a:sym typeface="Roboto"/>
            </a:endParaRPr>
          </a:p>
          <a:p>
            <a:pPr marL="0" lvl="0" indent="0" algn="l" rtl="0">
              <a:spcBef>
                <a:spcPts val="0"/>
              </a:spcBef>
              <a:spcAft>
                <a:spcPts val="0"/>
              </a:spcAft>
              <a:buNone/>
            </a:pPr>
            <a:endParaRPr sz="1600">
              <a:solidFill>
                <a:schemeClr val="dk1"/>
              </a:solidFill>
              <a:latin typeface="Roboto"/>
              <a:ea typeface="Roboto"/>
              <a:cs typeface="Roboto"/>
              <a:sym typeface="Roboto"/>
            </a:endParaRPr>
          </a:p>
          <a:p>
            <a:pPr marL="0" lvl="0" indent="0" algn="l" rtl="0">
              <a:spcBef>
                <a:spcPts val="0"/>
              </a:spcBef>
              <a:spcAft>
                <a:spcPts val="0"/>
              </a:spcAft>
              <a:buNone/>
            </a:pPr>
            <a:endParaRPr sz="1600">
              <a:solidFill>
                <a:schemeClr val="dk1"/>
              </a:solidFill>
              <a:latin typeface="Roboto"/>
              <a:ea typeface="Roboto"/>
              <a:cs typeface="Roboto"/>
              <a:sym typeface="Roboto"/>
            </a:endParaRPr>
          </a:p>
        </p:txBody>
      </p:sp>
      <p:sp>
        <p:nvSpPr>
          <p:cNvPr id="1144" name="Google Shape;1144;p60"/>
          <p:cNvSpPr/>
          <p:nvPr/>
        </p:nvSpPr>
        <p:spPr>
          <a:xfrm>
            <a:off x="1028711" y="1483473"/>
            <a:ext cx="206400" cy="206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60"/>
          <p:cNvSpPr txBox="1"/>
          <p:nvPr/>
        </p:nvSpPr>
        <p:spPr>
          <a:xfrm>
            <a:off x="1336900" y="2515700"/>
            <a:ext cx="5694900" cy="150807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dk1"/>
                </a:solidFill>
                <a:latin typeface="Roboto"/>
                <a:ea typeface="Roboto"/>
                <a:cs typeface="Roboto"/>
                <a:sym typeface="Roboto"/>
              </a:rPr>
              <a:t>“And there's no culture. I mean, they could be like, here's a traditional Middle Eastern dish from xxx area… But then they also have sentences with people named Bob and Sam. Why? Just use all Arabic names. Like why, why people go somewhere and talk about Sam. Sam, yeah, which is Arabic, but why do I need to talk about Bob?”</a:t>
            </a:r>
            <a:endParaRPr dirty="0">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sz="1600" b="1" dirty="0">
                <a:solidFill>
                  <a:srgbClr val="FF0000"/>
                </a:solidFill>
                <a:latin typeface="Roboto"/>
                <a:ea typeface="Roboto"/>
                <a:cs typeface="Roboto"/>
                <a:sym typeface="Roboto"/>
              </a:rPr>
              <a:t>Interviewee #7</a:t>
            </a:r>
            <a:endParaRPr sz="1600" b="1" dirty="0">
              <a:solidFill>
                <a:srgbClr val="FF0000"/>
              </a:solidFill>
              <a:latin typeface="Roboto"/>
              <a:ea typeface="Roboto"/>
              <a:cs typeface="Roboto"/>
              <a:sym typeface="Roboto"/>
            </a:endParaRPr>
          </a:p>
        </p:txBody>
      </p:sp>
      <p:grpSp>
        <p:nvGrpSpPr>
          <p:cNvPr id="1146" name="Google Shape;1146;p60"/>
          <p:cNvGrpSpPr/>
          <p:nvPr/>
        </p:nvGrpSpPr>
        <p:grpSpPr>
          <a:xfrm>
            <a:off x="7238475" y="2589451"/>
            <a:ext cx="630880" cy="1130888"/>
            <a:chOff x="4159867" y="674068"/>
            <a:chExt cx="1014113" cy="1817856"/>
          </a:xfrm>
        </p:grpSpPr>
        <p:sp>
          <p:nvSpPr>
            <p:cNvPr id="1147" name="Google Shape;1147;p60"/>
            <p:cNvSpPr/>
            <p:nvPr/>
          </p:nvSpPr>
          <p:spPr>
            <a:xfrm>
              <a:off x="4159867" y="1173340"/>
              <a:ext cx="1014113" cy="1130752"/>
            </a:xfrm>
            <a:custGeom>
              <a:avLst/>
              <a:gdLst/>
              <a:ahLst/>
              <a:cxnLst/>
              <a:rect l="l" t="t" r="r" b="b"/>
              <a:pathLst>
                <a:path w="52106" h="58099" extrusionOk="0">
                  <a:moveTo>
                    <a:pt x="10274" y="1"/>
                  </a:moveTo>
                  <a:lnTo>
                    <a:pt x="7278" y="5760"/>
                  </a:lnTo>
                  <a:lnTo>
                    <a:pt x="7044" y="5760"/>
                  </a:lnTo>
                  <a:cubicBezTo>
                    <a:pt x="5293" y="5760"/>
                    <a:pt x="4009" y="7433"/>
                    <a:pt x="4554" y="9107"/>
                  </a:cubicBezTo>
                  <a:cubicBezTo>
                    <a:pt x="2919" y="9612"/>
                    <a:pt x="2219" y="11480"/>
                    <a:pt x="3075" y="12920"/>
                  </a:cubicBezTo>
                  <a:cubicBezTo>
                    <a:pt x="1635" y="13854"/>
                    <a:pt x="1479" y="15916"/>
                    <a:pt x="2802" y="17045"/>
                  </a:cubicBezTo>
                  <a:cubicBezTo>
                    <a:pt x="2297" y="17551"/>
                    <a:pt x="2024" y="18212"/>
                    <a:pt x="2024" y="18913"/>
                  </a:cubicBezTo>
                  <a:cubicBezTo>
                    <a:pt x="2024" y="19613"/>
                    <a:pt x="2297" y="20314"/>
                    <a:pt x="2802" y="20781"/>
                  </a:cubicBezTo>
                  <a:cubicBezTo>
                    <a:pt x="2686" y="21092"/>
                    <a:pt x="2608" y="21442"/>
                    <a:pt x="2608" y="21754"/>
                  </a:cubicBezTo>
                  <a:cubicBezTo>
                    <a:pt x="2608" y="22726"/>
                    <a:pt x="3153" y="23582"/>
                    <a:pt x="4009" y="24049"/>
                  </a:cubicBezTo>
                  <a:cubicBezTo>
                    <a:pt x="3581" y="24516"/>
                    <a:pt x="3386" y="25100"/>
                    <a:pt x="3347" y="25723"/>
                  </a:cubicBezTo>
                  <a:cubicBezTo>
                    <a:pt x="3347" y="27163"/>
                    <a:pt x="4554" y="28330"/>
                    <a:pt x="5993" y="28330"/>
                  </a:cubicBezTo>
                  <a:lnTo>
                    <a:pt x="6110" y="28330"/>
                  </a:lnTo>
                  <a:lnTo>
                    <a:pt x="3853" y="32727"/>
                  </a:lnTo>
                  <a:cubicBezTo>
                    <a:pt x="3853" y="32766"/>
                    <a:pt x="3814" y="32844"/>
                    <a:pt x="3775" y="32922"/>
                  </a:cubicBezTo>
                  <a:cubicBezTo>
                    <a:pt x="1752" y="32961"/>
                    <a:pt x="545" y="35179"/>
                    <a:pt x="1596" y="36891"/>
                  </a:cubicBezTo>
                  <a:cubicBezTo>
                    <a:pt x="78" y="37864"/>
                    <a:pt x="1" y="40082"/>
                    <a:pt x="1440" y="41133"/>
                  </a:cubicBezTo>
                  <a:cubicBezTo>
                    <a:pt x="156" y="42495"/>
                    <a:pt x="623" y="44713"/>
                    <a:pt x="2335" y="45413"/>
                  </a:cubicBezTo>
                  <a:cubicBezTo>
                    <a:pt x="1635" y="46970"/>
                    <a:pt x="2608" y="48799"/>
                    <a:pt x="4320" y="49071"/>
                  </a:cubicBezTo>
                  <a:cubicBezTo>
                    <a:pt x="3853" y="50705"/>
                    <a:pt x="5021" y="52340"/>
                    <a:pt x="6733" y="52417"/>
                  </a:cubicBezTo>
                  <a:lnTo>
                    <a:pt x="7083" y="52417"/>
                  </a:lnTo>
                  <a:cubicBezTo>
                    <a:pt x="7044" y="52534"/>
                    <a:pt x="7044" y="52690"/>
                    <a:pt x="7044" y="52807"/>
                  </a:cubicBezTo>
                  <a:cubicBezTo>
                    <a:pt x="6965" y="54446"/>
                    <a:pt x="8287" y="55546"/>
                    <a:pt x="9667" y="55546"/>
                  </a:cubicBezTo>
                  <a:cubicBezTo>
                    <a:pt x="10318" y="55546"/>
                    <a:pt x="10983" y="55301"/>
                    <a:pt x="11519" y="54752"/>
                  </a:cubicBezTo>
                  <a:cubicBezTo>
                    <a:pt x="15216" y="56815"/>
                    <a:pt x="19963" y="58099"/>
                    <a:pt x="25684" y="58099"/>
                  </a:cubicBezTo>
                  <a:cubicBezTo>
                    <a:pt x="32377" y="58099"/>
                    <a:pt x="37747" y="56348"/>
                    <a:pt x="41638" y="53624"/>
                  </a:cubicBezTo>
                  <a:cubicBezTo>
                    <a:pt x="42177" y="54318"/>
                    <a:pt x="42927" y="54631"/>
                    <a:pt x="43669" y="54631"/>
                  </a:cubicBezTo>
                  <a:cubicBezTo>
                    <a:pt x="44964" y="54631"/>
                    <a:pt x="46234" y="53679"/>
                    <a:pt x="46308" y="52145"/>
                  </a:cubicBezTo>
                  <a:cubicBezTo>
                    <a:pt x="46308" y="51951"/>
                    <a:pt x="46308" y="51717"/>
                    <a:pt x="46269" y="51522"/>
                  </a:cubicBezTo>
                  <a:cubicBezTo>
                    <a:pt x="47553" y="51406"/>
                    <a:pt x="48565" y="50316"/>
                    <a:pt x="48604" y="49032"/>
                  </a:cubicBezTo>
                  <a:cubicBezTo>
                    <a:pt x="48643" y="48876"/>
                    <a:pt x="48643" y="48721"/>
                    <a:pt x="48604" y="48565"/>
                  </a:cubicBezTo>
                  <a:cubicBezTo>
                    <a:pt x="49499" y="48176"/>
                    <a:pt x="50082" y="47281"/>
                    <a:pt x="50121" y="46308"/>
                  </a:cubicBezTo>
                  <a:cubicBezTo>
                    <a:pt x="50160" y="45841"/>
                    <a:pt x="50044" y="45413"/>
                    <a:pt x="49849" y="44985"/>
                  </a:cubicBezTo>
                  <a:cubicBezTo>
                    <a:pt x="51094" y="44168"/>
                    <a:pt x="51444" y="42456"/>
                    <a:pt x="50549" y="41249"/>
                  </a:cubicBezTo>
                  <a:cubicBezTo>
                    <a:pt x="51444" y="40276"/>
                    <a:pt x="51483" y="38798"/>
                    <a:pt x="50627" y="37786"/>
                  </a:cubicBezTo>
                  <a:cubicBezTo>
                    <a:pt x="50861" y="37397"/>
                    <a:pt x="51016" y="36930"/>
                    <a:pt x="51055" y="36463"/>
                  </a:cubicBezTo>
                  <a:cubicBezTo>
                    <a:pt x="51094" y="35023"/>
                    <a:pt x="50005" y="33817"/>
                    <a:pt x="48565" y="33739"/>
                  </a:cubicBezTo>
                  <a:cubicBezTo>
                    <a:pt x="48370" y="33739"/>
                    <a:pt x="48176" y="33739"/>
                    <a:pt x="47981" y="33778"/>
                  </a:cubicBezTo>
                  <a:cubicBezTo>
                    <a:pt x="47864" y="33428"/>
                    <a:pt x="47709" y="33077"/>
                    <a:pt x="47514" y="32727"/>
                  </a:cubicBezTo>
                  <a:lnTo>
                    <a:pt x="46035" y="29886"/>
                  </a:lnTo>
                  <a:lnTo>
                    <a:pt x="46035" y="29886"/>
                  </a:lnTo>
                  <a:cubicBezTo>
                    <a:pt x="46094" y="29906"/>
                    <a:pt x="46142" y="29916"/>
                    <a:pt x="46186" y="29916"/>
                  </a:cubicBezTo>
                  <a:cubicBezTo>
                    <a:pt x="46230" y="29916"/>
                    <a:pt x="46269" y="29906"/>
                    <a:pt x="46308" y="29886"/>
                  </a:cubicBezTo>
                  <a:cubicBezTo>
                    <a:pt x="46355" y="29889"/>
                    <a:pt x="46402" y="29890"/>
                    <a:pt x="46448" y="29890"/>
                  </a:cubicBezTo>
                  <a:cubicBezTo>
                    <a:pt x="47828" y="29890"/>
                    <a:pt x="48994" y="28789"/>
                    <a:pt x="49032" y="27396"/>
                  </a:cubicBezTo>
                  <a:cubicBezTo>
                    <a:pt x="49071" y="27046"/>
                    <a:pt x="48993" y="26696"/>
                    <a:pt x="48876" y="26384"/>
                  </a:cubicBezTo>
                  <a:cubicBezTo>
                    <a:pt x="49966" y="26073"/>
                    <a:pt x="50705" y="25100"/>
                    <a:pt x="50744" y="24011"/>
                  </a:cubicBezTo>
                  <a:cubicBezTo>
                    <a:pt x="50783" y="23660"/>
                    <a:pt x="50744" y="23349"/>
                    <a:pt x="50627" y="23038"/>
                  </a:cubicBezTo>
                  <a:cubicBezTo>
                    <a:pt x="51250" y="22571"/>
                    <a:pt x="51639" y="21831"/>
                    <a:pt x="51639" y="21014"/>
                  </a:cubicBezTo>
                  <a:cubicBezTo>
                    <a:pt x="51678" y="20275"/>
                    <a:pt x="51367" y="19535"/>
                    <a:pt x="50822" y="18991"/>
                  </a:cubicBezTo>
                  <a:cubicBezTo>
                    <a:pt x="52067" y="17979"/>
                    <a:pt x="52106" y="16072"/>
                    <a:pt x="50900" y="15021"/>
                  </a:cubicBezTo>
                  <a:cubicBezTo>
                    <a:pt x="52106" y="13543"/>
                    <a:pt x="51367" y="11286"/>
                    <a:pt x="49499" y="10819"/>
                  </a:cubicBezTo>
                  <a:cubicBezTo>
                    <a:pt x="49654" y="10507"/>
                    <a:pt x="49732" y="10157"/>
                    <a:pt x="49771" y="9768"/>
                  </a:cubicBezTo>
                  <a:cubicBezTo>
                    <a:pt x="49840" y="8243"/>
                    <a:pt x="48582" y="7027"/>
                    <a:pt x="47124" y="7027"/>
                  </a:cubicBezTo>
                  <a:cubicBezTo>
                    <a:pt x="46945" y="7027"/>
                    <a:pt x="46763" y="7045"/>
                    <a:pt x="46580" y="7083"/>
                  </a:cubicBezTo>
                  <a:lnTo>
                    <a:pt x="42922" y="1"/>
                  </a:lnTo>
                  <a:close/>
                </a:path>
              </a:pathLst>
            </a:custGeom>
            <a:solidFill>
              <a:srgbClr val="D8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60"/>
            <p:cNvSpPr/>
            <p:nvPr/>
          </p:nvSpPr>
          <p:spPr>
            <a:xfrm>
              <a:off x="4281800" y="1881483"/>
              <a:ext cx="772525" cy="610441"/>
            </a:xfrm>
            <a:custGeom>
              <a:avLst/>
              <a:gdLst/>
              <a:ahLst/>
              <a:cxnLst/>
              <a:rect l="l" t="t" r="r" b="b"/>
              <a:pathLst>
                <a:path w="39693" h="31365" extrusionOk="0">
                  <a:moveTo>
                    <a:pt x="19808" y="0"/>
                  </a:moveTo>
                  <a:cubicBezTo>
                    <a:pt x="13309" y="0"/>
                    <a:pt x="7978" y="5176"/>
                    <a:pt x="7783" y="11674"/>
                  </a:cubicBezTo>
                  <a:cubicBezTo>
                    <a:pt x="6772" y="12063"/>
                    <a:pt x="5799" y="12530"/>
                    <a:pt x="4904" y="13153"/>
                  </a:cubicBezTo>
                  <a:cubicBezTo>
                    <a:pt x="3970" y="13776"/>
                    <a:pt x="3192" y="14593"/>
                    <a:pt x="2530" y="15527"/>
                  </a:cubicBezTo>
                  <a:cubicBezTo>
                    <a:pt x="1908" y="16461"/>
                    <a:pt x="1402" y="17472"/>
                    <a:pt x="1090" y="18562"/>
                  </a:cubicBezTo>
                  <a:cubicBezTo>
                    <a:pt x="701" y="19768"/>
                    <a:pt x="468" y="20975"/>
                    <a:pt x="312" y="22220"/>
                  </a:cubicBezTo>
                  <a:cubicBezTo>
                    <a:pt x="156" y="23543"/>
                    <a:pt x="79" y="24983"/>
                    <a:pt x="40" y="26500"/>
                  </a:cubicBezTo>
                  <a:cubicBezTo>
                    <a:pt x="1" y="28018"/>
                    <a:pt x="1" y="29652"/>
                    <a:pt x="1" y="31364"/>
                  </a:cubicBezTo>
                  <a:lnTo>
                    <a:pt x="39693" y="31364"/>
                  </a:lnTo>
                  <a:cubicBezTo>
                    <a:pt x="39693" y="29691"/>
                    <a:pt x="39693" y="28057"/>
                    <a:pt x="39654" y="26539"/>
                  </a:cubicBezTo>
                  <a:cubicBezTo>
                    <a:pt x="39576" y="24983"/>
                    <a:pt x="39498" y="23543"/>
                    <a:pt x="39342" y="22220"/>
                  </a:cubicBezTo>
                  <a:cubicBezTo>
                    <a:pt x="39226" y="21013"/>
                    <a:pt x="38953" y="19768"/>
                    <a:pt x="38603" y="18562"/>
                  </a:cubicBezTo>
                  <a:cubicBezTo>
                    <a:pt x="38253" y="17511"/>
                    <a:pt x="37786" y="16461"/>
                    <a:pt x="37124" y="15566"/>
                  </a:cubicBezTo>
                  <a:cubicBezTo>
                    <a:pt x="36502" y="14632"/>
                    <a:pt x="35685" y="13814"/>
                    <a:pt x="34751" y="13153"/>
                  </a:cubicBezTo>
                  <a:cubicBezTo>
                    <a:pt x="33856" y="12569"/>
                    <a:pt x="32922" y="12063"/>
                    <a:pt x="31910" y="11713"/>
                  </a:cubicBezTo>
                  <a:cubicBezTo>
                    <a:pt x="31676" y="5176"/>
                    <a:pt x="26345" y="0"/>
                    <a:pt x="1980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60"/>
            <p:cNvSpPr/>
            <p:nvPr/>
          </p:nvSpPr>
          <p:spPr>
            <a:xfrm>
              <a:off x="4500675" y="1891311"/>
              <a:ext cx="334015" cy="221931"/>
            </a:xfrm>
            <a:custGeom>
              <a:avLst/>
              <a:gdLst/>
              <a:ahLst/>
              <a:cxnLst/>
              <a:rect l="l" t="t" r="r" b="b"/>
              <a:pathLst>
                <a:path w="17162" h="11403" extrusionOk="0">
                  <a:moveTo>
                    <a:pt x="40" y="1"/>
                  </a:moveTo>
                  <a:lnTo>
                    <a:pt x="40" y="2997"/>
                  </a:lnTo>
                  <a:cubicBezTo>
                    <a:pt x="1" y="7317"/>
                    <a:pt x="3308" y="10936"/>
                    <a:pt x="7589" y="11325"/>
                  </a:cubicBezTo>
                  <a:cubicBezTo>
                    <a:pt x="8017" y="11364"/>
                    <a:pt x="8445" y="11403"/>
                    <a:pt x="8873" y="11403"/>
                  </a:cubicBezTo>
                  <a:lnTo>
                    <a:pt x="8951" y="11403"/>
                  </a:lnTo>
                  <a:cubicBezTo>
                    <a:pt x="13504" y="11325"/>
                    <a:pt x="17162" y="7589"/>
                    <a:pt x="17162" y="3075"/>
                  </a:cubicBezTo>
                  <a:lnTo>
                    <a:pt x="17162" y="1"/>
                  </a:ln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60"/>
            <p:cNvSpPr/>
            <p:nvPr/>
          </p:nvSpPr>
          <p:spPr>
            <a:xfrm>
              <a:off x="4501434" y="1891311"/>
              <a:ext cx="333256" cy="183492"/>
            </a:xfrm>
            <a:custGeom>
              <a:avLst/>
              <a:gdLst/>
              <a:ahLst/>
              <a:cxnLst/>
              <a:rect l="l" t="t" r="r" b="b"/>
              <a:pathLst>
                <a:path w="17123" h="9428" extrusionOk="0">
                  <a:moveTo>
                    <a:pt x="1" y="1"/>
                  </a:moveTo>
                  <a:lnTo>
                    <a:pt x="1" y="2997"/>
                  </a:lnTo>
                  <a:cubicBezTo>
                    <a:pt x="1" y="4593"/>
                    <a:pt x="429" y="6149"/>
                    <a:pt x="1285" y="7472"/>
                  </a:cubicBezTo>
                  <a:cubicBezTo>
                    <a:pt x="3542" y="8776"/>
                    <a:pt x="6061" y="9428"/>
                    <a:pt x="8581" y="9428"/>
                  </a:cubicBezTo>
                  <a:cubicBezTo>
                    <a:pt x="11101" y="9428"/>
                    <a:pt x="13620" y="8776"/>
                    <a:pt x="15877" y="7472"/>
                  </a:cubicBezTo>
                  <a:cubicBezTo>
                    <a:pt x="16695" y="6149"/>
                    <a:pt x="17123" y="4593"/>
                    <a:pt x="17123" y="3075"/>
                  </a:cubicBezTo>
                  <a:lnTo>
                    <a:pt x="17123" y="1"/>
                  </a:ln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60"/>
            <p:cNvSpPr/>
            <p:nvPr/>
          </p:nvSpPr>
          <p:spPr>
            <a:xfrm>
              <a:off x="4318915" y="1171822"/>
              <a:ext cx="697536" cy="877039"/>
            </a:xfrm>
            <a:custGeom>
              <a:avLst/>
              <a:gdLst/>
              <a:ahLst/>
              <a:cxnLst/>
              <a:rect l="l" t="t" r="r" b="b"/>
              <a:pathLst>
                <a:path w="35840" h="45063" extrusionOk="0">
                  <a:moveTo>
                    <a:pt x="17901" y="1"/>
                  </a:moveTo>
                  <a:cubicBezTo>
                    <a:pt x="8017" y="1"/>
                    <a:pt x="1" y="10080"/>
                    <a:pt x="1" y="22532"/>
                  </a:cubicBezTo>
                  <a:cubicBezTo>
                    <a:pt x="1" y="34984"/>
                    <a:pt x="8017" y="45063"/>
                    <a:pt x="17901" y="45063"/>
                  </a:cubicBezTo>
                  <a:cubicBezTo>
                    <a:pt x="27824" y="45063"/>
                    <a:pt x="35840" y="34984"/>
                    <a:pt x="35840" y="22532"/>
                  </a:cubicBezTo>
                  <a:cubicBezTo>
                    <a:pt x="35840" y="10080"/>
                    <a:pt x="27824" y="1"/>
                    <a:pt x="17901" y="1"/>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60"/>
            <p:cNvSpPr/>
            <p:nvPr/>
          </p:nvSpPr>
          <p:spPr>
            <a:xfrm>
              <a:off x="4587011" y="1748554"/>
              <a:ext cx="161344" cy="57200"/>
            </a:xfrm>
            <a:custGeom>
              <a:avLst/>
              <a:gdLst/>
              <a:ahLst/>
              <a:cxnLst/>
              <a:rect l="l" t="t" r="r" b="b"/>
              <a:pathLst>
                <a:path w="8290" h="2939" extrusionOk="0">
                  <a:moveTo>
                    <a:pt x="4145" y="1"/>
                  </a:moveTo>
                  <a:cubicBezTo>
                    <a:pt x="2073" y="1"/>
                    <a:pt x="1" y="293"/>
                    <a:pt x="1" y="876"/>
                  </a:cubicBezTo>
                  <a:cubicBezTo>
                    <a:pt x="1" y="2005"/>
                    <a:pt x="1869" y="2939"/>
                    <a:pt x="4165" y="2939"/>
                  </a:cubicBezTo>
                  <a:cubicBezTo>
                    <a:pt x="6461" y="2939"/>
                    <a:pt x="8290" y="2005"/>
                    <a:pt x="8290" y="876"/>
                  </a:cubicBezTo>
                  <a:cubicBezTo>
                    <a:pt x="8290" y="293"/>
                    <a:pt x="6217" y="1"/>
                    <a:pt x="4145"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60"/>
            <p:cNvSpPr/>
            <p:nvPr/>
          </p:nvSpPr>
          <p:spPr>
            <a:xfrm>
              <a:off x="4471151" y="1633063"/>
              <a:ext cx="90131" cy="25009"/>
            </a:xfrm>
            <a:custGeom>
              <a:avLst/>
              <a:gdLst/>
              <a:ahLst/>
              <a:cxnLst/>
              <a:rect l="l" t="t" r="r" b="b"/>
              <a:pathLst>
                <a:path w="4631" h="1285" fill="none" extrusionOk="0">
                  <a:moveTo>
                    <a:pt x="0" y="1285"/>
                  </a:moveTo>
                  <a:cubicBezTo>
                    <a:pt x="1245" y="0"/>
                    <a:pt x="3347" y="0"/>
                    <a:pt x="4631" y="1285"/>
                  </a:cubicBezTo>
                </a:path>
              </a:pathLst>
            </a:custGeom>
            <a:noFill/>
            <a:ln w="24325" cap="rnd" cmpd="sng">
              <a:solidFill>
                <a:srgbClr val="434343"/>
              </a:solidFill>
              <a:prstDash val="solid"/>
              <a:miter lim="389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60"/>
            <p:cNvSpPr/>
            <p:nvPr/>
          </p:nvSpPr>
          <p:spPr>
            <a:xfrm>
              <a:off x="4774085" y="1633063"/>
              <a:ext cx="90150" cy="25009"/>
            </a:xfrm>
            <a:custGeom>
              <a:avLst/>
              <a:gdLst/>
              <a:ahLst/>
              <a:cxnLst/>
              <a:rect l="l" t="t" r="r" b="b"/>
              <a:pathLst>
                <a:path w="4632" h="1285" fill="none" extrusionOk="0">
                  <a:moveTo>
                    <a:pt x="1" y="1285"/>
                  </a:moveTo>
                  <a:cubicBezTo>
                    <a:pt x="1246" y="0"/>
                    <a:pt x="3347" y="0"/>
                    <a:pt x="4631" y="1285"/>
                  </a:cubicBezTo>
                </a:path>
              </a:pathLst>
            </a:custGeom>
            <a:noFill/>
            <a:ln w="24325" cap="rnd" cmpd="sng">
              <a:solidFill>
                <a:srgbClr val="434343"/>
              </a:solidFill>
              <a:prstDash val="solid"/>
              <a:miter lim="389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60"/>
            <p:cNvSpPr/>
            <p:nvPr/>
          </p:nvSpPr>
          <p:spPr>
            <a:xfrm>
              <a:off x="4569592" y="1845886"/>
              <a:ext cx="196182" cy="76507"/>
            </a:xfrm>
            <a:custGeom>
              <a:avLst/>
              <a:gdLst/>
              <a:ahLst/>
              <a:cxnLst/>
              <a:rect l="l" t="t" r="r" b="b"/>
              <a:pathLst>
                <a:path w="10080" h="3931" extrusionOk="0">
                  <a:moveTo>
                    <a:pt x="1" y="0"/>
                  </a:moveTo>
                  <a:cubicBezTo>
                    <a:pt x="1" y="2179"/>
                    <a:pt x="1752" y="3930"/>
                    <a:pt x="3931" y="3930"/>
                  </a:cubicBezTo>
                  <a:lnTo>
                    <a:pt x="6149" y="3930"/>
                  </a:lnTo>
                  <a:cubicBezTo>
                    <a:pt x="8328" y="3930"/>
                    <a:pt x="10080" y="2179"/>
                    <a:pt x="10080" y="0"/>
                  </a:cubicBezTo>
                  <a:close/>
                </a:path>
              </a:pathLst>
            </a:custGeom>
            <a:solidFill>
              <a:srgbClr val="FA6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60"/>
            <p:cNvSpPr/>
            <p:nvPr/>
          </p:nvSpPr>
          <p:spPr>
            <a:xfrm>
              <a:off x="4581717" y="1845886"/>
              <a:ext cx="90909" cy="35616"/>
            </a:xfrm>
            <a:custGeom>
              <a:avLst/>
              <a:gdLst/>
              <a:ahLst/>
              <a:cxnLst/>
              <a:rect l="l" t="t" r="r" b="b"/>
              <a:pathLst>
                <a:path w="4671" h="1830" extrusionOk="0">
                  <a:moveTo>
                    <a:pt x="1" y="0"/>
                  </a:moveTo>
                  <a:cubicBezTo>
                    <a:pt x="1" y="1012"/>
                    <a:pt x="818" y="1829"/>
                    <a:pt x="1829" y="1829"/>
                  </a:cubicBezTo>
                  <a:lnTo>
                    <a:pt x="2880" y="1829"/>
                  </a:lnTo>
                  <a:cubicBezTo>
                    <a:pt x="3853" y="1829"/>
                    <a:pt x="4670" y="1012"/>
                    <a:pt x="4670" y="0"/>
                  </a:cubicBezTo>
                  <a:close/>
                </a:path>
              </a:pathLst>
            </a:custGeom>
            <a:solidFill>
              <a:srgbClr val="FC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60"/>
            <p:cNvSpPr/>
            <p:nvPr/>
          </p:nvSpPr>
          <p:spPr>
            <a:xfrm>
              <a:off x="4662759" y="1845886"/>
              <a:ext cx="90890" cy="35616"/>
            </a:xfrm>
            <a:custGeom>
              <a:avLst/>
              <a:gdLst/>
              <a:ahLst/>
              <a:cxnLst/>
              <a:rect l="l" t="t" r="r" b="b"/>
              <a:pathLst>
                <a:path w="4670" h="1830" extrusionOk="0">
                  <a:moveTo>
                    <a:pt x="0" y="0"/>
                  </a:moveTo>
                  <a:cubicBezTo>
                    <a:pt x="0" y="1012"/>
                    <a:pt x="817" y="1829"/>
                    <a:pt x="1829" y="1829"/>
                  </a:cubicBezTo>
                  <a:lnTo>
                    <a:pt x="2802" y="1829"/>
                  </a:lnTo>
                  <a:cubicBezTo>
                    <a:pt x="3814" y="1829"/>
                    <a:pt x="4670" y="1012"/>
                    <a:pt x="4670" y="0"/>
                  </a:cubicBezTo>
                  <a:close/>
                </a:path>
              </a:pathLst>
            </a:custGeom>
            <a:solidFill>
              <a:srgbClr val="FC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60"/>
            <p:cNvSpPr/>
            <p:nvPr/>
          </p:nvSpPr>
          <p:spPr>
            <a:xfrm>
              <a:off x="4506923" y="1789075"/>
              <a:ext cx="9673" cy="7162"/>
            </a:xfrm>
            <a:custGeom>
              <a:avLst/>
              <a:gdLst/>
              <a:ahLst/>
              <a:cxnLst/>
              <a:rect l="l" t="t" r="r" b="b"/>
              <a:pathLst>
                <a:path w="497" h="368" extrusionOk="0">
                  <a:moveTo>
                    <a:pt x="263" y="1"/>
                  </a:moveTo>
                  <a:cubicBezTo>
                    <a:pt x="0" y="30"/>
                    <a:pt x="265" y="367"/>
                    <a:pt x="412" y="367"/>
                  </a:cubicBezTo>
                  <a:cubicBezTo>
                    <a:pt x="461" y="367"/>
                    <a:pt x="497" y="331"/>
                    <a:pt x="497" y="234"/>
                  </a:cubicBezTo>
                  <a:cubicBezTo>
                    <a:pt x="497" y="117"/>
                    <a:pt x="380" y="1"/>
                    <a:pt x="263"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60"/>
            <p:cNvSpPr/>
            <p:nvPr/>
          </p:nvSpPr>
          <p:spPr>
            <a:xfrm>
              <a:off x="4472883" y="1814065"/>
              <a:ext cx="10393" cy="6753"/>
            </a:xfrm>
            <a:custGeom>
              <a:avLst/>
              <a:gdLst/>
              <a:ahLst/>
              <a:cxnLst/>
              <a:rect l="l" t="t" r="r" b="b"/>
              <a:pathLst>
                <a:path w="534" h="347" extrusionOk="0">
                  <a:moveTo>
                    <a:pt x="300" y="1"/>
                  </a:moveTo>
                  <a:cubicBezTo>
                    <a:pt x="1" y="1"/>
                    <a:pt x="300" y="346"/>
                    <a:pt x="454" y="346"/>
                  </a:cubicBezTo>
                  <a:cubicBezTo>
                    <a:pt x="501" y="346"/>
                    <a:pt x="534" y="315"/>
                    <a:pt x="534" y="234"/>
                  </a:cubicBezTo>
                  <a:cubicBezTo>
                    <a:pt x="534" y="118"/>
                    <a:pt x="417" y="1"/>
                    <a:pt x="300"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60"/>
            <p:cNvSpPr/>
            <p:nvPr/>
          </p:nvSpPr>
          <p:spPr>
            <a:xfrm>
              <a:off x="4461478" y="1765603"/>
              <a:ext cx="9692" cy="7143"/>
            </a:xfrm>
            <a:custGeom>
              <a:avLst/>
              <a:gdLst/>
              <a:ahLst/>
              <a:cxnLst/>
              <a:rect l="l" t="t" r="r" b="b"/>
              <a:pathLst>
                <a:path w="498" h="367" extrusionOk="0">
                  <a:moveTo>
                    <a:pt x="264" y="0"/>
                  </a:moveTo>
                  <a:cubicBezTo>
                    <a:pt x="0" y="30"/>
                    <a:pt x="265" y="367"/>
                    <a:pt x="413" y="367"/>
                  </a:cubicBezTo>
                  <a:cubicBezTo>
                    <a:pt x="461" y="367"/>
                    <a:pt x="497" y="330"/>
                    <a:pt x="497" y="234"/>
                  </a:cubicBezTo>
                  <a:cubicBezTo>
                    <a:pt x="497" y="117"/>
                    <a:pt x="380" y="0"/>
                    <a:pt x="264" y="0"/>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60"/>
            <p:cNvSpPr/>
            <p:nvPr/>
          </p:nvSpPr>
          <p:spPr>
            <a:xfrm>
              <a:off x="4818770" y="1789075"/>
              <a:ext cx="9692" cy="7162"/>
            </a:xfrm>
            <a:custGeom>
              <a:avLst/>
              <a:gdLst/>
              <a:ahLst/>
              <a:cxnLst/>
              <a:rect l="l" t="t" r="r" b="b"/>
              <a:pathLst>
                <a:path w="498" h="368" extrusionOk="0">
                  <a:moveTo>
                    <a:pt x="234" y="1"/>
                  </a:moveTo>
                  <a:cubicBezTo>
                    <a:pt x="117" y="1"/>
                    <a:pt x="0" y="117"/>
                    <a:pt x="0" y="234"/>
                  </a:cubicBezTo>
                  <a:cubicBezTo>
                    <a:pt x="0" y="331"/>
                    <a:pt x="36" y="367"/>
                    <a:pt x="85" y="367"/>
                  </a:cubicBezTo>
                  <a:cubicBezTo>
                    <a:pt x="233" y="367"/>
                    <a:pt x="497" y="30"/>
                    <a:pt x="234"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60"/>
            <p:cNvSpPr/>
            <p:nvPr/>
          </p:nvSpPr>
          <p:spPr>
            <a:xfrm>
              <a:off x="4852090" y="1814026"/>
              <a:ext cx="9692" cy="9186"/>
            </a:xfrm>
            <a:custGeom>
              <a:avLst/>
              <a:gdLst/>
              <a:ahLst/>
              <a:cxnLst/>
              <a:rect l="l" t="t" r="r" b="b"/>
              <a:pathLst>
                <a:path w="498" h="472" extrusionOk="0">
                  <a:moveTo>
                    <a:pt x="261" y="1"/>
                  </a:moveTo>
                  <a:cubicBezTo>
                    <a:pt x="253" y="1"/>
                    <a:pt x="244" y="1"/>
                    <a:pt x="234" y="3"/>
                  </a:cubicBezTo>
                  <a:cubicBezTo>
                    <a:pt x="117" y="3"/>
                    <a:pt x="40" y="120"/>
                    <a:pt x="40" y="236"/>
                  </a:cubicBezTo>
                  <a:cubicBezTo>
                    <a:pt x="1" y="353"/>
                    <a:pt x="117" y="470"/>
                    <a:pt x="234" y="470"/>
                  </a:cubicBezTo>
                  <a:cubicBezTo>
                    <a:pt x="244" y="471"/>
                    <a:pt x="253" y="472"/>
                    <a:pt x="261" y="472"/>
                  </a:cubicBezTo>
                  <a:cubicBezTo>
                    <a:pt x="497" y="472"/>
                    <a:pt x="497" y="1"/>
                    <a:pt x="261"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60"/>
            <p:cNvSpPr/>
            <p:nvPr/>
          </p:nvSpPr>
          <p:spPr>
            <a:xfrm>
              <a:off x="4864215" y="1766362"/>
              <a:ext cx="8349" cy="8349"/>
            </a:xfrm>
            <a:custGeom>
              <a:avLst/>
              <a:gdLst/>
              <a:ahLst/>
              <a:cxnLst/>
              <a:rect l="l" t="t" r="r" b="b"/>
              <a:pathLst>
                <a:path w="429" h="429" extrusionOk="0">
                  <a:moveTo>
                    <a:pt x="234" y="0"/>
                  </a:moveTo>
                  <a:cubicBezTo>
                    <a:pt x="117" y="0"/>
                    <a:pt x="0" y="78"/>
                    <a:pt x="0" y="195"/>
                  </a:cubicBezTo>
                  <a:cubicBezTo>
                    <a:pt x="0" y="312"/>
                    <a:pt x="117" y="428"/>
                    <a:pt x="234" y="428"/>
                  </a:cubicBezTo>
                  <a:cubicBezTo>
                    <a:pt x="351" y="428"/>
                    <a:pt x="428" y="312"/>
                    <a:pt x="428" y="195"/>
                  </a:cubicBezTo>
                  <a:cubicBezTo>
                    <a:pt x="428" y="78"/>
                    <a:pt x="351" y="0"/>
                    <a:pt x="234" y="0"/>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60"/>
            <p:cNvSpPr/>
            <p:nvPr/>
          </p:nvSpPr>
          <p:spPr>
            <a:xfrm>
              <a:off x="4218936" y="674068"/>
              <a:ext cx="889164" cy="877078"/>
            </a:xfrm>
            <a:custGeom>
              <a:avLst/>
              <a:gdLst/>
              <a:ahLst/>
              <a:cxnLst/>
              <a:rect l="l" t="t" r="r" b="b"/>
              <a:pathLst>
                <a:path w="45686" h="45065" extrusionOk="0">
                  <a:moveTo>
                    <a:pt x="26811" y="1"/>
                  </a:moveTo>
                  <a:cubicBezTo>
                    <a:pt x="26105" y="1"/>
                    <a:pt x="25393" y="294"/>
                    <a:pt x="24867" y="905"/>
                  </a:cubicBezTo>
                  <a:cubicBezTo>
                    <a:pt x="24351" y="372"/>
                    <a:pt x="23669" y="113"/>
                    <a:pt x="22991" y="113"/>
                  </a:cubicBezTo>
                  <a:cubicBezTo>
                    <a:pt x="22133" y="113"/>
                    <a:pt x="21281" y="528"/>
                    <a:pt x="20781" y="1333"/>
                  </a:cubicBezTo>
                  <a:cubicBezTo>
                    <a:pt x="20275" y="843"/>
                    <a:pt x="19631" y="606"/>
                    <a:pt x="18992" y="606"/>
                  </a:cubicBezTo>
                  <a:cubicBezTo>
                    <a:pt x="18107" y="606"/>
                    <a:pt x="17231" y="1058"/>
                    <a:pt x="16734" y="1916"/>
                  </a:cubicBezTo>
                  <a:cubicBezTo>
                    <a:pt x="16304" y="1654"/>
                    <a:pt x="15834" y="1530"/>
                    <a:pt x="15373" y="1530"/>
                  </a:cubicBezTo>
                  <a:cubicBezTo>
                    <a:pt x="14331" y="1530"/>
                    <a:pt x="13337" y="2161"/>
                    <a:pt x="12959" y="3240"/>
                  </a:cubicBezTo>
                  <a:cubicBezTo>
                    <a:pt x="12842" y="3240"/>
                    <a:pt x="12765" y="3240"/>
                    <a:pt x="12687" y="3201"/>
                  </a:cubicBezTo>
                  <a:cubicBezTo>
                    <a:pt x="11364" y="3201"/>
                    <a:pt x="10274" y="4173"/>
                    <a:pt x="10118" y="5458"/>
                  </a:cubicBezTo>
                  <a:cubicBezTo>
                    <a:pt x="10002" y="5458"/>
                    <a:pt x="9885" y="5419"/>
                    <a:pt x="9768" y="5419"/>
                  </a:cubicBezTo>
                  <a:cubicBezTo>
                    <a:pt x="8328" y="5419"/>
                    <a:pt x="7161" y="6586"/>
                    <a:pt x="7161" y="8026"/>
                  </a:cubicBezTo>
                  <a:cubicBezTo>
                    <a:pt x="5799" y="8143"/>
                    <a:pt x="4709" y="9271"/>
                    <a:pt x="4709" y="10633"/>
                  </a:cubicBezTo>
                  <a:lnTo>
                    <a:pt x="4709" y="10789"/>
                  </a:lnTo>
                  <a:cubicBezTo>
                    <a:pt x="3503" y="11022"/>
                    <a:pt x="2608" y="12073"/>
                    <a:pt x="2608" y="13357"/>
                  </a:cubicBezTo>
                  <a:cubicBezTo>
                    <a:pt x="2608" y="13746"/>
                    <a:pt x="2686" y="14135"/>
                    <a:pt x="2881" y="14486"/>
                  </a:cubicBezTo>
                  <a:cubicBezTo>
                    <a:pt x="1091" y="15069"/>
                    <a:pt x="507" y="17326"/>
                    <a:pt x="1791" y="18727"/>
                  </a:cubicBezTo>
                  <a:cubicBezTo>
                    <a:pt x="195" y="19661"/>
                    <a:pt x="40" y="21918"/>
                    <a:pt x="1480" y="23008"/>
                  </a:cubicBezTo>
                  <a:cubicBezTo>
                    <a:pt x="1" y="24292"/>
                    <a:pt x="429" y="26704"/>
                    <a:pt x="2258" y="27405"/>
                  </a:cubicBezTo>
                  <a:cubicBezTo>
                    <a:pt x="1908" y="27872"/>
                    <a:pt x="1713" y="28417"/>
                    <a:pt x="1674" y="29000"/>
                  </a:cubicBezTo>
                  <a:cubicBezTo>
                    <a:pt x="1674" y="30440"/>
                    <a:pt x="2881" y="31608"/>
                    <a:pt x="4320" y="31608"/>
                  </a:cubicBezTo>
                  <a:cubicBezTo>
                    <a:pt x="4437" y="31608"/>
                    <a:pt x="4593" y="31608"/>
                    <a:pt x="4748" y="31569"/>
                  </a:cubicBezTo>
                  <a:cubicBezTo>
                    <a:pt x="5254" y="32580"/>
                    <a:pt x="5799" y="33553"/>
                    <a:pt x="6461" y="34487"/>
                  </a:cubicBezTo>
                  <a:cubicBezTo>
                    <a:pt x="4826" y="36122"/>
                    <a:pt x="5994" y="38923"/>
                    <a:pt x="8328" y="38923"/>
                  </a:cubicBezTo>
                  <a:lnTo>
                    <a:pt x="8406" y="38923"/>
                  </a:lnTo>
                  <a:cubicBezTo>
                    <a:pt x="8406" y="40363"/>
                    <a:pt x="9574" y="41531"/>
                    <a:pt x="11052" y="41531"/>
                  </a:cubicBezTo>
                  <a:cubicBezTo>
                    <a:pt x="11442" y="41531"/>
                    <a:pt x="11792" y="41453"/>
                    <a:pt x="12181" y="41297"/>
                  </a:cubicBezTo>
                  <a:cubicBezTo>
                    <a:pt x="12283" y="42751"/>
                    <a:pt x="13506" y="43670"/>
                    <a:pt x="14763" y="43670"/>
                  </a:cubicBezTo>
                  <a:cubicBezTo>
                    <a:pt x="15424" y="43670"/>
                    <a:pt x="16094" y="43417"/>
                    <a:pt x="16617" y="42854"/>
                  </a:cubicBezTo>
                  <a:cubicBezTo>
                    <a:pt x="16908" y="44113"/>
                    <a:pt x="18027" y="44860"/>
                    <a:pt x="19169" y="44860"/>
                  </a:cubicBezTo>
                  <a:cubicBezTo>
                    <a:pt x="19862" y="44860"/>
                    <a:pt x="20563" y="44585"/>
                    <a:pt x="21092" y="43982"/>
                  </a:cubicBezTo>
                  <a:cubicBezTo>
                    <a:pt x="21613" y="44699"/>
                    <a:pt x="22402" y="45064"/>
                    <a:pt x="23192" y="45064"/>
                  </a:cubicBezTo>
                  <a:cubicBezTo>
                    <a:pt x="23818" y="45064"/>
                    <a:pt x="24446" y="44835"/>
                    <a:pt x="24945" y="44371"/>
                  </a:cubicBezTo>
                  <a:cubicBezTo>
                    <a:pt x="25444" y="44773"/>
                    <a:pt x="26032" y="44963"/>
                    <a:pt x="26609" y="44963"/>
                  </a:cubicBezTo>
                  <a:cubicBezTo>
                    <a:pt x="27651" y="44963"/>
                    <a:pt x="28655" y="44345"/>
                    <a:pt x="29030" y="43243"/>
                  </a:cubicBezTo>
                  <a:cubicBezTo>
                    <a:pt x="29561" y="43802"/>
                    <a:pt x="30241" y="44061"/>
                    <a:pt x="30912" y="44061"/>
                  </a:cubicBezTo>
                  <a:cubicBezTo>
                    <a:pt x="32014" y="44061"/>
                    <a:pt x="33089" y="43363"/>
                    <a:pt x="33428" y="42153"/>
                  </a:cubicBezTo>
                  <a:cubicBezTo>
                    <a:pt x="33828" y="42382"/>
                    <a:pt x="34255" y="42487"/>
                    <a:pt x="34672" y="42487"/>
                  </a:cubicBezTo>
                  <a:cubicBezTo>
                    <a:pt x="35959" y="42487"/>
                    <a:pt x="37163" y="41491"/>
                    <a:pt x="37280" y="40052"/>
                  </a:cubicBezTo>
                  <a:lnTo>
                    <a:pt x="37475" y="40052"/>
                  </a:lnTo>
                  <a:cubicBezTo>
                    <a:pt x="40004" y="40052"/>
                    <a:pt x="41055" y="36861"/>
                    <a:pt x="39031" y="35343"/>
                  </a:cubicBezTo>
                  <a:cubicBezTo>
                    <a:pt x="39498" y="34721"/>
                    <a:pt x="39965" y="34098"/>
                    <a:pt x="40354" y="33398"/>
                  </a:cubicBezTo>
                  <a:cubicBezTo>
                    <a:pt x="40627" y="33475"/>
                    <a:pt x="40860" y="33553"/>
                    <a:pt x="41094" y="33553"/>
                  </a:cubicBezTo>
                  <a:cubicBezTo>
                    <a:pt x="41142" y="33556"/>
                    <a:pt x="41190" y="33557"/>
                    <a:pt x="41238" y="33557"/>
                  </a:cubicBezTo>
                  <a:cubicBezTo>
                    <a:pt x="42650" y="33557"/>
                    <a:pt x="43781" y="32456"/>
                    <a:pt x="43857" y="31063"/>
                  </a:cubicBezTo>
                  <a:cubicBezTo>
                    <a:pt x="43857" y="30596"/>
                    <a:pt x="43779" y="30168"/>
                    <a:pt x="43584" y="29779"/>
                  </a:cubicBezTo>
                  <a:cubicBezTo>
                    <a:pt x="45141" y="29039"/>
                    <a:pt x="45530" y="27016"/>
                    <a:pt x="44401" y="25693"/>
                  </a:cubicBezTo>
                  <a:cubicBezTo>
                    <a:pt x="45024" y="25226"/>
                    <a:pt x="45374" y="24525"/>
                    <a:pt x="45413" y="23786"/>
                  </a:cubicBezTo>
                  <a:cubicBezTo>
                    <a:pt x="45452" y="22930"/>
                    <a:pt x="45102" y="22113"/>
                    <a:pt x="44440" y="21607"/>
                  </a:cubicBezTo>
                  <a:cubicBezTo>
                    <a:pt x="45685" y="20400"/>
                    <a:pt x="45452" y="18338"/>
                    <a:pt x="43934" y="17482"/>
                  </a:cubicBezTo>
                  <a:cubicBezTo>
                    <a:pt x="44868" y="16198"/>
                    <a:pt x="44479" y="14369"/>
                    <a:pt x="43078" y="13629"/>
                  </a:cubicBezTo>
                  <a:cubicBezTo>
                    <a:pt x="43156" y="13357"/>
                    <a:pt x="43234" y="13085"/>
                    <a:pt x="43234" y="12812"/>
                  </a:cubicBezTo>
                  <a:cubicBezTo>
                    <a:pt x="43312" y="11528"/>
                    <a:pt x="42417" y="10400"/>
                    <a:pt x="41172" y="10166"/>
                  </a:cubicBezTo>
                  <a:cubicBezTo>
                    <a:pt x="41210" y="9972"/>
                    <a:pt x="41210" y="9777"/>
                    <a:pt x="41249" y="9621"/>
                  </a:cubicBezTo>
                  <a:cubicBezTo>
                    <a:pt x="41288" y="8182"/>
                    <a:pt x="40199" y="6936"/>
                    <a:pt x="38759" y="6897"/>
                  </a:cubicBezTo>
                  <a:cubicBezTo>
                    <a:pt x="38720" y="5458"/>
                    <a:pt x="37591" y="4329"/>
                    <a:pt x="36152" y="4329"/>
                  </a:cubicBezTo>
                  <a:lnTo>
                    <a:pt x="35840" y="4329"/>
                  </a:lnTo>
                  <a:cubicBezTo>
                    <a:pt x="35566" y="3170"/>
                    <a:pt x="34502" y="2393"/>
                    <a:pt x="33361" y="2393"/>
                  </a:cubicBezTo>
                  <a:cubicBezTo>
                    <a:pt x="33047" y="2393"/>
                    <a:pt x="32727" y="2452"/>
                    <a:pt x="32416" y="2578"/>
                  </a:cubicBezTo>
                  <a:cubicBezTo>
                    <a:pt x="31962" y="1699"/>
                    <a:pt x="31075" y="1192"/>
                    <a:pt x="30146" y="1192"/>
                  </a:cubicBezTo>
                  <a:cubicBezTo>
                    <a:pt x="29799" y="1192"/>
                    <a:pt x="29446" y="1263"/>
                    <a:pt x="29108" y="1411"/>
                  </a:cubicBezTo>
                  <a:cubicBezTo>
                    <a:pt x="28626" y="489"/>
                    <a:pt x="27723" y="1"/>
                    <a:pt x="26811" y="1"/>
                  </a:cubicBezTo>
                  <a:close/>
                </a:path>
              </a:pathLst>
            </a:custGeom>
            <a:solidFill>
              <a:srgbClr val="D89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60"/>
            <p:cNvSpPr/>
            <p:nvPr/>
          </p:nvSpPr>
          <p:spPr>
            <a:xfrm>
              <a:off x="4905106" y="1684639"/>
              <a:ext cx="240868" cy="212686"/>
            </a:xfrm>
            <a:custGeom>
              <a:avLst/>
              <a:gdLst/>
              <a:ahLst/>
              <a:cxnLst/>
              <a:rect l="l" t="t" r="r" b="b"/>
              <a:pathLst>
                <a:path w="12376" h="10928" extrusionOk="0">
                  <a:moveTo>
                    <a:pt x="6181" y="0"/>
                  </a:moveTo>
                  <a:cubicBezTo>
                    <a:pt x="4038" y="0"/>
                    <a:pt x="2018" y="1272"/>
                    <a:pt x="1168" y="3382"/>
                  </a:cubicBezTo>
                  <a:cubicBezTo>
                    <a:pt x="1" y="6145"/>
                    <a:pt x="1324" y="9336"/>
                    <a:pt x="4125" y="10503"/>
                  </a:cubicBezTo>
                  <a:cubicBezTo>
                    <a:pt x="4807" y="10791"/>
                    <a:pt x="5515" y="10928"/>
                    <a:pt x="6212" y="10928"/>
                  </a:cubicBezTo>
                  <a:cubicBezTo>
                    <a:pt x="8340" y="10928"/>
                    <a:pt x="10367" y="9656"/>
                    <a:pt x="11247" y="7546"/>
                  </a:cubicBezTo>
                  <a:cubicBezTo>
                    <a:pt x="12375" y="4783"/>
                    <a:pt x="11052" y="1592"/>
                    <a:pt x="8289" y="425"/>
                  </a:cubicBezTo>
                  <a:cubicBezTo>
                    <a:pt x="7598" y="137"/>
                    <a:pt x="6883" y="0"/>
                    <a:pt x="6181" y="0"/>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60"/>
            <p:cNvSpPr/>
            <p:nvPr/>
          </p:nvSpPr>
          <p:spPr>
            <a:xfrm>
              <a:off x="4984630" y="1730201"/>
              <a:ext cx="73490" cy="72537"/>
            </a:xfrm>
            <a:custGeom>
              <a:avLst/>
              <a:gdLst/>
              <a:ahLst/>
              <a:cxnLst/>
              <a:rect l="l" t="t" r="r" b="b"/>
              <a:pathLst>
                <a:path w="3776" h="3727" extrusionOk="0">
                  <a:moveTo>
                    <a:pt x="3179" y="0"/>
                  </a:moveTo>
                  <a:cubicBezTo>
                    <a:pt x="2876" y="0"/>
                    <a:pt x="2579" y="52"/>
                    <a:pt x="2296" y="146"/>
                  </a:cubicBezTo>
                  <a:cubicBezTo>
                    <a:pt x="1324" y="457"/>
                    <a:pt x="545" y="1236"/>
                    <a:pt x="195" y="2247"/>
                  </a:cubicBezTo>
                  <a:cubicBezTo>
                    <a:pt x="39" y="2714"/>
                    <a:pt x="1" y="3220"/>
                    <a:pt x="117" y="3726"/>
                  </a:cubicBezTo>
                  <a:cubicBezTo>
                    <a:pt x="468" y="1858"/>
                    <a:pt x="1907" y="418"/>
                    <a:pt x="3775" y="68"/>
                  </a:cubicBezTo>
                  <a:cubicBezTo>
                    <a:pt x="3576" y="22"/>
                    <a:pt x="3376" y="0"/>
                    <a:pt x="3179" y="0"/>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60"/>
            <p:cNvSpPr/>
            <p:nvPr/>
          </p:nvSpPr>
          <p:spPr>
            <a:xfrm>
              <a:off x="4188653" y="1684639"/>
              <a:ext cx="241607" cy="212686"/>
            </a:xfrm>
            <a:custGeom>
              <a:avLst/>
              <a:gdLst/>
              <a:ahLst/>
              <a:cxnLst/>
              <a:rect l="l" t="t" r="r" b="b"/>
              <a:pathLst>
                <a:path w="12414" h="10928" extrusionOk="0">
                  <a:moveTo>
                    <a:pt x="6233" y="0"/>
                  </a:moveTo>
                  <a:cubicBezTo>
                    <a:pt x="5532" y="0"/>
                    <a:pt x="4817" y="137"/>
                    <a:pt x="4125" y="425"/>
                  </a:cubicBezTo>
                  <a:cubicBezTo>
                    <a:pt x="1323" y="1553"/>
                    <a:pt x="0" y="4783"/>
                    <a:pt x="1168" y="7546"/>
                  </a:cubicBezTo>
                  <a:cubicBezTo>
                    <a:pt x="2047" y="9656"/>
                    <a:pt x="4075" y="10928"/>
                    <a:pt x="6202" y="10928"/>
                  </a:cubicBezTo>
                  <a:cubicBezTo>
                    <a:pt x="6899" y="10928"/>
                    <a:pt x="7607" y="10791"/>
                    <a:pt x="8289" y="10503"/>
                  </a:cubicBezTo>
                  <a:cubicBezTo>
                    <a:pt x="11091" y="9336"/>
                    <a:pt x="12414" y="6145"/>
                    <a:pt x="11246" y="3382"/>
                  </a:cubicBezTo>
                  <a:cubicBezTo>
                    <a:pt x="10396" y="1272"/>
                    <a:pt x="8376" y="0"/>
                    <a:pt x="6233" y="0"/>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60"/>
            <p:cNvSpPr/>
            <p:nvPr/>
          </p:nvSpPr>
          <p:spPr>
            <a:xfrm>
              <a:off x="4277265" y="1730201"/>
              <a:ext cx="72712" cy="71778"/>
            </a:xfrm>
            <a:custGeom>
              <a:avLst/>
              <a:gdLst/>
              <a:ahLst/>
              <a:cxnLst/>
              <a:rect l="l" t="t" r="r" b="b"/>
              <a:pathLst>
                <a:path w="3736" h="3688" extrusionOk="0">
                  <a:moveTo>
                    <a:pt x="605" y="0"/>
                  </a:moveTo>
                  <a:cubicBezTo>
                    <a:pt x="414" y="0"/>
                    <a:pt x="223" y="22"/>
                    <a:pt x="39" y="68"/>
                  </a:cubicBezTo>
                  <a:lnTo>
                    <a:pt x="0" y="68"/>
                  </a:lnTo>
                  <a:cubicBezTo>
                    <a:pt x="1868" y="379"/>
                    <a:pt x="3308" y="1858"/>
                    <a:pt x="3658" y="3687"/>
                  </a:cubicBezTo>
                  <a:cubicBezTo>
                    <a:pt x="3736" y="3220"/>
                    <a:pt x="3736" y="2714"/>
                    <a:pt x="3580" y="2247"/>
                  </a:cubicBezTo>
                  <a:cubicBezTo>
                    <a:pt x="3386" y="1741"/>
                    <a:pt x="3113" y="1313"/>
                    <a:pt x="2763" y="963"/>
                  </a:cubicBezTo>
                  <a:cubicBezTo>
                    <a:pt x="2413" y="574"/>
                    <a:pt x="1946" y="302"/>
                    <a:pt x="1479" y="146"/>
                  </a:cubicBezTo>
                  <a:cubicBezTo>
                    <a:pt x="1196" y="52"/>
                    <a:pt x="899" y="0"/>
                    <a:pt x="605" y="0"/>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grpSp>
        <p:nvGrpSpPr>
          <p:cNvPr id="1173" name="Google Shape;1173;p61"/>
          <p:cNvGrpSpPr/>
          <p:nvPr/>
        </p:nvGrpSpPr>
        <p:grpSpPr>
          <a:xfrm>
            <a:off x="5116252" y="540001"/>
            <a:ext cx="2428624" cy="4066452"/>
            <a:chOff x="5116252" y="540001"/>
            <a:chExt cx="2428624" cy="4066452"/>
          </a:xfrm>
        </p:grpSpPr>
        <p:grpSp>
          <p:nvGrpSpPr>
            <p:cNvPr id="1174" name="Google Shape;1174;p61"/>
            <p:cNvGrpSpPr/>
            <p:nvPr/>
          </p:nvGrpSpPr>
          <p:grpSpPr>
            <a:xfrm>
              <a:off x="5451120" y="1310919"/>
              <a:ext cx="2093755" cy="3295535"/>
              <a:chOff x="6619444" y="1494648"/>
              <a:chExt cx="932298" cy="1467487"/>
            </a:xfrm>
          </p:grpSpPr>
          <p:sp>
            <p:nvSpPr>
              <p:cNvPr id="1175" name="Google Shape;1175;p61"/>
              <p:cNvSpPr/>
              <p:nvPr/>
            </p:nvSpPr>
            <p:spPr>
              <a:xfrm>
                <a:off x="6705007" y="2552739"/>
                <a:ext cx="761728" cy="409396"/>
              </a:xfrm>
              <a:custGeom>
                <a:avLst/>
                <a:gdLst/>
                <a:ahLst/>
                <a:cxnLst/>
                <a:rect l="l" t="t" r="r" b="b"/>
                <a:pathLst>
                  <a:path w="54929" h="29522" extrusionOk="0">
                    <a:moveTo>
                      <a:pt x="27465" y="0"/>
                    </a:moveTo>
                    <a:cubicBezTo>
                      <a:pt x="202" y="0"/>
                      <a:pt x="1" y="10446"/>
                      <a:pt x="1" y="29521"/>
                    </a:cubicBezTo>
                    <a:lnTo>
                      <a:pt x="54929" y="29521"/>
                    </a:lnTo>
                    <a:cubicBezTo>
                      <a:pt x="54929" y="10446"/>
                      <a:pt x="54727" y="0"/>
                      <a:pt x="27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61"/>
              <p:cNvSpPr/>
              <p:nvPr/>
            </p:nvSpPr>
            <p:spPr>
              <a:xfrm>
                <a:off x="6923683" y="2291003"/>
                <a:ext cx="324389" cy="420019"/>
              </a:xfrm>
              <a:custGeom>
                <a:avLst/>
                <a:gdLst/>
                <a:ahLst/>
                <a:cxnLst/>
                <a:rect l="l" t="t" r="r" b="b"/>
                <a:pathLst>
                  <a:path w="23392" h="30288" extrusionOk="0">
                    <a:moveTo>
                      <a:pt x="0" y="0"/>
                    </a:moveTo>
                    <a:lnTo>
                      <a:pt x="0" y="18592"/>
                    </a:lnTo>
                    <a:cubicBezTo>
                      <a:pt x="0" y="25045"/>
                      <a:pt x="5243" y="30287"/>
                      <a:pt x="11696" y="30287"/>
                    </a:cubicBezTo>
                    <a:cubicBezTo>
                      <a:pt x="18148" y="30287"/>
                      <a:pt x="23391" y="25045"/>
                      <a:pt x="23391" y="18592"/>
                    </a:cubicBezTo>
                    <a:lnTo>
                      <a:pt x="23391" y="0"/>
                    </a:ln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61"/>
              <p:cNvSpPr/>
              <p:nvPr/>
            </p:nvSpPr>
            <p:spPr>
              <a:xfrm>
                <a:off x="6923683" y="2376566"/>
                <a:ext cx="324389" cy="215820"/>
              </a:xfrm>
              <a:custGeom>
                <a:avLst/>
                <a:gdLst/>
                <a:ahLst/>
                <a:cxnLst/>
                <a:rect l="l" t="t" r="r" b="b"/>
                <a:pathLst>
                  <a:path w="23392" h="15563" extrusionOk="0">
                    <a:moveTo>
                      <a:pt x="0" y="1"/>
                    </a:moveTo>
                    <a:lnTo>
                      <a:pt x="0" y="11575"/>
                    </a:lnTo>
                    <a:cubicBezTo>
                      <a:pt x="3575" y="14230"/>
                      <a:pt x="7810" y="15563"/>
                      <a:pt x="12054" y="15563"/>
                    </a:cubicBezTo>
                    <a:cubicBezTo>
                      <a:pt x="15999" y="15563"/>
                      <a:pt x="19953" y="14411"/>
                      <a:pt x="23391" y="12099"/>
                    </a:cubicBezTo>
                    <a:lnTo>
                      <a:pt x="23391" y="1"/>
                    </a:ln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61"/>
              <p:cNvSpPr/>
              <p:nvPr/>
            </p:nvSpPr>
            <p:spPr>
              <a:xfrm>
                <a:off x="6855455" y="2527569"/>
                <a:ext cx="265105" cy="264550"/>
              </a:xfrm>
              <a:custGeom>
                <a:avLst/>
                <a:gdLst/>
                <a:ahLst/>
                <a:cxnLst/>
                <a:rect l="l" t="t" r="r" b="b"/>
                <a:pathLst>
                  <a:path w="19117" h="19077" extrusionOk="0">
                    <a:moveTo>
                      <a:pt x="4920" y="1"/>
                    </a:moveTo>
                    <a:cubicBezTo>
                      <a:pt x="4920" y="1"/>
                      <a:pt x="1291" y="1"/>
                      <a:pt x="645" y="3187"/>
                    </a:cubicBezTo>
                    <a:cubicBezTo>
                      <a:pt x="0" y="6373"/>
                      <a:pt x="4194" y="16132"/>
                      <a:pt x="9961" y="19076"/>
                    </a:cubicBezTo>
                    <a:cubicBezTo>
                      <a:pt x="14882" y="18068"/>
                      <a:pt x="19116" y="10083"/>
                      <a:pt x="19116" y="10083"/>
                    </a:cubicBezTo>
                    <a:cubicBezTo>
                      <a:pt x="19116" y="10083"/>
                      <a:pt x="7743" y="6655"/>
                      <a:pt x="4920" y="1"/>
                    </a:cubicBezTo>
                    <a:close/>
                  </a:path>
                </a:pathLst>
              </a:custGeom>
              <a:solidFill>
                <a:srgbClr val="DD42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61"/>
              <p:cNvSpPr/>
              <p:nvPr/>
            </p:nvSpPr>
            <p:spPr>
              <a:xfrm>
                <a:off x="7051195" y="2527569"/>
                <a:ext cx="265105" cy="264550"/>
              </a:xfrm>
              <a:custGeom>
                <a:avLst/>
                <a:gdLst/>
                <a:ahLst/>
                <a:cxnLst/>
                <a:rect l="l" t="t" r="r" b="b"/>
                <a:pathLst>
                  <a:path w="19117" h="19077" extrusionOk="0">
                    <a:moveTo>
                      <a:pt x="14156" y="1"/>
                    </a:moveTo>
                    <a:cubicBezTo>
                      <a:pt x="11373" y="6655"/>
                      <a:pt x="0" y="10083"/>
                      <a:pt x="0" y="10083"/>
                    </a:cubicBezTo>
                    <a:cubicBezTo>
                      <a:pt x="0" y="10083"/>
                      <a:pt x="4195" y="18068"/>
                      <a:pt x="9155" y="19076"/>
                    </a:cubicBezTo>
                    <a:cubicBezTo>
                      <a:pt x="14922" y="16132"/>
                      <a:pt x="19116" y="6373"/>
                      <a:pt x="18431" y="3187"/>
                    </a:cubicBezTo>
                    <a:cubicBezTo>
                      <a:pt x="17785" y="1"/>
                      <a:pt x="14156" y="1"/>
                      <a:pt x="14156" y="1"/>
                    </a:cubicBezTo>
                    <a:close/>
                  </a:path>
                </a:pathLst>
              </a:custGeom>
              <a:solidFill>
                <a:srgbClr val="DD42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61"/>
              <p:cNvSpPr/>
              <p:nvPr/>
            </p:nvSpPr>
            <p:spPr>
              <a:xfrm>
                <a:off x="7060139" y="2775881"/>
                <a:ext cx="44750" cy="38177"/>
              </a:xfrm>
              <a:custGeom>
                <a:avLst/>
                <a:gdLst/>
                <a:ahLst/>
                <a:cxnLst/>
                <a:rect l="l" t="t" r="r" b="b"/>
                <a:pathLst>
                  <a:path w="3227" h="2753" extrusionOk="0">
                    <a:moveTo>
                      <a:pt x="1856" y="1"/>
                    </a:moveTo>
                    <a:cubicBezTo>
                      <a:pt x="605" y="1"/>
                      <a:pt x="1" y="1452"/>
                      <a:pt x="847" y="2340"/>
                    </a:cubicBezTo>
                    <a:cubicBezTo>
                      <a:pt x="1133" y="2626"/>
                      <a:pt x="1482" y="2752"/>
                      <a:pt x="1824" y="2752"/>
                    </a:cubicBezTo>
                    <a:cubicBezTo>
                      <a:pt x="2541" y="2752"/>
                      <a:pt x="3227" y="2192"/>
                      <a:pt x="3227" y="1372"/>
                    </a:cubicBezTo>
                    <a:cubicBezTo>
                      <a:pt x="3227" y="606"/>
                      <a:pt x="2622" y="1"/>
                      <a:pt x="1856" y="1"/>
                    </a:cubicBezTo>
                    <a:close/>
                  </a:path>
                </a:pathLst>
              </a:custGeom>
              <a:solidFill>
                <a:srgbClr val="DD42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61"/>
              <p:cNvSpPr/>
              <p:nvPr/>
            </p:nvSpPr>
            <p:spPr>
              <a:xfrm>
                <a:off x="6793370" y="1797737"/>
                <a:ext cx="577179" cy="750537"/>
              </a:xfrm>
              <a:custGeom>
                <a:avLst/>
                <a:gdLst/>
                <a:ahLst/>
                <a:cxnLst/>
                <a:rect l="l" t="t" r="r" b="b"/>
                <a:pathLst>
                  <a:path w="41621" h="54122" extrusionOk="0">
                    <a:moveTo>
                      <a:pt x="20810" y="0"/>
                    </a:moveTo>
                    <a:cubicBezTo>
                      <a:pt x="9317" y="0"/>
                      <a:pt x="1" y="12099"/>
                      <a:pt x="1" y="27061"/>
                    </a:cubicBezTo>
                    <a:cubicBezTo>
                      <a:pt x="1" y="42023"/>
                      <a:pt x="9317" y="54122"/>
                      <a:pt x="20810" y="54122"/>
                    </a:cubicBezTo>
                    <a:cubicBezTo>
                      <a:pt x="32304" y="54122"/>
                      <a:pt x="41620" y="42023"/>
                      <a:pt x="41620" y="27061"/>
                    </a:cubicBezTo>
                    <a:cubicBezTo>
                      <a:pt x="41620" y="12099"/>
                      <a:pt x="32304" y="0"/>
                      <a:pt x="20810" y="0"/>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61"/>
              <p:cNvSpPr/>
              <p:nvPr/>
            </p:nvSpPr>
            <p:spPr>
              <a:xfrm>
                <a:off x="7285528" y="2219558"/>
                <a:ext cx="266214" cy="242446"/>
              </a:xfrm>
              <a:custGeom>
                <a:avLst/>
                <a:gdLst/>
                <a:ahLst/>
                <a:cxnLst/>
                <a:rect l="l" t="t" r="r" b="b"/>
                <a:pathLst>
                  <a:path w="19197" h="17483" extrusionOk="0">
                    <a:moveTo>
                      <a:pt x="9583" y="0"/>
                    </a:moveTo>
                    <a:cubicBezTo>
                      <a:pt x="7350" y="0"/>
                      <a:pt x="5122" y="857"/>
                      <a:pt x="3428" y="2571"/>
                    </a:cubicBezTo>
                    <a:cubicBezTo>
                      <a:pt x="0" y="5959"/>
                      <a:pt x="0" y="11524"/>
                      <a:pt x="3428" y="14912"/>
                    </a:cubicBezTo>
                    <a:cubicBezTo>
                      <a:pt x="5122" y="16626"/>
                      <a:pt x="7350" y="17483"/>
                      <a:pt x="9583" y="17483"/>
                    </a:cubicBezTo>
                    <a:cubicBezTo>
                      <a:pt x="11817" y="17483"/>
                      <a:pt x="14055" y="16626"/>
                      <a:pt x="15769" y="14912"/>
                    </a:cubicBezTo>
                    <a:cubicBezTo>
                      <a:pt x="19197" y="11524"/>
                      <a:pt x="19197" y="5959"/>
                      <a:pt x="15769" y="2571"/>
                    </a:cubicBezTo>
                    <a:cubicBezTo>
                      <a:pt x="14055" y="857"/>
                      <a:pt x="11817" y="0"/>
                      <a:pt x="9583" y="0"/>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61"/>
              <p:cNvSpPr/>
              <p:nvPr/>
            </p:nvSpPr>
            <p:spPr>
              <a:xfrm>
                <a:off x="7371645" y="2271755"/>
                <a:ext cx="83344" cy="81901"/>
              </a:xfrm>
              <a:custGeom>
                <a:avLst/>
                <a:gdLst/>
                <a:ahLst/>
                <a:cxnLst/>
                <a:rect l="l" t="t" r="r" b="b"/>
                <a:pathLst>
                  <a:path w="6010" h="5906" extrusionOk="0">
                    <a:moveTo>
                      <a:pt x="5064" y="1"/>
                    </a:moveTo>
                    <a:cubicBezTo>
                      <a:pt x="4585" y="1"/>
                      <a:pt x="4106" y="74"/>
                      <a:pt x="3671" y="219"/>
                    </a:cubicBezTo>
                    <a:cubicBezTo>
                      <a:pt x="2058" y="743"/>
                      <a:pt x="848" y="1993"/>
                      <a:pt x="323" y="3566"/>
                    </a:cubicBezTo>
                    <a:cubicBezTo>
                      <a:pt x="81" y="4332"/>
                      <a:pt x="1" y="5139"/>
                      <a:pt x="162" y="5905"/>
                    </a:cubicBezTo>
                    <a:cubicBezTo>
                      <a:pt x="364" y="5179"/>
                      <a:pt x="606" y="4494"/>
                      <a:pt x="928" y="3808"/>
                    </a:cubicBezTo>
                    <a:cubicBezTo>
                      <a:pt x="1251" y="3163"/>
                      <a:pt x="1695" y="2598"/>
                      <a:pt x="2179" y="2114"/>
                    </a:cubicBezTo>
                    <a:cubicBezTo>
                      <a:pt x="2703" y="1590"/>
                      <a:pt x="3267" y="1146"/>
                      <a:pt x="3913" y="824"/>
                    </a:cubicBezTo>
                    <a:cubicBezTo>
                      <a:pt x="4558" y="501"/>
                      <a:pt x="5284" y="259"/>
                      <a:pt x="6010" y="98"/>
                    </a:cubicBezTo>
                    <a:cubicBezTo>
                      <a:pt x="5703" y="33"/>
                      <a:pt x="5384" y="1"/>
                      <a:pt x="5064" y="1"/>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61"/>
              <p:cNvSpPr/>
              <p:nvPr/>
            </p:nvSpPr>
            <p:spPr>
              <a:xfrm>
                <a:off x="7029381" y="2236754"/>
                <a:ext cx="105157" cy="47968"/>
              </a:xfrm>
              <a:custGeom>
                <a:avLst/>
                <a:gdLst/>
                <a:ahLst/>
                <a:cxnLst/>
                <a:rect l="l" t="t" r="r" b="b"/>
                <a:pathLst>
                  <a:path w="7583" h="3459" extrusionOk="0">
                    <a:moveTo>
                      <a:pt x="3791" y="0"/>
                    </a:moveTo>
                    <a:cubicBezTo>
                      <a:pt x="1694" y="0"/>
                      <a:pt x="0" y="1089"/>
                      <a:pt x="0" y="2460"/>
                    </a:cubicBezTo>
                    <a:cubicBezTo>
                      <a:pt x="0" y="3126"/>
                      <a:pt x="1896" y="3459"/>
                      <a:pt x="3791" y="3459"/>
                    </a:cubicBezTo>
                    <a:cubicBezTo>
                      <a:pt x="5687" y="3459"/>
                      <a:pt x="7582" y="3126"/>
                      <a:pt x="7582" y="2460"/>
                    </a:cubicBezTo>
                    <a:cubicBezTo>
                      <a:pt x="7582" y="1089"/>
                      <a:pt x="5888" y="0"/>
                      <a:pt x="3791" y="0"/>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61"/>
              <p:cNvSpPr/>
              <p:nvPr/>
            </p:nvSpPr>
            <p:spPr>
              <a:xfrm>
                <a:off x="7062372" y="2196483"/>
                <a:ext cx="39162" cy="60421"/>
              </a:xfrm>
              <a:custGeom>
                <a:avLst/>
                <a:gdLst/>
                <a:ahLst/>
                <a:cxnLst/>
                <a:rect l="l" t="t" r="r" b="b"/>
                <a:pathLst>
                  <a:path w="2824" h="4357" extrusionOk="0">
                    <a:moveTo>
                      <a:pt x="1412" y="1"/>
                    </a:moveTo>
                    <a:cubicBezTo>
                      <a:pt x="646" y="1"/>
                      <a:pt x="1" y="606"/>
                      <a:pt x="1" y="1412"/>
                    </a:cubicBezTo>
                    <a:lnTo>
                      <a:pt x="1" y="4356"/>
                    </a:lnTo>
                    <a:lnTo>
                      <a:pt x="2824" y="4356"/>
                    </a:lnTo>
                    <a:lnTo>
                      <a:pt x="2824" y="1412"/>
                    </a:lnTo>
                    <a:cubicBezTo>
                      <a:pt x="2824" y="606"/>
                      <a:pt x="2179" y="1"/>
                      <a:pt x="1412" y="1"/>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61"/>
              <p:cNvSpPr/>
              <p:nvPr/>
            </p:nvSpPr>
            <p:spPr>
              <a:xfrm>
                <a:off x="6993035" y="2361464"/>
                <a:ext cx="177851" cy="67687"/>
              </a:xfrm>
              <a:custGeom>
                <a:avLst/>
                <a:gdLst/>
                <a:ahLst/>
                <a:cxnLst/>
                <a:rect l="l" t="t" r="r" b="b"/>
                <a:pathLst>
                  <a:path w="12825" h="4881" extrusionOk="0">
                    <a:moveTo>
                      <a:pt x="0" y="1"/>
                    </a:moveTo>
                    <a:cubicBezTo>
                      <a:pt x="0" y="2703"/>
                      <a:pt x="2178" y="4881"/>
                      <a:pt x="4880" y="4881"/>
                    </a:cubicBezTo>
                    <a:lnTo>
                      <a:pt x="7945" y="4881"/>
                    </a:lnTo>
                    <a:cubicBezTo>
                      <a:pt x="10647" y="4881"/>
                      <a:pt x="12825" y="2703"/>
                      <a:pt x="128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61"/>
              <p:cNvSpPr/>
              <p:nvPr/>
            </p:nvSpPr>
            <p:spPr>
              <a:xfrm>
                <a:off x="6619444" y="2219419"/>
                <a:ext cx="266783" cy="242543"/>
              </a:xfrm>
              <a:custGeom>
                <a:avLst/>
                <a:gdLst/>
                <a:ahLst/>
                <a:cxnLst/>
                <a:rect l="l" t="t" r="r" b="b"/>
                <a:pathLst>
                  <a:path w="19238" h="17490" extrusionOk="0">
                    <a:moveTo>
                      <a:pt x="9594" y="1"/>
                    </a:moveTo>
                    <a:cubicBezTo>
                      <a:pt x="5648" y="1"/>
                      <a:pt x="2061" y="2734"/>
                      <a:pt x="1130" y="6735"/>
                    </a:cubicBezTo>
                    <a:cubicBezTo>
                      <a:pt x="0" y="11454"/>
                      <a:pt x="2904" y="16132"/>
                      <a:pt x="7623" y="17261"/>
                    </a:cubicBezTo>
                    <a:cubicBezTo>
                      <a:pt x="8287" y="17416"/>
                      <a:pt x="8952" y="17490"/>
                      <a:pt x="9607" y="17490"/>
                    </a:cubicBezTo>
                    <a:cubicBezTo>
                      <a:pt x="13567" y="17490"/>
                      <a:pt x="17174" y="14782"/>
                      <a:pt x="18108" y="10768"/>
                    </a:cubicBezTo>
                    <a:cubicBezTo>
                      <a:pt x="19237" y="6050"/>
                      <a:pt x="16334" y="1331"/>
                      <a:pt x="11615" y="242"/>
                    </a:cubicBezTo>
                    <a:cubicBezTo>
                      <a:pt x="10939" y="79"/>
                      <a:pt x="10261" y="1"/>
                      <a:pt x="9594" y="1"/>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61"/>
              <p:cNvSpPr/>
              <p:nvPr/>
            </p:nvSpPr>
            <p:spPr>
              <a:xfrm>
                <a:off x="6716198" y="2271755"/>
                <a:ext cx="83344" cy="81901"/>
              </a:xfrm>
              <a:custGeom>
                <a:avLst/>
                <a:gdLst/>
                <a:ahLst/>
                <a:cxnLst/>
                <a:rect l="l" t="t" r="r" b="b"/>
                <a:pathLst>
                  <a:path w="6010" h="5906" extrusionOk="0">
                    <a:moveTo>
                      <a:pt x="966" y="1"/>
                    </a:moveTo>
                    <a:cubicBezTo>
                      <a:pt x="646" y="1"/>
                      <a:pt x="323" y="33"/>
                      <a:pt x="0" y="98"/>
                    </a:cubicBezTo>
                    <a:cubicBezTo>
                      <a:pt x="726" y="259"/>
                      <a:pt x="1452" y="501"/>
                      <a:pt x="2097" y="824"/>
                    </a:cubicBezTo>
                    <a:cubicBezTo>
                      <a:pt x="2743" y="1146"/>
                      <a:pt x="3348" y="1590"/>
                      <a:pt x="3832" y="2114"/>
                    </a:cubicBezTo>
                    <a:cubicBezTo>
                      <a:pt x="4356" y="2598"/>
                      <a:pt x="4759" y="3163"/>
                      <a:pt x="5082" y="3808"/>
                    </a:cubicBezTo>
                    <a:cubicBezTo>
                      <a:pt x="5445" y="4494"/>
                      <a:pt x="5687" y="5179"/>
                      <a:pt x="5848" y="5905"/>
                    </a:cubicBezTo>
                    <a:cubicBezTo>
                      <a:pt x="6009" y="5139"/>
                      <a:pt x="5969" y="4332"/>
                      <a:pt x="5687" y="3566"/>
                    </a:cubicBezTo>
                    <a:cubicBezTo>
                      <a:pt x="5203" y="1993"/>
                      <a:pt x="3952" y="743"/>
                      <a:pt x="2380" y="219"/>
                    </a:cubicBezTo>
                    <a:cubicBezTo>
                      <a:pt x="1920" y="74"/>
                      <a:pt x="1446" y="1"/>
                      <a:pt x="966" y="1"/>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61"/>
              <p:cNvSpPr/>
              <p:nvPr/>
            </p:nvSpPr>
            <p:spPr>
              <a:xfrm>
                <a:off x="6938216" y="2203194"/>
                <a:ext cx="27985" cy="63208"/>
              </a:xfrm>
              <a:custGeom>
                <a:avLst/>
                <a:gdLst/>
                <a:ahLst/>
                <a:cxnLst/>
                <a:rect l="l" t="t" r="r" b="b"/>
                <a:pathLst>
                  <a:path w="2018" h="4558" extrusionOk="0">
                    <a:moveTo>
                      <a:pt x="1009" y="1"/>
                    </a:moveTo>
                    <a:cubicBezTo>
                      <a:pt x="444" y="1"/>
                      <a:pt x="1" y="485"/>
                      <a:pt x="1" y="1009"/>
                    </a:cubicBezTo>
                    <a:lnTo>
                      <a:pt x="1" y="3550"/>
                    </a:lnTo>
                    <a:cubicBezTo>
                      <a:pt x="1" y="4114"/>
                      <a:pt x="444" y="4558"/>
                      <a:pt x="1009" y="4558"/>
                    </a:cubicBezTo>
                    <a:cubicBezTo>
                      <a:pt x="1533" y="4558"/>
                      <a:pt x="2017" y="4114"/>
                      <a:pt x="2017" y="3550"/>
                    </a:cubicBezTo>
                    <a:lnTo>
                      <a:pt x="2017" y="1009"/>
                    </a:lnTo>
                    <a:cubicBezTo>
                      <a:pt x="2017" y="485"/>
                      <a:pt x="1533" y="1"/>
                      <a:pt x="1009"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61"/>
              <p:cNvSpPr/>
              <p:nvPr/>
            </p:nvSpPr>
            <p:spPr>
              <a:xfrm>
                <a:off x="7198274" y="2203194"/>
                <a:ext cx="27985" cy="63208"/>
              </a:xfrm>
              <a:custGeom>
                <a:avLst/>
                <a:gdLst/>
                <a:ahLst/>
                <a:cxnLst/>
                <a:rect l="l" t="t" r="r" b="b"/>
                <a:pathLst>
                  <a:path w="2018" h="4558" extrusionOk="0">
                    <a:moveTo>
                      <a:pt x="1009" y="1"/>
                    </a:moveTo>
                    <a:cubicBezTo>
                      <a:pt x="444" y="1"/>
                      <a:pt x="1" y="485"/>
                      <a:pt x="1" y="1009"/>
                    </a:cubicBezTo>
                    <a:lnTo>
                      <a:pt x="1" y="3550"/>
                    </a:lnTo>
                    <a:cubicBezTo>
                      <a:pt x="1" y="4114"/>
                      <a:pt x="444" y="4558"/>
                      <a:pt x="1009" y="4558"/>
                    </a:cubicBezTo>
                    <a:cubicBezTo>
                      <a:pt x="1533" y="4558"/>
                      <a:pt x="2017" y="4114"/>
                      <a:pt x="2017" y="3550"/>
                    </a:cubicBezTo>
                    <a:lnTo>
                      <a:pt x="2017" y="1009"/>
                    </a:lnTo>
                    <a:cubicBezTo>
                      <a:pt x="2017" y="485"/>
                      <a:pt x="1533" y="1"/>
                      <a:pt x="1009"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61"/>
              <p:cNvSpPr/>
              <p:nvPr/>
            </p:nvSpPr>
            <p:spPr>
              <a:xfrm>
                <a:off x="6764845" y="2020878"/>
                <a:ext cx="100692" cy="289706"/>
              </a:xfrm>
              <a:custGeom>
                <a:avLst/>
                <a:gdLst/>
                <a:ahLst/>
                <a:cxnLst/>
                <a:rect l="l" t="t" r="r" b="b"/>
                <a:pathLst>
                  <a:path w="7261" h="20891" extrusionOk="0">
                    <a:moveTo>
                      <a:pt x="1" y="0"/>
                    </a:moveTo>
                    <a:lnTo>
                      <a:pt x="1" y="17261"/>
                    </a:lnTo>
                    <a:cubicBezTo>
                      <a:pt x="1" y="19278"/>
                      <a:pt x="1614" y="20891"/>
                      <a:pt x="3630" y="20891"/>
                    </a:cubicBezTo>
                    <a:cubicBezTo>
                      <a:pt x="5647" y="20891"/>
                      <a:pt x="7260" y="19278"/>
                      <a:pt x="7260" y="17261"/>
                    </a:cubicBezTo>
                    <a:lnTo>
                      <a:pt x="7260" y="0"/>
                    </a:ln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61"/>
              <p:cNvSpPr/>
              <p:nvPr/>
            </p:nvSpPr>
            <p:spPr>
              <a:xfrm>
                <a:off x="7298383" y="2020878"/>
                <a:ext cx="100678" cy="289706"/>
              </a:xfrm>
              <a:custGeom>
                <a:avLst/>
                <a:gdLst/>
                <a:ahLst/>
                <a:cxnLst/>
                <a:rect l="l" t="t" r="r" b="b"/>
                <a:pathLst>
                  <a:path w="7260" h="20891" extrusionOk="0">
                    <a:moveTo>
                      <a:pt x="1" y="0"/>
                    </a:moveTo>
                    <a:lnTo>
                      <a:pt x="1" y="17261"/>
                    </a:lnTo>
                    <a:cubicBezTo>
                      <a:pt x="1" y="19278"/>
                      <a:pt x="1614" y="20891"/>
                      <a:pt x="3630" y="20891"/>
                    </a:cubicBezTo>
                    <a:cubicBezTo>
                      <a:pt x="5647" y="20891"/>
                      <a:pt x="7260" y="19278"/>
                      <a:pt x="7260" y="17261"/>
                    </a:cubicBezTo>
                    <a:lnTo>
                      <a:pt x="7260" y="0"/>
                    </a:ln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61"/>
              <p:cNvSpPr/>
              <p:nvPr/>
            </p:nvSpPr>
            <p:spPr>
              <a:xfrm>
                <a:off x="6735765" y="1931960"/>
                <a:ext cx="692945" cy="184008"/>
              </a:xfrm>
              <a:custGeom>
                <a:avLst/>
                <a:gdLst/>
                <a:ahLst/>
                <a:cxnLst/>
                <a:rect l="l" t="t" r="r" b="b"/>
                <a:pathLst>
                  <a:path w="49969" h="13269" extrusionOk="0">
                    <a:moveTo>
                      <a:pt x="2098" y="0"/>
                    </a:moveTo>
                    <a:cubicBezTo>
                      <a:pt x="928" y="0"/>
                      <a:pt x="1" y="928"/>
                      <a:pt x="1" y="2097"/>
                    </a:cubicBezTo>
                    <a:lnTo>
                      <a:pt x="1" y="11171"/>
                    </a:lnTo>
                    <a:cubicBezTo>
                      <a:pt x="1" y="12341"/>
                      <a:pt x="928" y="13268"/>
                      <a:pt x="2098" y="13268"/>
                    </a:cubicBezTo>
                    <a:lnTo>
                      <a:pt x="47871" y="13268"/>
                    </a:lnTo>
                    <a:cubicBezTo>
                      <a:pt x="49000" y="13268"/>
                      <a:pt x="49968" y="12341"/>
                      <a:pt x="49968" y="11171"/>
                    </a:cubicBezTo>
                    <a:lnTo>
                      <a:pt x="49968" y="2097"/>
                    </a:lnTo>
                    <a:cubicBezTo>
                      <a:pt x="49968" y="928"/>
                      <a:pt x="49000" y="0"/>
                      <a:pt x="47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61"/>
              <p:cNvSpPr/>
              <p:nvPr/>
            </p:nvSpPr>
            <p:spPr>
              <a:xfrm>
                <a:off x="6735765" y="2004099"/>
                <a:ext cx="692945" cy="55941"/>
              </a:xfrm>
              <a:custGeom>
                <a:avLst/>
                <a:gdLst/>
                <a:ahLst/>
                <a:cxnLst/>
                <a:rect l="l" t="t" r="r" b="b"/>
                <a:pathLst>
                  <a:path w="49969" h="4034" extrusionOk="0">
                    <a:moveTo>
                      <a:pt x="1" y="0"/>
                    </a:moveTo>
                    <a:lnTo>
                      <a:pt x="1" y="4033"/>
                    </a:lnTo>
                    <a:lnTo>
                      <a:pt x="49968" y="4033"/>
                    </a:lnTo>
                    <a:lnTo>
                      <a:pt x="499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61"/>
              <p:cNvSpPr/>
              <p:nvPr/>
            </p:nvSpPr>
            <p:spPr>
              <a:xfrm>
                <a:off x="6724588" y="1495245"/>
                <a:ext cx="611279" cy="538433"/>
              </a:xfrm>
              <a:custGeom>
                <a:avLst/>
                <a:gdLst/>
                <a:ahLst/>
                <a:cxnLst/>
                <a:rect l="l" t="t" r="r" b="b"/>
                <a:pathLst>
                  <a:path w="44080" h="38827" extrusionOk="0">
                    <a:moveTo>
                      <a:pt x="22030" y="0"/>
                    </a:moveTo>
                    <a:cubicBezTo>
                      <a:pt x="19553" y="0"/>
                      <a:pt x="17034" y="478"/>
                      <a:pt x="14599" y="1487"/>
                    </a:cubicBezTo>
                    <a:cubicBezTo>
                      <a:pt x="4678" y="5560"/>
                      <a:pt x="0" y="16933"/>
                      <a:pt x="4114" y="26854"/>
                    </a:cubicBezTo>
                    <a:cubicBezTo>
                      <a:pt x="7187" y="34310"/>
                      <a:pt x="14418" y="38827"/>
                      <a:pt x="22027" y="38827"/>
                    </a:cubicBezTo>
                    <a:cubicBezTo>
                      <a:pt x="24501" y="38827"/>
                      <a:pt x="27016" y="38349"/>
                      <a:pt x="29440" y="37340"/>
                    </a:cubicBezTo>
                    <a:cubicBezTo>
                      <a:pt x="39361" y="33226"/>
                      <a:pt x="44080" y="21894"/>
                      <a:pt x="39966" y="11973"/>
                    </a:cubicBezTo>
                    <a:cubicBezTo>
                      <a:pt x="36862" y="4517"/>
                      <a:pt x="29647" y="0"/>
                      <a:pt x="22030" y="0"/>
                    </a:cubicBezTo>
                    <a:close/>
                  </a:path>
                </a:pathLst>
              </a:custGeom>
              <a:solidFill>
                <a:srgbClr val="5F14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61"/>
              <p:cNvSpPr/>
              <p:nvPr/>
            </p:nvSpPr>
            <p:spPr>
              <a:xfrm>
                <a:off x="6655791" y="1494648"/>
                <a:ext cx="862961" cy="538725"/>
              </a:xfrm>
              <a:custGeom>
                <a:avLst/>
                <a:gdLst/>
                <a:ahLst/>
                <a:cxnLst/>
                <a:rect l="l" t="t" r="r" b="b"/>
                <a:pathLst>
                  <a:path w="62229" h="38848" extrusionOk="0">
                    <a:moveTo>
                      <a:pt x="27094" y="1"/>
                    </a:moveTo>
                    <a:cubicBezTo>
                      <a:pt x="17322" y="1"/>
                      <a:pt x="8029" y="7463"/>
                      <a:pt x="7583" y="18710"/>
                    </a:cubicBezTo>
                    <a:cubicBezTo>
                      <a:pt x="2783" y="19719"/>
                      <a:pt x="1" y="24800"/>
                      <a:pt x="1816" y="29398"/>
                    </a:cubicBezTo>
                    <a:cubicBezTo>
                      <a:pt x="3070" y="32575"/>
                      <a:pt x="6096" y="34423"/>
                      <a:pt x="9231" y="34423"/>
                    </a:cubicBezTo>
                    <a:cubicBezTo>
                      <a:pt x="10631" y="34423"/>
                      <a:pt x="12054" y="34054"/>
                      <a:pt x="13350" y="33269"/>
                    </a:cubicBezTo>
                    <a:cubicBezTo>
                      <a:pt x="17137" y="36999"/>
                      <a:pt x="22057" y="38848"/>
                      <a:pt x="26969" y="38848"/>
                    </a:cubicBezTo>
                    <a:cubicBezTo>
                      <a:pt x="32255" y="38848"/>
                      <a:pt x="37532" y="36706"/>
                      <a:pt x="41378" y="32463"/>
                    </a:cubicBezTo>
                    <a:cubicBezTo>
                      <a:pt x="43509" y="34022"/>
                      <a:pt x="45948" y="34755"/>
                      <a:pt x="48351" y="34755"/>
                    </a:cubicBezTo>
                    <a:cubicBezTo>
                      <a:pt x="52905" y="34755"/>
                      <a:pt x="57331" y="32122"/>
                      <a:pt x="59284" y="27502"/>
                    </a:cubicBezTo>
                    <a:cubicBezTo>
                      <a:pt x="62228" y="20485"/>
                      <a:pt x="57913" y="12540"/>
                      <a:pt x="50372" y="11209"/>
                    </a:cubicBezTo>
                    <a:lnTo>
                      <a:pt x="50372" y="11008"/>
                    </a:lnTo>
                    <a:cubicBezTo>
                      <a:pt x="50372" y="6828"/>
                      <a:pt x="46930" y="3820"/>
                      <a:pt x="43186" y="3820"/>
                    </a:cubicBezTo>
                    <a:cubicBezTo>
                      <a:pt x="42016" y="3820"/>
                      <a:pt x="40817" y="4113"/>
                      <a:pt x="39684" y="4757"/>
                    </a:cubicBezTo>
                    <a:cubicBezTo>
                      <a:pt x="35884" y="1478"/>
                      <a:pt x="31442" y="1"/>
                      <a:pt x="27094"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7" name="Google Shape;1197;p61"/>
            <p:cNvSpPr/>
            <p:nvPr/>
          </p:nvSpPr>
          <p:spPr>
            <a:xfrm>
              <a:off x="5116252" y="540001"/>
              <a:ext cx="1116972" cy="1197930"/>
            </a:xfrm>
            <a:custGeom>
              <a:avLst/>
              <a:gdLst/>
              <a:ahLst/>
              <a:cxnLst/>
              <a:rect l="l" t="t" r="r" b="b"/>
              <a:pathLst>
                <a:path w="43143" h="46270" extrusionOk="0">
                  <a:moveTo>
                    <a:pt x="22239" y="1"/>
                  </a:moveTo>
                  <a:cubicBezTo>
                    <a:pt x="15637" y="1"/>
                    <a:pt x="9270" y="3158"/>
                    <a:pt x="5261" y="8740"/>
                  </a:cubicBezTo>
                  <a:cubicBezTo>
                    <a:pt x="0" y="16121"/>
                    <a:pt x="79" y="26092"/>
                    <a:pt x="5496" y="33354"/>
                  </a:cubicBezTo>
                  <a:cubicBezTo>
                    <a:pt x="9512" y="38767"/>
                    <a:pt x="15772" y="41785"/>
                    <a:pt x="22244" y="41785"/>
                  </a:cubicBezTo>
                  <a:cubicBezTo>
                    <a:pt x="24502" y="41785"/>
                    <a:pt x="26787" y="41417"/>
                    <a:pt x="29011" y="40656"/>
                  </a:cubicBezTo>
                  <a:lnTo>
                    <a:pt x="34624" y="46269"/>
                  </a:lnTo>
                  <a:lnTo>
                    <a:pt x="34624" y="37712"/>
                  </a:lnTo>
                  <a:cubicBezTo>
                    <a:pt x="39963" y="33786"/>
                    <a:pt x="43143" y="27544"/>
                    <a:pt x="43143" y="20910"/>
                  </a:cubicBezTo>
                  <a:cubicBezTo>
                    <a:pt x="43143" y="11802"/>
                    <a:pt x="37294" y="3794"/>
                    <a:pt x="28618" y="1007"/>
                  </a:cubicBezTo>
                  <a:cubicBezTo>
                    <a:pt x="26515" y="328"/>
                    <a:pt x="24365" y="1"/>
                    <a:pt x="22239" y="1"/>
                  </a:cubicBezTo>
                  <a:close/>
                </a:path>
              </a:pathLst>
            </a:custGeom>
            <a:solidFill>
              <a:schemeClr val="accent1"/>
            </a:solidFill>
            <a:ln>
              <a:noFill/>
            </a:ln>
          </p:spPr>
          <p:txBody>
            <a:bodyPr spcFirstLastPara="1" wrap="square" lIns="91425" tIns="45700" rIns="91425" bIns="91425" anchor="ctr" anchorCtr="0">
              <a:noAutofit/>
            </a:bodyPr>
            <a:lstStyle/>
            <a:p>
              <a:pPr marL="0" lvl="0" indent="0" algn="ctr" rtl="0">
                <a:spcBef>
                  <a:spcPts val="0"/>
                </a:spcBef>
                <a:spcAft>
                  <a:spcPts val="0"/>
                </a:spcAft>
                <a:buNone/>
              </a:pPr>
              <a:r>
                <a:rPr lang="en" sz="3000">
                  <a:solidFill>
                    <a:schemeClr val="dk1"/>
                  </a:solidFill>
                  <a:latin typeface="Oswald"/>
                  <a:ea typeface="Oswald"/>
                  <a:cs typeface="Oswald"/>
                  <a:sym typeface="Oswald"/>
                </a:rPr>
                <a:t>Hi!</a:t>
              </a:r>
              <a:endParaRPr sz="3000">
                <a:solidFill>
                  <a:schemeClr val="dk1"/>
                </a:solidFill>
                <a:latin typeface="Oswald"/>
                <a:ea typeface="Oswald"/>
                <a:cs typeface="Oswald"/>
                <a:sym typeface="Oswald"/>
              </a:endParaRPr>
            </a:p>
          </p:txBody>
        </p:sp>
      </p:grpSp>
      <p:sp>
        <p:nvSpPr>
          <p:cNvPr id="1198" name="Google Shape;1198;p61"/>
          <p:cNvSpPr txBox="1">
            <a:spLocks noGrp="1"/>
          </p:cNvSpPr>
          <p:nvPr>
            <p:ph type="title" idx="4294967295"/>
          </p:nvPr>
        </p:nvSpPr>
        <p:spPr>
          <a:xfrm>
            <a:off x="916650" y="2794775"/>
            <a:ext cx="3214500" cy="148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000"/>
              <a:t>Discussion</a:t>
            </a:r>
            <a:endParaRPr sz="120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5000"/>
          </a:p>
        </p:txBody>
      </p:sp>
      <p:sp>
        <p:nvSpPr>
          <p:cNvPr id="1199" name="Google Shape;1199;p61"/>
          <p:cNvSpPr/>
          <p:nvPr/>
        </p:nvSpPr>
        <p:spPr>
          <a:xfrm>
            <a:off x="1034777" y="1209227"/>
            <a:ext cx="1138500" cy="1140900"/>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61"/>
          <p:cNvSpPr txBox="1">
            <a:spLocks noGrp="1"/>
          </p:cNvSpPr>
          <p:nvPr>
            <p:ph type="title"/>
          </p:nvPr>
        </p:nvSpPr>
        <p:spPr>
          <a:xfrm>
            <a:off x="1161077" y="1477439"/>
            <a:ext cx="885900" cy="65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800"/>
              <a:t>04</a:t>
            </a:r>
            <a:endParaRPr sz="4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04"/>
        <p:cNvGrpSpPr/>
        <p:nvPr/>
      </p:nvGrpSpPr>
      <p:grpSpPr>
        <a:xfrm>
          <a:off x="0" y="0"/>
          <a:ext cx="0" cy="0"/>
          <a:chOff x="0" y="0"/>
          <a:chExt cx="0" cy="0"/>
        </a:xfrm>
      </p:grpSpPr>
      <p:sp>
        <p:nvSpPr>
          <p:cNvPr id="1205" name="Google Shape;1205;p62"/>
          <p:cNvSpPr txBox="1">
            <a:spLocks noGrp="1"/>
          </p:cNvSpPr>
          <p:nvPr>
            <p:ph type="title" idx="3"/>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Significance of Research</a:t>
            </a:r>
            <a:endParaRPr/>
          </a:p>
        </p:txBody>
      </p:sp>
      <p:sp>
        <p:nvSpPr>
          <p:cNvPr id="1206" name="Google Shape;1206;p62"/>
          <p:cNvSpPr/>
          <p:nvPr/>
        </p:nvSpPr>
        <p:spPr>
          <a:xfrm>
            <a:off x="1929201" y="1360471"/>
            <a:ext cx="1138500" cy="1140900"/>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62"/>
          <p:cNvSpPr/>
          <p:nvPr/>
        </p:nvSpPr>
        <p:spPr>
          <a:xfrm>
            <a:off x="5776351" y="1360471"/>
            <a:ext cx="1138500" cy="1140900"/>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62"/>
          <p:cNvSpPr txBox="1">
            <a:spLocks noGrp="1"/>
          </p:cNvSpPr>
          <p:nvPr>
            <p:ph type="title"/>
          </p:nvPr>
        </p:nvSpPr>
        <p:spPr>
          <a:xfrm>
            <a:off x="2055537" y="1663650"/>
            <a:ext cx="885900" cy="65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209" name="Google Shape;1209;p62"/>
          <p:cNvSpPr txBox="1">
            <a:spLocks noGrp="1"/>
          </p:cNvSpPr>
          <p:nvPr>
            <p:ph type="subTitle" idx="1"/>
          </p:nvPr>
        </p:nvSpPr>
        <p:spPr>
          <a:xfrm>
            <a:off x="1241487" y="2653125"/>
            <a:ext cx="2514000" cy="34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Literature Gap</a:t>
            </a:r>
            <a:endParaRPr/>
          </a:p>
        </p:txBody>
      </p:sp>
      <p:sp>
        <p:nvSpPr>
          <p:cNvPr id="1210" name="Google Shape;1210;p62"/>
          <p:cNvSpPr txBox="1">
            <a:spLocks noGrp="1"/>
          </p:cNvSpPr>
          <p:nvPr>
            <p:ph type="subTitle" idx="2"/>
          </p:nvPr>
        </p:nvSpPr>
        <p:spPr>
          <a:xfrm>
            <a:off x="774825" y="2999025"/>
            <a:ext cx="3447300" cy="141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Most existing studies on MALL-based self-directed learning have been conducted in the context of formal school learning (Botero &amp; Questier, 2016; Botero et al., 2019)</a:t>
            </a:r>
            <a:endParaRPr/>
          </a:p>
        </p:txBody>
      </p:sp>
      <p:sp>
        <p:nvSpPr>
          <p:cNvPr id="1211" name="Google Shape;1211;p62"/>
          <p:cNvSpPr txBox="1">
            <a:spLocks noGrp="1"/>
          </p:cNvSpPr>
          <p:nvPr>
            <p:ph type="subTitle" idx="5"/>
          </p:nvPr>
        </p:nvSpPr>
        <p:spPr>
          <a:xfrm>
            <a:off x="5088612" y="2653125"/>
            <a:ext cx="2514000" cy="34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Practice</a:t>
            </a:r>
            <a:endParaRPr/>
          </a:p>
        </p:txBody>
      </p:sp>
      <p:sp>
        <p:nvSpPr>
          <p:cNvPr id="1212" name="Google Shape;1212;p62"/>
          <p:cNvSpPr txBox="1">
            <a:spLocks noGrp="1"/>
          </p:cNvSpPr>
          <p:nvPr>
            <p:ph type="subTitle" idx="6"/>
          </p:nvPr>
        </p:nvSpPr>
        <p:spPr>
          <a:xfrm>
            <a:off x="4648800" y="2999025"/>
            <a:ext cx="3393600" cy="141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 COVID-19 pandemic significantly changes how people approach learning languages and various new online or blended options emerge.</a:t>
            </a:r>
            <a:endParaRPr/>
          </a:p>
        </p:txBody>
      </p:sp>
      <p:sp>
        <p:nvSpPr>
          <p:cNvPr id="1213" name="Google Shape;1213;p62"/>
          <p:cNvSpPr txBox="1">
            <a:spLocks noGrp="1"/>
          </p:cNvSpPr>
          <p:nvPr>
            <p:ph type="title" idx="4"/>
          </p:nvPr>
        </p:nvSpPr>
        <p:spPr>
          <a:xfrm>
            <a:off x="5902662" y="1663650"/>
            <a:ext cx="885900" cy="65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38"/>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Background</a:t>
            </a:r>
            <a:endParaRPr/>
          </a:p>
        </p:txBody>
      </p:sp>
      <p:sp>
        <p:nvSpPr>
          <p:cNvPr id="732" name="Google Shape;732;p38"/>
          <p:cNvSpPr txBox="1">
            <a:spLocks noGrp="1"/>
          </p:cNvSpPr>
          <p:nvPr>
            <p:ph type="body" idx="1"/>
          </p:nvPr>
        </p:nvSpPr>
        <p:spPr>
          <a:xfrm>
            <a:off x="720000" y="4586825"/>
            <a:ext cx="7704000" cy="38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Duolingo (2020)</a:t>
            </a:r>
            <a:endParaRPr/>
          </a:p>
        </p:txBody>
      </p:sp>
      <p:pic>
        <p:nvPicPr>
          <p:cNvPr id="5" name="Picture 4" descr="Timeline&#10;&#10;Description automatically generated">
            <a:extLst>
              <a:ext uri="{FF2B5EF4-FFF2-40B4-BE49-F238E27FC236}">
                <a16:creationId xmlns:a16="http://schemas.microsoft.com/office/drawing/2014/main" id="{5E7E2330-7BB8-4043-AAA3-C4BBF8801ED5}"/>
              </a:ext>
            </a:extLst>
          </p:cNvPr>
          <p:cNvPicPr>
            <a:picLocks noChangeAspect="1"/>
          </p:cNvPicPr>
          <p:nvPr/>
        </p:nvPicPr>
        <p:blipFill>
          <a:blip r:embed="rId3"/>
          <a:stretch>
            <a:fillRect/>
          </a:stretch>
        </p:blipFill>
        <p:spPr>
          <a:xfrm>
            <a:off x="0" y="1076217"/>
            <a:ext cx="8828468" cy="4024310"/>
          </a:xfrm>
          <a:prstGeom prst="rect">
            <a:avLst/>
          </a:prstGeom>
        </p:spPr>
      </p:pic>
    </p:spTree>
    <p:extLst>
      <p:ext uri="{BB962C8B-B14F-4D97-AF65-F5344CB8AC3E}">
        <p14:creationId xmlns:p14="http://schemas.microsoft.com/office/powerpoint/2010/main" val="943459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sp>
        <p:nvSpPr>
          <p:cNvPr id="1218" name="Google Shape;1218;p63"/>
          <p:cNvSpPr txBox="1">
            <a:spLocks noGrp="1"/>
          </p:cNvSpPr>
          <p:nvPr>
            <p:ph type="title" idx="9"/>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Limitations &amp; Future Research</a:t>
            </a:r>
            <a:endParaRPr/>
          </a:p>
        </p:txBody>
      </p:sp>
      <p:sp>
        <p:nvSpPr>
          <p:cNvPr id="1219" name="Google Shape;1219;p63"/>
          <p:cNvSpPr/>
          <p:nvPr/>
        </p:nvSpPr>
        <p:spPr>
          <a:xfrm>
            <a:off x="1291850" y="1514902"/>
            <a:ext cx="1138500" cy="1140900"/>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63"/>
          <p:cNvSpPr/>
          <p:nvPr/>
        </p:nvSpPr>
        <p:spPr>
          <a:xfrm>
            <a:off x="4002750" y="1514902"/>
            <a:ext cx="1138500" cy="1140900"/>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63"/>
          <p:cNvSpPr/>
          <p:nvPr/>
        </p:nvSpPr>
        <p:spPr>
          <a:xfrm>
            <a:off x="6713650" y="1514902"/>
            <a:ext cx="1138500" cy="1140900"/>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63"/>
          <p:cNvSpPr txBox="1">
            <a:spLocks noGrp="1"/>
          </p:cNvSpPr>
          <p:nvPr>
            <p:ph type="title"/>
          </p:nvPr>
        </p:nvSpPr>
        <p:spPr>
          <a:xfrm>
            <a:off x="1418150" y="1809946"/>
            <a:ext cx="885900" cy="65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223" name="Google Shape;1223;p63"/>
          <p:cNvSpPr txBox="1">
            <a:spLocks noGrp="1"/>
          </p:cNvSpPr>
          <p:nvPr>
            <p:ph type="subTitle" idx="1"/>
          </p:nvPr>
        </p:nvSpPr>
        <p:spPr>
          <a:xfrm>
            <a:off x="770450" y="2758225"/>
            <a:ext cx="2181300" cy="37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Instrument Design</a:t>
            </a:r>
            <a:endParaRPr/>
          </a:p>
        </p:txBody>
      </p:sp>
      <p:sp>
        <p:nvSpPr>
          <p:cNvPr id="1224" name="Google Shape;1224;p63"/>
          <p:cNvSpPr txBox="1">
            <a:spLocks noGrp="1"/>
          </p:cNvSpPr>
          <p:nvPr>
            <p:ph type="subTitle" idx="2"/>
          </p:nvPr>
        </p:nvSpPr>
        <p:spPr>
          <a:xfrm>
            <a:off x="698600" y="3129675"/>
            <a:ext cx="2325000" cy="92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 survey instrument was not originally designed for this study</a:t>
            </a:r>
            <a:endParaRPr/>
          </a:p>
        </p:txBody>
      </p:sp>
      <p:sp>
        <p:nvSpPr>
          <p:cNvPr id="1225" name="Google Shape;1225;p63"/>
          <p:cNvSpPr txBox="1">
            <a:spLocks noGrp="1"/>
          </p:cNvSpPr>
          <p:nvPr>
            <p:ph type="title" idx="3"/>
          </p:nvPr>
        </p:nvSpPr>
        <p:spPr>
          <a:xfrm>
            <a:off x="4129050" y="1809946"/>
            <a:ext cx="885900" cy="65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226" name="Google Shape;1226;p63"/>
          <p:cNvSpPr txBox="1">
            <a:spLocks noGrp="1"/>
          </p:cNvSpPr>
          <p:nvPr>
            <p:ph type="subTitle" idx="4"/>
          </p:nvPr>
        </p:nvSpPr>
        <p:spPr>
          <a:xfrm>
            <a:off x="3481350" y="2758225"/>
            <a:ext cx="2181300" cy="37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Sample Size</a:t>
            </a:r>
            <a:endParaRPr/>
          </a:p>
        </p:txBody>
      </p:sp>
      <p:sp>
        <p:nvSpPr>
          <p:cNvPr id="1227" name="Google Shape;1227;p63"/>
          <p:cNvSpPr txBox="1">
            <a:spLocks noGrp="1"/>
          </p:cNvSpPr>
          <p:nvPr>
            <p:ph type="subTitle" idx="5"/>
          </p:nvPr>
        </p:nvSpPr>
        <p:spPr>
          <a:xfrm>
            <a:off x="3481350" y="3129678"/>
            <a:ext cx="2181300" cy="92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500 million users</a:t>
            </a:r>
            <a:endParaRPr/>
          </a:p>
          <a:p>
            <a:pPr marL="0" lvl="0" indent="0" algn="ctr" rtl="0">
              <a:spcBef>
                <a:spcPts val="0"/>
              </a:spcBef>
              <a:spcAft>
                <a:spcPts val="0"/>
              </a:spcAft>
              <a:buNone/>
            </a:pPr>
            <a:r>
              <a:rPr lang="en"/>
              <a:t>VS </a:t>
            </a:r>
            <a:endParaRPr/>
          </a:p>
          <a:p>
            <a:pPr marL="0" lvl="0" indent="0" algn="ctr" rtl="0">
              <a:spcBef>
                <a:spcPts val="0"/>
              </a:spcBef>
              <a:spcAft>
                <a:spcPts val="0"/>
              </a:spcAft>
              <a:buNone/>
            </a:pPr>
            <a:r>
              <a:rPr lang="en"/>
              <a:t>84 survey participants</a:t>
            </a:r>
            <a:endParaRPr/>
          </a:p>
        </p:txBody>
      </p:sp>
      <p:sp>
        <p:nvSpPr>
          <p:cNvPr id="1228" name="Google Shape;1228;p63"/>
          <p:cNvSpPr txBox="1">
            <a:spLocks noGrp="1"/>
          </p:cNvSpPr>
          <p:nvPr>
            <p:ph type="title" idx="6"/>
          </p:nvPr>
        </p:nvSpPr>
        <p:spPr>
          <a:xfrm>
            <a:off x="6839950" y="1809946"/>
            <a:ext cx="885900" cy="65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1229" name="Google Shape;1229;p63"/>
          <p:cNvSpPr txBox="1">
            <a:spLocks noGrp="1"/>
          </p:cNvSpPr>
          <p:nvPr>
            <p:ph type="subTitle" idx="7"/>
          </p:nvPr>
        </p:nvSpPr>
        <p:spPr>
          <a:xfrm>
            <a:off x="6048550" y="2758225"/>
            <a:ext cx="2325000" cy="37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Survey Distribution</a:t>
            </a:r>
            <a:endParaRPr/>
          </a:p>
        </p:txBody>
      </p:sp>
      <p:sp>
        <p:nvSpPr>
          <p:cNvPr id="1230" name="Google Shape;1230;p63"/>
          <p:cNvSpPr txBox="1">
            <a:spLocks noGrp="1"/>
          </p:cNvSpPr>
          <p:nvPr>
            <p:ph type="subTitle" idx="8"/>
          </p:nvPr>
        </p:nvSpPr>
        <p:spPr>
          <a:xfrm>
            <a:off x="5876275" y="3129675"/>
            <a:ext cx="3029700" cy="185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Users who uses Duolingo Event, Forum, and Discord are far more likely to observe the recruitment than those who solely use Duolingo lessons.</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34"/>
        <p:cNvGrpSpPr/>
        <p:nvPr/>
      </p:nvGrpSpPr>
      <p:grpSpPr>
        <a:xfrm>
          <a:off x="0" y="0"/>
          <a:ext cx="0" cy="0"/>
          <a:chOff x="0" y="0"/>
          <a:chExt cx="0" cy="0"/>
        </a:xfrm>
      </p:grpSpPr>
      <p:sp>
        <p:nvSpPr>
          <p:cNvPr id="1235" name="Google Shape;1235;p64"/>
          <p:cNvSpPr txBox="1"/>
          <p:nvPr/>
        </p:nvSpPr>
        <p:spPr>
          <a:xfrm>
            <a:off x="720000" y="4279659"/>
            <a:ext cx="3401700" cy="33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1200" b="1">
                <a:solidFill>
                  <a:schemeClr val="dk1"/>
                </a:solidFill>
                <a:latin typeface="Roboto"/>
                <a:ea typeface="Roboto"/>
                <a:cs typeface="Roboto"/>
                <a:sym typeface="Roboto"/>
              </a:rPr>
              <a:t>Please keep this slide for attribution</a:t>
            </a:r>
            <a:endParaRPr sz="1200" b="1">
              <a:solidFill>
                <a:schemeClr val="dk1"/>
              </a:solidFill>
              <a:latin typeface="Roboto"/>
              <a:ea typeface="Roboto"/>
              <a:cs typeface="Roboto"/>
              <a:sym typeface="Roboto"/>
            </a:endParaRPr>
          </a:p>
        </p:txBody>
      </p:sp>
      <p:sp>
        <p:nvSpPr>
          <p:cNvPr id="1236" name="Google Shape;1236;p64"/>
          <p:cNvSpPr txBox="1">
            <a:spLocks noGrp="1"/>
          </p:cNvSpPr>
          <p:nvPr>
            <p:ph type="title"/>
          </p:nvPr>
        </p:nvSpPr>
        <p:spPr>
          <a:xfrm>
            <a:off x="720000" y="1376350"/>
            <a:ext cx="2965500" cy="9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000"/>
              <a:t>THANKS</a:t>
            </a:r>
            <a:endParaRPr sz="5000"/>
          </a:p>
        </p:txBody>
      </p:sp>
      <p:grpSp>
        <p:nvGrpSpPr>
          <p:cNvPr id="1237" name="Google Shape;1237;p64"/>
          <p:cNvGrpSpPr/>
          <p:nvPr/>
        </p:nvGrpSpPr>
        <p:grpSpPr>
          <a:xfrm>
            <a:off x="5293039" y="161790"/>
            <a:ext cx="1003722" cy="1493295"/>
            <a:chOff x="3323877" y="799050"/>
            <a:chExt cx="624399" cy="928955"/>
          </a:xfrm>
        </p:grpSpPr>
        <p:grpSp>
          <p:nvGrpSpPr>
            <p:cNvPr id="1238" name="Google Shape;1238;p64"/>
            <p:cNvGrpSpPr/>
            <p:nvPr/>
          </p:nvGrpSpPr>
          <p:grpSpPr>
            <a:xfrm>
              <a:off x="3434746" y="1126821"/>
              <a:ext cx="402653" cy="601184"/>
              <a:chOff x="5700570" y="3455680"/>
              <a:chExt cx="769008" cy="1148174"/>
            </a:xfrm>
          </p:grpSpPr>
          <p:sp>
            <p:nvSpPr>
              <p:cNvPr id="1239" name="Google Shape;1239;p64"/>
              <p:cNvSpPr/>
              <p:nvPr/>
            </p:nvSpPr>
            <p:spPr>
              <a:xfrm>
                <a:off x="5760977" y="4254864"/>
                <a:ext cx="648195" cy="348990"/>
              </a:xfrm>
              <a:custGeom>
                <a:avLst/>
                <a:gdLst/>
                <a:ahLst/>
                <a:cxnLst/>
                <a:rect l="l" t="t" r="r" b="b"/>
                <a:pathLst>
                  <a:path w="46742" h="25166" extrusionOk="0">
                    <a:moveTo>
                      <a:pt x="23391" y="1"/>
                    </a:moveTo>
                    <a:cubicBezTo>
                      <a:pt x="202" y="1"/>
                      <a:pt x="0" y="8913"/>
                      <a:pt x="0" y="25166"/>
                    </a:cubicBezTo>
                    <a:lnTo>
                      <a:pt x="46742" y="25166"/>
                    </a:lnTo>
                    <a:cubicBezTo>
                      <a:pt x="46742" y="8913"/>
                      <a:pt x="46580" y="1"/>
                      <a:pt x="233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64"/>
              <p:cNvSpPr/>
              <p:nvPr/>
            </p:nvSpPr>
            <p:spPr>
              <a:xfrm>
                <a:off x="5883454" y="4202293"/>
                <a:ext cx="403239" cy="276296"/>
              </a:xfrm>
              <a:custGeom>
                <a:avLst/>
                <a:gdLst/>
                <a:ahLst/>
                <a:cxnLst/>
                <a:rect l="l" t="t" r="r" b="b"/>
                <a:pathLst>
                  <a:path w="29078" h="19924" extrusionOk="0">
                    <a:moveTo>
                      <a:pt x="5405" y="1"/>
                    </a:moveTo>
                    <a:cubicBezTo>
                      <a:pt x="2420" y="1"/>
                      <a:pt x="0" y="2420"/>
                      <a:pt x="0" y="5405"/>
                    </a:cubicBezTo>
                    <a:cubicBezTo>
                      <a:pt x="0" y="13430"/>
                      <a:pt x="6493" y="19923"/>
                      <a:pt x="14559" y="19923"/>
                    </a:cubicBezTo>
                    <a:cubicBezTo>
                      <a:pt x="22585" y="19923"/>
                      <a:pt x="29078" y="13430"/>
                      <a:pt x="29078" y="5405"/>
                    </a:cubicBezTo>
                    <a:cubicBezTo>
                      <a:pt x="29078" y="2420"/>
                      <a:pt x="26658" y="1"/>
                      <a:pt x="236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64"/>
              <p:cNvSpPr/>
              <p:nvPr/>
            </p:nvSpPr>
            <p:spPr>
              <a:xfrm>
                <a:off x="5947203" y="4105539"/>
                <a:ext cx="275741" cy="183661"/>
              </a:xfrm>
              <a:custGeom>
                <a:avLst/>
                <a:gdLst/>
                <a:ahLst/>
                <a:cxnLst/>
                <a:rect l="l" t="t" r="r" b="b"/>
                <a:pathLst>
                  <a:path w="19884" h="13244" extrusionOk="0">
                    <a:moveTo>
                      <a:pt x="1" y="1"/>
                    </a:moveTo>
                    <a:lnTo>
                      <a:pt x="1" y="9841"/>
                    </a:lnTo>
                    <a:cubicBezTo>
                      <a:pt x="3036" y="12102"/>
                      <a:pt x="6647" y="13243"/>
                      <a:pt x="10264" y="13243"/>
                    </a:cubicBezTo>
                    <a:cubicBezTo>
                      <a:pt x="13616" y="13243"/>
                      <a:pt x="16974" y="12263"/>
                      <a:pt x="19883" y="10285"/>
                    </a:cubicBezTo>
                    <a:lnTo>
                      <a:pt x="19883" y="1"/>
                    </a:lnTo>
                    <a:close/>
                  </a:path>
                </a:pathLst>
              </a:custGeom>
              <a:solidFill>
                <a:srgbClr val="F1C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64"/>
              <p:cNvSpPr/>
              <p:nvPr/>
            </p:nvSpPr>
            <p:spPr>
              <a:xfrm>
                <a:off x="5947203" y="4105539"/>
                <a:ext cx="275741" cy="158714"/>
              </a:xfrm>
              <a:custGeom>
                <a:avLst/>
                <a:gdLst/>
                <a:ahLst/>
                <a:cxnLst/>
                <a:rect l="l" t="t" r="r" b="b"/>
                <a:pathLst>
                  <a:path w="19884" h="11445" extrusionOk="0">
                    <a:moveTo>
                      <a:pt x="1" y="1"/>
                    </a:moveTo>
                    <a:lnTo>
                      <a:pt x="1" y="8268"/>
                    </a:lnTo>
                    <a:cubicBezTo>
                      <a:pt x="2985" y="10386"/>
                      <a:pt x="6474" y="11444"/>
                      <a:pt x="9957" y="11444"/>
                    </a:cubicBezTo>
                    <a:cubicBezTo>
                      <a:pt x="13441" y="11444"/>
                      <a:pt x="16919" y="10386"/>
                      <a:pt x="19883" y="8268"/>
                    </a:cubicBezTo>
                    <a:lnTo>
                      <a:pt x="19883" y="1"/>
                    </a:lnTo>
                    <a:close/>
                  </a:path>
                </a:pathLst>
              </a:custGeom>
              <a:solidFill>
                <a:srgbClr val="E0B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64"/>
              <p:cNvSpPr/>
              <p:nvPr/>
            </p:nvSpPr>
            <p:spPr>
              <a:xfrm>
                <a:off x="5796769" y="3509930"/>
                <a:ext cx="577165" cy="726491"/>
              </a:xfrm>
              <a:custGeom>
                <a:avLst/>
                <a:gdLst/>
                <a:ahLst/>
                <a:cxnLst/>
                <a:rect l="l" t="t" r="r" b="b"/>
                <a:pathLst>
                  <a:path w="41620" h="52388" extrusionOk="0">
                    <a:moveTo>
                      <a:pt x="20810" y="0"/>
                    </a:moveTo>
                    <a:cubicBezTo>
                      <a:pt x="9316" y="0"/>
                      <a:pt x="0" y="11736"/>
                      <a:pt x="0" y="26214"/>
                    </a:cubicBezTo>
                    <a:cubicBezTo>
                      <a:pt x="0" y="40652"/>
                      <a:pt x="9316" y="52388"/>
                      <a:pt x="20810" y="52388"/>
                    </a:cubicBezTo>
                    <a:cubicBezTo>
                      <a:pt x="32304" y="52388"/>
                      <a:pt x="41620" y="40652"/>
                      <a:pt x="41620" y="26214"/>
                    </a:cubicBezTo>
                    <a:cubicBezTo>
                      <a:pt x="41620" y="11736"/>
                      <a:pt x="32304" y="0"/>
                      <a:pt x="20810" y="0"/>
                    </a:cubicBezTo>
                    <a:close/>
                  </a:path>
                </a:pathLst>
              </a:custGeom>
              <a:solidFill>
                <a:srgbClr val="F1C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64"/>
              <p:cNvSpPr/>
              <p:nvPr/>
            </p:nvSpPr>
            <p:spPr>
              <a:xfrm>
                <a:off x="5795645" y="3803547"/>
                <a:ext cx="46442" cy="139826"/>
              </a:xfrm>
              <a:custGeom>
                <a:avLst/>
                <a:gdLst/>
                <a:ahLst/>
                <a:cxnLst/>
                <a:rect l="l" t="t" r="r" b="b"/>
                <a:pathLst>
                  <a:path w="3349" h="10083" extrusionOk="0">
                    <a:moveTo>
                      <a:pt x="1" y="0"/>
                    </a:moveTo>
                    <a:lnTo>
                      <a:pt x="1" y="10082"/>
                    </a:lnTo>
                    <a:cubicBezTo>
                      <a:pt x="1856" y="10082"/>
                      <a:pt x="3348" y="8550"/>
                      <a:pt x="3348" y="6695"/>
                    </a:cubicBezTo>
                    <a:lnTo>
                      <a:pt x="3348" y="0"/>
                    </a:ln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64"/>
              <p:cNvSpPr/>
              <p:nvPr/>
            </p:nvSpPr>
            <p:spPr>
              <a:xfrm>
                <a:off x="6329184" y="3803547"/>
                <a:ext cx="46428" cy="139826"/>
              </a:xfrm>
              <a:custGeom>
                <a:avLst/>
                <a:gdLst/>
                <a:ahLst/>
                <a:cxnLst/>
                <a:rect l="l" t="t" r="r" b="b"/>
                <a:pathLst>
                  <a:path w="3348" h="10083" extrusionOk="0">
                    <a:moveTo>
                      <a:pt x="1" y="0"/>
                    </a:moveTo>
                    <a:lnTo>
                      <a:pt x="1" y="6695"/>
                    </a:lnTo>
                    <a:cubicBezTo>
                      <a:pt x="1" y="8550"/>
                      <a:pt x="1493" y="10082"/>
                      <a:pt x="3348" y="10082"/>
                    </a:cubicBezTo>
                    <a:lnTo>
                      <a:pt x="3348" y="0"/>
                    </a:ln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64"/>
              <p:cNvSpPr/>
              <p:nvPr/>
            </p:nvSpPr>
            <p:spPr>
              <a:xfrm>
                <a:off x="6293392" y="3934969"/>
                <a:ext cx="176187" cy="175618"/>
              </a:xfrm>
              <a:custGeom>
                <a:avLst/>
                <a:gdLst/>
                <a:ahLst/>
                <a:cxnLst/>
                <a:rect l="l" t="t" r="r" b="b"/>
                <a:pathLst>
                  <a:path w="12705" h="12664" extrusionOk="0">
                    <a:moveTo>
                      <a:pt x="6373" y="0"/>
                    </a:moveTo>
                    <a:cubicBezTo>
                      <a:pt x="2864" y="0"/>
                      <a:pt x="1" y="2823"/>
                      <a:pt x="1" y="6332"/>
                    </a:cubicBezTo>
                    <a:cubicBezTo>
                      <a:pt x="1" y="9841"/>
                      <a:pt x="2864" y="12664"/>
                      <a:pt x="6373" y="12664"/>
                    </a:cubicBezTo>
                    <a:cubicBezTo>
                      <a:pt x="9841" y="12664"/>
                      <a:pt x="12704" y="9841"/>
                      <a:pt x="12704" y="6332"/>
                    </a:cubicBezTo>
                    <a:cubicBezTo>
                      <a:pt x="12704" y="2823"/>
                      <a:pt x="9841" y="0"/>
                      <a:pt x="6373" y="0"/>
                    </a:cubicBezTo>
                    <a:close/>
                  </a:path>
                </a:pathLst>
              </a:custGeom>
              <a:solidFill>
                <a:srgbClr val="F1C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64"/>
              <p:cNvSpPr/>
              <p:nvPr/>
            </p:nvSpPr>
            <p:spPr>
              <a:xfrm>
                <a:off x="6347641" y="3972578"/>
                <a:ext cx="60407" cy="59713"/>
              </a:xfrm>
              <a:custGeom>
                <a:avLst/>
                <a:gdLst/>
                <a:ahLst/>
                <a:cxnLst/>
                <a:rect l="l" t="t" r="r" b="b"/>
                <a:pathLst>
                  <a:path w="4356" h="4306" extrusionOk="0">
                    <a:moveTo>
                      <a:pt x="3676" y="1"/>
                    </a:moveTo>
                    <a:cubicBezTo>
                      <a:pt x="3327" y="1"/>
                      <a:pt x="2980" y="54"/>
                      <a:pt x="2662" y="152"/>
                    </a:cubicBezTo>
                    <a:cubicBezTo>
                      <a:pt x="2098" y="353"/>
                      <a:pt x="1573" y="676"/>
                      <a:pt x="1130" y="1079"/>
                    </a:cubicBezTo>
                    <a:cubicBezTo>
                      <a:pt x="726" y="1523"/>
                      <a:pt x="404" y="2007"/>
                      <a:pt x="242" y="2612"/>
                    </a:cubicBezTo>
                    <a:cubicBezTo>
                      <a:pt x="41" y="3136"/>
                      <a:pt x="0" y="3741"/>
                      <a:pt x="121" y="4306"/>
                    </a:cubicBezTo>
                    <a:cubicBezTo>
                      <a:pt x="525" y="2168"/>
                      <a:pt x="2219" y="474"/>
                      <a:pt x="4356" y="71"/>
                    </a:cubicBezTo>
                    <a:cubicBezTo>
                      <a:pt x="4133" y="23"/>
                      <a:pt x="3904" y="1"/>
                      <a:pt x="3676" y="1"/>
                    </a:cubicBezTo>
                    <a:close/>
                  </a:path>
                </a:pathLst>
              </a:custGeom>
              <a:solidFill>
                <a:srgbClr val="E0B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64"/>
              <p:cNvSpPr/>
              <p:nvPr/>
            </p:nvSpPr>
            <p:spPr>
              <a:xfrm>
                <a:off x="5700570" y="3934969"/>
                <a:ext cx="176187" cy="175618"/>
              </a:xfrm>
              <a:custGeom>
                <a:avLst/>
                <a:gdLst/>
                <a:ahLst/>
                <a:cxnLst/>
                <a:rect l="l" t="t" r="r" b="b"/>
                <a:pathLst>
                  <a:path w="12705" h="12664" extrusionOk="0">
                    <a:moveTo>
                      <a:pt x="6373" y="0"/>
                    </a:moveTo>
                    <a:cubicBezTo>
                      <a:pt x="2864" y="0"/>
                      <a:pt x="1" y="2823"/>
                      <a:pt x="1" y="6332"/>
                    </a:cubicBezTo>
                    <a:cubicBezTo>
                      <a:pt x="1" y="9841"/>
                      <a:pt x="2864" y="12664"/>
                      <a:pt x="6373" y="12664"/>
                    </a:cubicBezTo>
                    <a:cubicBezTo>
                      <a:pt x="9841" y="12664"/>
                      <a:pt x="12704" y="9841"/>
                      <a:pt x="12704" y="6332"/>
                    </a:cubicBezTo>
                    <a:cubicBezTo>
                      <a:pt x="12704" y="2823"/>
                      <a:pt x="9841" y="0"/>
                      <a:pt x="6373" y="0"/>
                    </a:cubicBezTo>
                    <a:close/>
                  </a:path>
                </a:pathLst>
              </a:custGeom>
              <a:solidFill>
                <a:srgbClr val="F1C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64"/>
              <p:cNvSpPr/>
              <p:nvPr/>
            </p:nvSpPr>
            <p:spPr>
              <a:xfrm>
                <a:off x="5762100" y="3972619"/>
                <a:ext cx="60962" cy="59672"/>
              </a:xfrm>
              <a:custGeom>
                <a:avLst/>
                <a:gdLst/>
                <a:ahLst/>
                <a:cxnLst/>
                <a:rect l="l" t="t" r="r" b="b"/>
                <a:pathLst>
                  <a:path w="4396" h="4303" extrusionOk="0">
                    <a:moveTo>
                      <a:pt x="648" y="0"/>
                    </a:moveTo>
                    <a:cubicBezTo>
                      <a:pt x="429" y="0"/>
                      <a:pt x="212" y="23"/>
                      <a:pt x="0" y="68"/>
                    </a:cubicBezTo>
                    <a:lnTo>
                      <a:pt x="40" y="108"/>
                    </a:lnTo>
                    <a:cubicBezTo>
                      <a:pt x="2178" y="471"/>
                      <a:pt x="3872" y="2165"/>
                      <a:pt x="4235" y="4303"/>
                    </a:cubicBezTo>
                    <a:cubicBezTo>
                      <a:pt x="4396" y="3738"/>
                      <a:pt x="4356" y="3173"/>
                      <a:pt x="4154" y="2609"/>
                    </a:cubicBezTo>
                    <a:cubicBezTo>
                      <a:pt x="3993" y="2044"/>
                      <a:pt x="3670" y="1520"/>
                      <a:pt x="3226" y="1076"/>
                    </a:cubicBezTo>
                    <a:cubicBezTo>
                      <a:pt x="2823" y="673"/>
                      <a:pt x="2299" y="350"/>
                      <a:pt x="1734" y="189"/>
                    </a:cubicBezTo>
                    <a:cubicBezTo>
                      <a:pt x="1381" y="63"/>
                      <a:pt x="1013" y="0"/>
                      <a:pt x="648" y="0"/>
                    </a:cubicBezTo>
                    <a:close/>
                  </a:path>
                </a:pathLst>
              </a:custGeom>
              <a:solidFill>
                <a:srgbClr val="E0B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64"/>
              <p:cNvSpPr/>
              <p:nvPr/>
            </p:nvSpPr>
            <p:spPr>
              <a:xfrm>
                <a:off x="5930437" y="3919867"/>
                <a:ext cx="87254" cy="20149"/>
              </a:xfrm>
              <a:custGeom>
                <a:avLst/>
                <a:gdLst/>
                <a:ahLst/>
                <a:cxnLst/>
                <a:rect l="l" t="t" r="r" b="b"/>
                <a:pathLst>
                  <a:path w="6292" h="1453" extrusionOk="0">
                    <a:moveTo>
                      <a:pt x="726" y="1"/>
                    </a:moveTo>
                    <a:cubicBezTo>
                      <a:pt x="323" y="1"/>
                      <a:pt x="0" y="323"/>
                      <a:pt x="0" y="726"/>
                    </a:cubicBezTo>
                    <a:cubicBezTo>
                      <a:pt x="0" y="1130"/>
                      <a:pt x="323" y="1452"/>
                      <a:pt x="726" y="1452"/>
                    </a:cubicBezTo>
                    <a:lnTo>
                      <a:pt x="5606" y="1452"/>
                    </a:lnTo>
                    <a:cubicBezTo>
                      <a:pt x="5969" y="1452"/>
                      <a:pt x="6291" y="1130"/>
                      <a:pt x="6291" y="726"/>
                    </a:cubicBezTo>
                    <a:cubicBezTo>
                      <a:pt x="6291" y="323"/>
                      <a:pt x="5969" y="1"/>
                      <a:pt x="5606"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64"/>
              <p:cNvSpPr/>
              <p:nvPr/>
            </p:nvSpPr>
            <p:spPr>
              <a:xfrm>
                <a:off x="6152456" y="3919867"/>
                <a:ext cx="87254" cy="20149"/>
              </a:xfrm>
              <a:custGeom>
                <a:avLst/>
                <a:gdLst/>
                <a:ahLst/>
                <a:cxnLst/>
                <a:rect l="l" t="t" r="r" b="b"/>
                <a:pathLst>
                  <a:path w="6292" h="1453" extrusionOk="0">
                    <a:moveTo>
                      <a:pt x="727" y="1"/>
                    </a:moveTo>
                    <a:cubicBezTo>
                      <a:pt x="323" y="1"/>
                      <a:pt x="1" y="323"/>
                      <a:pt x="1" y="726"/>
                    </a:cubicBezTo>
                    <a:cubicBezTo>
                      <a:pt x="1" y="1130"/>
                      <a:pt x="323" y="1452"/>
                      <a:pt x="727" y="1452"/>
                    </a:cubicBezTo>
                    <a:lnTo>
                      <a:pt x="5566" y="1452"/>
                    </a:lnTo>
                    <a:cubicBezTo>
                      <a:pt x="5969" y="1452"/>
                      <a:pt x="6292" y="1130"/>
                      <a:pt x="6292" y="726"/>
                    </a:cubicBezTo>
                    <a:cubicBezTo>
                      <a:pt x="6292" y="323"/>
                      <a:pt x="5969" y="1"/>
                      <a:pt x="5566"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64"/>
              <p:cNvSpPr/>
              <p:nvPr/>
            </p:nvSpPr>
            <p:spPr>
              <a:xfrm>
                <a:off x="5761531" y="3455680"/>
                <a:ext cx="647085" cy="458473"/>
              </a:xfrm>
              <a:custGeom>
                <a:avLst/>
                <a:gdLst/>
                <a:ahLst/>
                <a:cxnLst/>
                <a:rect l="l" t="t" r="r" b="b"/>
                <a:pathLst>
                  <a:path w="46662" h="33061" extrusionOk="0">
                    <a:moveTo>
                      <a:pt x="23331" y="0"/>
                    </a:moveTo>
                    <a:cubicBezTo>
                      <a:pt x="17614" y="0"/>
                      <a:pt x="11898" y="2420"/>
                      <a:pt x="7865" y="7260"/>
                    </a:cubicBezTo>
                    <a:cubicBezTo>
                      <a:pt x="4639" y="11051"/>
                      <a:pt x="2582" y="15648"/>
                      <a:pt x="1856" y="20568"/>
                    </a:cubicBezTo>
                    <a:lnTo>
                      <a:pt x="1614" y="20568"/>
                    </a:lnTo>
                    <a:cubicBezTo>
                      <a:pt x="727" y="20568"/>
                      <a:pt x="1" y="21294"/>
                      <a:pt x="1" y="22181"/>
                    </a:cubicBezTo>
                    <a:lnTo>
                      <a:pt x="1" y="30328"/>
                    </a:lnTo>
                    <a:cubicBezTo>
                      <a:pt x="1" y="31175"/>
                      <a:pt x="727" y="31901"/>
                      <a:pt x="1614" y="31901"/>
                    </a:cubicBezTo>
                    <a:lnTo>
                      <a:pt x="12261" y="32667"/>
                    </a:lnTo>
                    <a:cubicBezTo>
                      <a:pt x="15951" y="32929"/>
                      <a:pt x="19641" y="33060"/>
                      <a:pt x="23331" y="33060"/>
                    </a:cubicBezTo>
                    <a:cubicBezTo>
                      <a:pt x="27021" y="33060"/>
                      <a:pt x="30711" y="32929"/>
                      <a:pt x="34401" y="32667"/>
                    </a:cubicBezTo>
                    <a:lnTo>
                      <a:pt x="45048" y="31901"/>
                    </a:lnTo>
                    <a:cubicBezTo>
                      <a:pt x="45935" y="31901"/>
                      <a:pt x="46661" y="31175"/>
                      <a:pt x="46661" y="30328"/>
                    </a:cubicBezTo>
                    <a:lnTo>
                      <a:pt x="46661" y="22181"/>
                    </a:lnTo>
                    <a:cubicBezTo>
                      <a:pt x="46661" y="21738"/>
                      <a:pt x="46500" y="21334"/>
                      <a:pt x="46218" y="21052"/>
                    </a:cubicBezTo>
                    <a:cubicBezTo>
                      <a:pt x="45895" y="20730"/>
                      <a:pt x="45492" y="20568"/>
                      <a:pt x="45048" y="20568"/>
                    </a:cubicBezTo>
                    <a:lnTo>
                      <a:pt x="44806" y="20568"/>
                    </a:lnTo>
                    <a:cubicBezTo>
                      <a:pt x="44080" y="15648"/>
                      <a:pt x="41983" y="11051"/>
                      <a:pt x="38797" y="7260"/>
                    </a:cubicBezTo>
                    <a:cubicBezTo>
                      <a:pt x="34764" y="2420"/>
                      <a:pt x="29048" y="0"/>
                      <a:pt x="23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64"/>
              <p:cNvSpPr/>
              <p:nvPr/>
            </p:nvSpPr>
            <p:spPr>
              <a:xfrm>
                <a:off x="5917568" y="4050180"/>
                <a:ext cx="335011" cy="127526"/>
              </a:xfrm>
              <a:custGeom>
                <a:avLst/>
                <a:gdLst/>
                <a:ahLst/>
                <a:cxnLst/>
                <a:rect l="l" t="t" r="r" b="b"/>
                <a:pathLst>
                  <a:path w="24158" h="9196" extrusionOk="0">
                    <a:moveTo>
                      <a:pt x="0" y="0"/>
                    </a:moveTo>
                    <a:cubicBezTo>
                      <a:pt x="0" y="5082"/>
                      <a:pt x="4114" y="9195"/>
                      <a:pt x="9195" y="9195"/>
                    </a:cubicBezTo>
                    <a:lnTo>
                      <a:pt x="15003" y="9195"/>
                    </a:lnTo>
                    <a:cubicBezTo>
                      <a:pt x="20044" y="9195"/>
                      <a:pt x="24158" y="5082"/>
                      <a:pt x="241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64"/>
              <p:cNvSpPr/>
              <p:nvPr/>
            </p:nvSpPr>
            <p:spPr>
              <a:xfrm>
                <a:off x="5897433" y="4020531"/>
                <a:ext cx="124170" cy="17348"/>
              </a:xfrm>
              <a:custGeom>
                <a:avLst/>
                <a:gdLst/>
                <a:ahLst/>
                <a:cxnLst/>
                <a:rect l="l" t="t" r="r" b="b"/>
                <a:pathLst>
                  <a:path w="8954" h="1251" extrusionOk="0">
                    <a:moveTo>
                      <a:pt x="1251" y="1"/>
                    </a:moveTo>
                    <a:cubicBezTo>
                      <a:pt x="565" y="1"/>
                      <a:pt x="1" y="565"/>
                      <a:pt x="1" y="1251"/>
                    </a:cubicBezTo>
                    <a:lnTo>
                      <a:pt x="8349" y="1251"/>
                    </a:lnTo>
                    <a:cubicBezTo>
                      <a:pt x="8671" y="1251"/>
                      <a:pt x="8954" y="969"/>
                      <a:pt x="8954" y="646"/>
                    </a:cubicBezTo>
                    <a:cubicBezTo>
                      <a:pt x="8954" y="283"/>
                      <a:pt x="8671" y="1"/>
                      <a:pt x="8349"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64"/>
              <p:cNvSpPr/>
              <p:nvPr/>
            </p:nvSpPr>
            <p:spPr>
              <a:xfrm>
                <a:off x="6148545" y="4020531"/>
                <a:ext cx="124170" cy="17348"/>
              </a:xfrm>
              <a:custGeom>
                <a:avLst/>
                <a:gdLst/>
                <a:ahLst/>
                <a:cxnLst/>
                <a:rect l="l" t="t" r="r" b="b"/>
                <a:pathLst>
                  <a:path w="8954" h="1251" extrusionOk="0">
                    <a:moveTo>
                      <a:pt x="646" y="1"/>
                    </a:moveTo>
                    <a:cubicBezTo>
                      <a:pt x="283" y="1"/>
                      <a:pt x="0" y="283"/>
                      <a:pt x="0" y="646"/>
                    </a:cubicBezTo>
                    <a:cubicBezTo>
                      <a:pt x="0" y="969"/>
                      <a:pt x="283" y="1251"/>
                      <a:pt x="646" y="1251"/>
                    </a:cubicBezTo>
                    <a:lnTo>
                      <a:pt x="8953" y="1251"/>
                    </a:lnTo>
                    <a:cubicBezTo>
                      <a:pt x="8953" y="565"/>
                      <a:pt x="8429" y="1"/>
                      <a:pt x="7744"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64"/>
              <p:cNvSpPr/>
              <p:nvPr/>
            </p:nvSpPr>
            <p:spPr>
              <a:xfrm>
                <a:off x="6009843" y="3963286"/>
                <a:ext cx="150462" cy="69005"/>
              </a:xfrm>
              <a:custGeom>
                <a:avLst/>
                <a:gdLst/>
                <a:ahLst/>
                <a:cxnLst/>
                <a:rect l="l" t="t" r="r" b="b"/>
                <a:pathLst>
                  <a:path w="10850" h="4976" extrusionOk="0">
                    <a:moveTo>
                      <a:pt x="5383" y="0"/>
                    </a:moveTo>
                    <a:cubicBezTo>
                      <a:pt x="2685" y="0"/>
                      <a:pt x="1" y="484"/>
                      <a:pt x="1" y="1467"/>
                    </a:cubicBezTo>
                    <a:cubicBezTo>
                      <a:pt x="1" y="3403"/>
                      <a:pt x="2461" y="4976"/>
                      <a:pt x="5445" y="4976"/>
                    </a:cubicBezTo>
                    <a:cubicBezTo>
                      <a:pt x="8430" y="4976"/>
                      <a:pt x="10849" y="3403"/>
                      <a:pt x="10849" y="1467"/>
                    </a:cubicBezTo>
                    <a:cubicBezTo>
                      <a:pt x="10849" y="494"/>
                      <a:pt x="8109" y="0"/>
                      <a:pt x="5383" y="0"/>
                    </a:cubicBezTo>
                    <a:close/>
                  </a:path>
                </a:pathLst>
              </a:custGeom>
              <a:solidFill>
                <a:srgbClr val="E0B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64"/>
              <p:cNvSpPr/>
              <p:nvPr/>
            </p:nvSpPr>
            <p:spPr>
              <a:xfrm>
                <a:off x="5958394" y="4091006"/>
                <a:ext cx="85576" cy="18472"/>
              </a:xfrm>
              <a:custGeom>
                <a:avLst/>
                <a:gdLst/>
                <a:ahLst/>
                <a:cxnLst/>
                <a:rect l="l" t="t" r="r" b="b"/>
                <a:pathLst>
                  <a:path w="6171" h="1332" extrusionOk="0">
                    <a:moveTo>
                      <a:pt x="1533" y="0"/>
                    </a:moveTo>
                    <a:lnTo>
                      <a:pt x="1452" y="41"/>
                    </a:lnTo>
                    <a:cubicBezTo>
                      <a:pt x="928" y="363"/>
                      <a:pt x="444" y="686"/>
                      <a:pt x="1" y="1089"/>
                    </a:cubicBezTo>
                    <a:cubicBezTo>
                      <a:pt x="533" y="899"/>
                      <a:pt x="1030" y="673"/>
                      <a:pt x="1524" y="411"/>
                    </a:cubicBezTo>
                    <a:lnTo>
                      <a:pt x="1524" y="411"/>
                    </a:lnTo>
                    <a:cubicBezTo>
                      <a:pt x="1988" y="718"/>
                      <a:pt x="2484" y="1022"/>
                      <a:pt x="2945" y="1291"/>
                    </a:cubicBezTo>
                    <a:lnTo>
                      <a:pt x="3025" y="1331"/>
                    </a:lnTo>
                    <a:lnTo>
                      <a:pt x="3066" y="1331"/>
                    </a:lnTo>
                    <a:cubicBezTo>
                      <a:pt x="4114" y="1331"/>
                      <a:pt x="5122" y="1250"/>
                      <a:pt x="6171" y="1129"/>
                    </a:cubicBezTo>
                    <a:cubicBezTo>
                      <a:pt x="5122" y="968"/>
                      <a:pt x="4114" y="887"/>
                      <a:pt x="3066" y="887"/>
                    </a:cubicBezTo>
                    <a:lnTo>
                      <a:pt x="3186" y="887"/>
                    </a:lnTo>
                    <a:cubicBezTo>
                      <a:pt x="2662" y="605"/>
                      <a:pt x="2138" y="323"/>
                      <a:pt x="1614" y="41"/>
                    </a:cubicBezTo>
                    <a:lnTo>
                      <a:pt x="1533"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64"/>
              <p:cNvSpPr/>
              <p:nvPr/>
            </p:nvSpPr>
            <p:spPr>
              <a:xfrm>
                <a:off x="6126732" y="4090438"/>
                <a:ext cx="85022" cy="18472"/>
              </a:xfrm>
              <a:custGeom>
                <a:avLst/>
                <a:gdLst/>
                <a:ahLst/>
                <a:cxnLst/>
                <a:rect l="l" t="t" r="r" b="b"/>
                <a:pathLst>
                  <a:path w="6131" h="1332" extrusionOk="0">
                    <a:moveTo>
                      <a:pt x="4638" y="1"/>
                    </a:moveTo>
                    <a:lnTo>
                      <a:pt x="4517" y="41"/>
                    </a:lnTo>
                    <a:cubicBezTo>
                      <a:pt x="3955" y="322"/>
                      <a:pt x="3473" y="603"/>
                      <a:pt x="2951" y="924"/>
                    </a:cubicBezTo>
                    <a:lnTo>
                      <a:pt x="2951" y="924"/>
                    </a:lnTo>
                    <a:cubicBezTo>
                      <a:pt x="2816" y="920"/>
                      <a:pt x="2680" y="918"/>
                      <a:pt x="2543" y="918"/>
                    </a:cubicBezTo>
                    <a:cubicBezTo>
                      <a:pt x="1699" y="918"/>
                      <a:pt x="836" y="996"/>
                      <a:pt x="1" y="1130"/>
                    </a:cubicBezTo>
                    <a:cubicBezTo>
                      <a:pt x="1009" y="1291"/>
                      <a:pt x="2057" y="1332"/>
                      <a:pt x="3066" y="1332"/>
                    </a:cubicBezTo>
                    <a:lnTo>
                      <a:pt x="3187" y="1332"/>
                    </a:lnTo>
                    <a:cubicBezTo>
                      <a:pt x="3648" y="1024"/>
                      <a:pt x="4147" y="753"/>
                      <a:pt x="4612" y="448"/>
                    </a:cubicBezTo>
                    <a:lnTo>
                      <a:pt x="4612" y="448"/>
                    </a:lnTo>
                    <a:cubicBezTo>
                      <a:pt x="5109" y="680"/>
                      <a:pt x="5638" y="941"/>
                      <a:pt x="6131" y="1130"/>
                    </a:cubicBezTo>
                    <a:cubicBezTo>
                      <a:pt x="5687" y="727"/>
                      <a:pt x="5203" y="364"/>
                      <a:pt x="4719" y="41"/>
                    </a:cubicBezTo>
                    <a:lnTo>
                      <a:pt x="4638" y="1"/>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9" name="Google Shape;1259;p64"/>
            <p:cNvSpPr/>
            <p:nvPr/>
          </p:nvSpPr>
          <p:spPr>
            <a:xfrm>
              <a:off x="3323877" y="799050"/>
              <a:ext cx="624399" cy="347720"/>
            </a:xfrm>
            <a:custGeom>
              <a:avLst/>
              <a:gdLst/>
              <a:ahLst/>
              <a:cxnLst/>
              <a:rect l="l" t="t" r="r" b="b"/>
              <a:pathLst>
                <a:path w="59003" h="32858" extrusionOk="0">
                  <a:moveTo>
                    <a:pt x="12523" y="0"/>
                  </a:moveTo>
                  <a:cubicBezTo>
                    <a:pt x="5614" y="0"/>
                    <a:pt x="0" y="5614"/>
                    <a:pt x="0" y="12523"/>
                  </a:cubicBezTo>
                  <a:cubicBezTo>
                    <a:pt x="0" y="19432"/>
                    <a:pt x="5614" y="25046"/>
                    <a:pt x="12523" y="25046"/>
                  </a:cubicBezTo>
                  <a:lnTo>
                    <a:pt x="40277" y="25046"/>
                  </a:lnTo>
                  <a:lnTo>
                    <a:pt x="48089" y="32858"/>
                  </a:lnTo>
                  <a:lnTo>
                    <a:pt x="48089" y="24928"/>
                  </a:lnTo>
                  <a:cubicBezTo>
                    <a:pt x="54331" y="24143"/>
                    <a:pt x="58963" y="18804"/>
                    <a:pt x="59002" y="12523"/>
                  </a:cubicBezTo>
                  <a:cubicBezTo>
                    <a:pt x="58963" y="5614"/>
                    <a:pt x="53389" y="0"/>
                    <a:pt x="46480" y="0"/>
                  </a:cubicBezTo>
                  <a:close/>
                </a:path>
              </a:pathLst>
            </a:custGeom>
            <a:solidFill>
              <a:schemeClr val="accent1"/>
            </a:solidFill>
            <a:ln>
              <a:noFill/>
            </a:ln>
          </p:spPr>
          <p:txBody>
            <a:bodyPr spcFirstLastPara="1" wrap="square" lIns="91425" tIns="0" rIns="91425" bIns="91425" anchor="ctr" anchorCtr="0">
              <a:noAutofit/>
            </a:bodyPr>
            <a:lstStyle/>
            <a:p>
              <a:pPr marL="0" lvl="0" indent="0" algn="ctr" rtl="0">
                <a:spcBef>
                  <a:spcPts val="0"/>
                </a:spcBef>
                <a:spcAft>
                  <a:spcPts val="0"/>
                </a:spcAft>
                <a:buNone/>
              </a:pPr>
              <a:r>
                <a:rPr lang="en" sz="1600">
                  <a:solidFill>
                    <a:schemeClr val="dk1"/>
                  </a:solidFill>
                  <a:latin typeface="Oswald"/>
                  <a:ea typeface="Oswald"/>
                  <a:cs typeface="Oswald"/>
                  <a:sym typeface="Oswald"/>
                </a:rPr>
                <a:t>Aluu!</a:t>
              </a:r>
              <a:endParaRPr sz="1600"/>
            </a:p>
          </p:txBody>
        </p:sp>
      </p:grpSp>
      <p:grpSp>
        <p:nvGrpSpPr>
          <p:cNvPr id="1260" name="Google Shape;1260;p64"/>
          <p:cNvGrpSpPr/>
          <p:nvPr/>
        </p:nvGrpSpPr>
        <p:grpSpPr>
          <a:xfrm>
            <a:off x="6639567" y="1298149"/>
            <a:ext cx="1003722" cy="1517629"/>
            <a:chOff x="3921065" y="1746414"/>
            <a:chExt cx="624399" cy="944093"/>
          </a:xfrm>
        </p:grpSpPr>
        <p:sp>
          <p:nvSpPr>
            <p:cNvPr id="1261" name="Google Shape;1261;p64"/>
            <p:cNvSpPr/>
            <p:nvPr/>
          </p:nvSpPr>
          <p:spPr>
            <a:xfrm>
              <a:off x="3921065" y="1746414"/>
              <a:ext cx="624399" cy="347720"/>
            </a:xfrm>
            <a:custGeom>
              <a:avLst/>
              <a:gdLst/>
              <a:ahLst/>
              <a:cxnLst/>
              <a:rect l="l" t="t" r="r" b="b"/>
              <a:pathLst>
                <a:path w="59003" h="32858" extrusionOk="0">
                  <a:moveTo>
                    <a:pt x="12523" y="0"/>
                  </a:moveTo>
                  <a:cubicBezTo>
                    <a:pt x="5614" y="0"/>
                    <a:pt x="0" y="5614"/>
                    <a:pt x="0" y="12523"/>
                  </a:cubicBezTo>
                  <a:cubicBezTo>
                    <a:pt x="0" y="19432"/>
                    <a:pt x="5614" y="25046"/>
                    <a:pt x="12523" y="25046"/>
                  </a:cubicBezTo>
                  <a:lnTo>
                    <a:pt x="40277" y="25046"/>
                  </a:lnTo>
                  <a:lnTo>
                    <a:pt x="48089" y="32858"/>
                  </a:lnTo>
                  <a:lnTo>
                    <a:pt x="48089" y="24928"/>
                  </a:lnTo>
                  <a:cubicBezTo>
                    <a:pt x="54331" y="24143"/>
                    <a:pt x="58963" y="18804"/>
                    <a:pt x="59002" y="12523"/>
                  </a:cubicBezTo>
                  <a:cubicBezTo>
                    <a:pt x="58963" y="5614"/>
                    <a:pt x="53389" y="0"/>
                    <a:pt x="46480" y="0"/>
                  </a:cubicBezTo>
                  <a:close/>
                </a:path>
              </a:pathLst>
            </a:custGeom>
            <a:solidFill>
              <a:schemeClr val="accent1"/>
            </a:solidFill>
            <a:ln>
              <a:noFill/>
            </a:ln>
          </p:spPr>
          <p:txBody>
            <a:bodyPr spcFirstLastPara="1" wrap="square" lIns="91425" tIns="0" rIns="91425" bIns="91425" anchor="ctr" anchorCtr="0">
              <a:noAutofit/>
            </a:bodyPr>
            <a:lstStyle/>
            <a:p>
              <a:pPr marL="0" lvl="0" indent="0" algn="ctr" rtl="0">
                <a:spcBef>
                  <a:spcPts val="0"/>
                </a:spcBef>
                <a:spcAft>
                  <a:spcPts val="0"/>
                </a:spcAft>
                <a:buNone/>
              </a:pPr>
              <a:r>
                <a:rPr lang="en" sz="1600">
                  <a:solidFill>
                    <a:schemeClr val="dk1"/>
                  </a:solidFill>
                  <a:latin typeface="Oswald"/>
                  <a:ea typeface="Oswald"/>
                  <a:cs typeface="Oswald"/>
                  <a:sym typeface="Oswald"/>
                </a:rPr>
                <a:t>¡Hola!</a:t>
              </a:r>
              <a:endParaRPr sz="1600"/>
            </a:p>
          </p:txBody>
        </p:sp>
        <p:grpSp>
          <p:nvGrpSpPr>
            <p:cNvPr id="1262" name="Google Shape;1262;p64"/>
            <p:cNvGrpSpPr/>
            <p:nvPr/>
          </p:nvGrpSpPr>
          <p:grpSpPr>
            <a:xfrm>
              <a:off x="4013677" y="2054241"/>
              <a:ext cx="439175" cy="636267"/>
              <a:chOff x="4580936" y="1601428"/>
              <a:chExt cx="939010" cy="1360707"/>
            </a:xfrm>
          </p:grpSpPr>
          <p:sp>
            <p:nvSpPr>
              <p:cNvPr id="1263" name="Google Shape;1263;p64"/>
              <p:cNvSpPr/>
              <p:nvPr/>
            </p:nvSpPr>
            <p:spPr>
              <a:xfrm>
                <a:off x="4580936" y="2461574"/>
                <a:ext cx="931743" cy="500561"/>
              </a:xfrm>
              <a:custGeom>
                <a:avLst/>
                <a:gdLst/>
                <a:ahLst/>
                <a:cxnLst/>
                <a:rect l="l" t="t" r="r" b="b"/>
                <a:pathLst>
                  <a:path w="67189" h="36096" extrusionOk="0">
                    <a:moveTo>
                      <a:pt x="33594" y="1"/>
                    </a:moveTo>
                    <a:cubicBezTo>
                      <a:pt x="242" y="1"/>
                      <a:pt x="0" y="16173"/>
                      <a:pt x="0" y="36095"/>
                    </a:cubicBezTo>
                    <a:lnTo>
                      <a:pt x="67188" y="36095"/>
                    </a:lnTo>
                    <a:cubicBezTo>
                      <a:pt x="67188" y="16173"/>
                      <a:pt x="66946" y="1"/>
                      <a:pt x="335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64"/>
              <p:cNvSpPr/>
              <p:nvPr/>
            </p:nvSpPr>
            <p:spPr>
              <a:xfrm>
                <a:off x="5326425" y="2506324"/>
                <a:ext cx="92857" cy="455811"/>
              </a:xfrm>
              <a:custGeom>
                <a:avLst/>
                <a:gdLst/>
                <a:ahLst/>
                <a:cxnLst/>
                <a:rect l="l" t="t" r="r" b="b"/>
                <a:pathLst>
                  <a:path w="6696" h="32869" extrusionOk="0">
                    <a:moveTo>
                      <a:pt x="1" y="0"/>
                    </a:moveTo>
                    <a:lnTo>
                      <a:pt x="1" y="32868"/>
                    </a:lnTo>
                    <a:lnTo>
                      <a:pt x="6695" y="32868"/>
                    </a:lnTo>
                    <a:lnTo>
                      <a:pt x="6695" y="4436"/>
                    </a:lnTo>
                    <a:cubicBezTo>
                      <a:pt x="4800" y="2541"/>
                      <a:pt x="2501" y="1008"/>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64"/>
              <p:cNvSpPr/>
              <p:nvPr/>
            </p:nvSpPr>
            <p:spPr>
              <a:xfrm>
                <a:off x="5139629" y="2464930"/>
                <a:ext cx="93411" cy="497205"/>
              </a:xfrm>
              <a:custGeom>
                <a:avLst/>
                <a:gdLst/>
                <a:ahLst/>
                <a:cxnLst/>
                <a:rect l="l" t="t" r="r" b="b"/>
                <a:pathLst>
                  <a:path w="6736" h="35854" extrusionOk="0">
                    <a:moveTo>
                      <a:pt x="1" y="1"/>
                    </a:moveTo>
                    <a:lnTo>
                      <a:pt x="1" y="35853"/>
                    </a:lnTo>
                    <a:lnTo>
                      <a:pt x="6736" y="35853"/>
                    </a:lnTo>
                    <a:lnTo>
                      <a:pt x="6736" y="928"/>
                    </a:lnTo>
                    <a:cubicBezTo>
                      <a:pt x="4518" y="485"/>
                      <a:pt x="2259" y="202"/>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64"/>
              <p:cNvSpPr/>
              <p:nvPr/>
            </p:nvSpPr>
            <p:spPr>
              <a:xfrm>
                <a:off x="4860560" y="2464930"/>
                <a:ext cx="92857" cy="497205"/>
              </a:xfrm>
              <a:custGeom>
                <a:avLst/>
                <a:gdLst/>
                <a:ahLst/>
                <a:cxnLst/>
                <a:rect l="l" t="t" r="r" b="b"/>
                <a:pathLst>
                  <a:path w="6696" h="35854" extrusionOk="0">
                    <a:moveTo>
                      <a:pt x="6695" y="1"/>
                    </a:moveTo>
                    <a:cubicBezTo>
                      <a:pt x="4437" y="162"/>
                      <a:pt x="2219" y="485"/>
                      <a:pt x="1" y="888"/>
                    </a:cubicBezTo>
                    <a:lnTo>
                      <a:pt x="1" y="35853"/>
                    </a:lnTo>
                    <a:lnTo>
                      <a:pt x="6695" y="35853"/>
                    </a:lnTo>
                    <a:lnTo>
                      <a:pt x="6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64"/>
              <p:cNvSpPr/>
              <p:nvPr/>
            </p:nvSpPr>
            <p:spPr>
              <a:xfrm>
                <a:off x="4673765" y="2505201"/>
                <a:ext cx="93411" cy="456934"/>
              </a:xfrm>
              <a:custGeom>
                <a:avLst/>
                <a:gdLst/>
                <a:ahLst/>
                <a:cxnLst/>
                <a:rect l="l" t="t" r="r" b="b"/>
                <a:pathLst>
                  <a:path w="6736" h="32950" extrusionOk="0">
                    <a:moveTo>
                      <a:pt x="6736" y="0"/>
                    </a:moveTo>
                    <a:cubicBezTo>
                      <a:pt x="4235" y="1009"/>
                      <a:pt x="1937" y="2501"/>
                      <a:pt x="1" y="4356"/>
                    </a:cubicBezTo>
                    <a:lnTo>
                      <a:pt x="1" y="32949"/>
                    </a:lnTo>
                    <a:lnTo>
                      <a:pt x="6736" y="32949"/>
                    </a:lnTo>
                    <a:lnTo>
                      <a:pt x="67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64"/>
              <p:cNvSpPr/>
              <p:nvPr/>
            </p:nvSpPr>
            <p:spPr>
              <a:xfrm>
                <a:off x="4839869" y="2244575"/>
                <a:ext cx="413876" cy="536908"/>
              </a:xfrm>
              <a:custGeom>
                <a:avLst/>
                <a:gdLst/>
                <a:ahLst/>
                <a:cxnLst/>
                <a:rect l="l" t="t" r="r" b="b"/>
                <a:pathLst>
                  <a:path w="29845" h="38717" extrusionOk="0">
                    <a:moveTo>
                      <a:pt x="1" y="1"/>
                    </a:moveTo>
                    <a:lnTo>
                      <a:pt x="1" y="23795"/>
                    </a:lnTo>
                    <a:cubicBezTo>
                      <a:pt x="1" y="32022"/>
                      <a:pt x="6655" y="38717"/>
                      <a:pt x="14922" y="38717"/>
                    </a:cubicBezTo>
                    <a:cubicBezTo>
                      <a:pt x="23190" y="38717"/>
                      <a:pt x="29844" y="32022"/>
                      <a:pt x="29844" y="23755"/>
                    </a:cubicBezTo>
                    <a:lnTo>
                      <a:pt x="29844" y="1"/>
                    </a:lnTo>
                    <a:close/>
                  </a:path>
                </a:pathLst>
              </a:custGeom>
              <a:solidFill>
                <a:srgbClr val="D39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64"/>
              <p:cNvSpPr/>
              <p:nvPr/>
            </p:nvSpPr>
            <p:spPr>
              <a:xfrm>
                <a:off x="4839869" y="2244575"/>
                <a:ext cx="413876" cy="230991"/>
              </a:xfrm>
              <a:custGeom>
                <a:avLst/>
                <a:gdLst/>
                <a:ahLst/>
                <a:cxnLst/>
                <a:rect l="l" t="t" r="r" b="b"/>
                <a:pathLst>
                  <a:path w="29845" h="16657" extrusionOk="0">
                    <a:moveTo>
                      <a:pt x="1" y="1"/>
                    </a:moveTo>
                    <a:lnTo>
                      <a:pt x="1" y="9882"/>
                    </a:lnTo>
                    <a:cubicBezTo>
                      <a:pt x="3509" y="14116"/>
                      <a:pt x="8591" y="16657"/>
                      <a:pt x="15447" y="16657"/>
                    </a:cubicBezTo>
                    <a:cubicBezTo>
                      <a:pt x="21617" y="16657"/>
                      <a:pt x="26376" y="14560"/>
                      <a:pt x="29844" y="11011"/>
                    </a:cubicBezTo>
                    <a:lnTo>
                      <a:pt x="29844" y="1"/>
                    </a:lnTo>
                    <a:close/>
                  </a:path>
                </a:pathLst>
              </a:custGeom>
              <a:solidFill>
                <a:srgbClr val="AF8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64"/>
              <p:cNvSpPr/>
              <p:nvPr/>
            </p:nvSpPr>
            <p:spPr>
              <a:xfrm>
                <a:off x="4752629" y="1654555"/>
                <a:ext cx="602335" cy="784110"/>
              </a:xfrm>
              <a:custGeom>
                <a:avLst/>
                <a:gdLst/>
                <a:ahLst/>
                <a:cxnLst/>
                <a:rect l="l" t="t" r="r" b="b"/>
                <a:pathLst>
                  <a:path w="43435" h="56543" extrusionOk="0">
                    <a:moveTo>
                      <a:pt x="21697" y="1"/>
                    </a:moveTo>
                    <a:cubicBezTo>
                      <a:pt x="9720" y="1"/>
                      <a:pt x="0" y="12664"/>
                      <a:pt x="0" y="28271"/>
                    </a:cubicBezTo>
                    <a:cubicBezTo>
                      <a:pt x="0" y="43879"/>
                      <a:pt x="9720" y="56542"/>
                      <a:pt x="21697" y="56542"/>
                    </a:cubicBezTo>
                    <a:cubicBezTo>
                      <a:pt x="33715" y="56542"/>
                      <a:pt x="43435" y="43879"/>
                      <a:pt x="43435" y="28271"/>
                    </a:cubicBezTo>
                    <a:cubicBezTo>
                      <a:pt x="43435" y="12664"/>
                      <a:pt x="33715" y="1"/>
                      <a:pt x="21697" y="1"/>
                    </a:cubicBezTo>
                    <a:close/>
                  </a:path>
                </a:pathLst>
              </a:custGeom>
              <a:solidFill>
                <a:srgbClr val="D39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64"/>
              <p:cNvSpPr/>
              <p:nvPr/>
            </p:nvSpPr>
            <p:spPr>
              <a:xfrm>
                <a:off x="4966258" y="2220529"/>
                <a:ext cx="175063" cy="66578"/>
              </a:xfrm>
              <a:custGeom>
                <a:avLst/>
                <a:gdLst/>
                <a:ahLst/>
                <a:cxnLst/>
                <a:rect l="l" t="t" r="r" b="b"/>
                <a:pathLst>
                  <a:path w="12624" h="4801" extrusionOk="0">
                    <a:moveTo>
                      <a:pt x="1" y="1"/>
                    </a:moveTo>
                    <a:cubicBezTo>
                      <a:pt x="1" y="2663"/>
                      <a:pt x="2179" y="4800"/>
                      <a:pt x="4800" y="4800"/>
                    </a:cubicBezTo>
                    <a:lnTo>
                      <a:pt x="7825" y="4800"/>
                    </a:lnTo>
                    <a:cubicBezTo>
                      <a:pt x="10486" y="4800"/>
                      <a:pt x="12624" y="2663"/>
                      <a:pt x="126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64"/>
              <p:cNvSpPr/>
              <p:nvPr/>
            </p:nvSpPr>
            <p:spPr>
              <a:xfrm>
                <a:off x="4891886" y="2049959"/>
                <a:ext cx="28525" cy="64886"/>
              </a:xfrm>
              <a:custGeom>
                <a:avLst/>
                <a:gdLst/>
                <a:ahLst/>
                <a:cxnLst/>
                <a:rect l="l" t="t" r="r" b="b"/>
                <a:pathLst>
                  <a:path w="2057" h="4679" extrusionOk="0">
                    <a:moveTo>
                      <a:pt x="1049" y="0"/>
                    </a:moveTo>
                    <a:cubicBezTo>
                      <a:pt x="484" y="0"/>
                      <a:pt x="0" y="444"/>
                      <a:pt x="0" y="1009"/>
                    </a:cubicBezTo>
                    <a:lnTo>
                      <a:pt x="0" y="3630"/>
                    </a:lnTo>
                    <a:cubicBezTo>
                      <a:pt x="0" y="4235"/>
                      <a:pt x="484" y="4679"/>
                      <a:pt x="1049" y="4679"/>
                    </a:cubicBezTo>
                    <a:cubicBezTo>
                      <a:pt x="1613" y="4679"/>
                      <a:pt x="2057" y="4235"/>
                      <a:pt x="2057" y="3670"/>
                    </a:cubicBezTo>
                    <a:lnTo>
                      <a:pt x="2057" y="1009"/>
                    </a:lnTo>
                    <a:cubicBezTo>
                      <a:pt x="2057" y="444"/>
                      <a:pt x="1613" y="0"/>
                      <a:pt x="1049" y="0"/>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64"/>
              <p:cNvSpPr/>
              <p:nvPr/>
            </p:nvSpPr>
            <p:spPr>
              <a:xfrm>
                <a:off x="4852739" y="2041569"/>
                <a:ext cx="107390" cy="50353"/>
              </a:xfrm>
              <a:custGeom>
                <a:avLst/>
                <a:gdLst/>
                <a:ahLst/>
                <a:cxnLst/>
                <a:rect l="l" t="t" r="r" b="b"/>
                <a:pathLst>
                  <a:path w="7744" h="3631" extrusionOk="0">
                    <a:moveTo>
                      <a:pt x="1855" y="1"/>
                    </a:moveTo>
                    <a:cubicBezTo>
                      <a:pt x="847" y="1"/>
                      <a:pt x="0" y="807"/>
                      <a:pt x="0" y="1815"/>
                    </a:cubicBezTo>
                    <a:cubicBezTo>
                      <a:pt x="0" y="2824"/>
                      <a:pt x="847" y="3630"/>
                      <a:pt x="1855" y="3630"/>
                    </a:cubicBezTo>
                    <a:lnTo>
                      <a:pt x="5929" y="3630"/>
                    </a:lnTo>
                    <a:cubicBezTo>
                      <a:pt x="6896" y="3630"/>
                      <a:pt x="7743" y="2824"/>
                      <a:pt x="7743" y="1815"/>
                    </a:cubicBezTo>
                    <a:cubicBezTo>
                      <a:pt x="7743" y="807"/>
                      <a:pt x="6896" y="1"/>
                      <a:pt x="5929"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64"/>
              <p:cNvSpPr/>
              <p:nvPr/>
            </p:nvSpPr>
            <p:spPr>
              <a:xfrm>
                <a:off x="5187167" y="2049959"/>
                <a:ext cx="27985" cy="64886"/>
              </a:xfrm>
              <a:custGeom>
                <a:avLst/>
                <a:gdLst/>
                <a:ahLst/>
                <a:cxnLst/>
                <a:rect l="l" t="t" r="r" b="b"/>
                <a:pathLst>
                  <a:path w="2018" h="4679" extrusionOk="0">
                    <a:moveTo>
                      <a:pt x="1009" y="0"/>
                    </a:moveTo>
                    <a:cubicBezTo>
                      <a:pt x="444" y="0"/>
                      <a:pt x="1" y="444"/>
                      <a:pt x="1" y="1009"/>
                    </a:cubicBezTo>
                    <a:lnTo>
                      <a:pt x="1" y="3630"/>
                    </a:lnTo>
                    <a:cubicBezTo>
                      <a:pt x="1" y="4195"/>
                      <a:pt x="444" y="4679"/>
                      <a:pt x="1009" y="4679"/>
                    </a:cubicBezTo>
                    <a:cubicBezTo>
                      <a:pt x="1574" y="4679"/>
                      <a:pt x="2017" y="4235"/>
                      <a:pt x="2017" y="3670"/>
                    </a:cubicBezTo>
                    <a:lnTo>
                      <a:pt x="2017" y="1009"/>
                    </a:lnTo>
                    <a:cubicBezTo>
                      <a:pt x="2017" y="444"/>
                      <a:pt x="1574" y="0"/>
                      <a:pt x="1009" y="0"/>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64"/>
              <p:cNvSpPr/>
              <p:nvPr/>
            </p:nvSpPr>
            <p:spPr>
              <a:xfrm>
                <a:off x="5148019" y="2041569"/>
                <a:ext cx="106281" cy="50353"/>
              </a:xfrm>
              <a:custGeom>
                <a:avLst/>
                <a:gdLst/>
                <a:ahLst/>
                <a:cxnLst/>
                <a:rect l="l" t="t" r="r" b="b"/>
                <a:pathLst>
                  <a:path w="7664" h="3631" extrusionOk="0">
                    <a:moveTo>
                      <a:pt x="1816" y="1"/>
                    </a:moveTo>
                    <a:cubicBezTo>
                      <a:pt x="807" y="1"/>
                      <a:pt x="1" y="807"/>
                      <a:pt x="1" y="1815"/>
                    </a:cubicBezTo>
                    <a:cubicBezTo>
                      <a:pt x="1" y="2824"/>
                      <a:pt x="807" y="3630"/>
                      <a:pt x="1816" y="3630"/>
                    </a:cubicBezTo>
                    <a:lnTo>
                      <a:pt x="5849" y="3630"/>
                    </a:lnTo>
                    <a:cubicBezTo>
                      <a:pt x="6857" y="3630"/>
                      <a:pt x="7663" y="2824"/>
                      <a:pt x="7663" y="1815"/>
                    </a:cubicBezTo>
                    <a:cubicBezTo>
                      <a:pt x="7663" y="807"/>
                      <a:pt x="6857" y="1"/>
                      <a:pt x="5849"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64"/>
              <p:cNvSpPr/>
              <p:nvPr/>
            </p:nvSpPr>
            <p:spPr>
              <a:xfrm>
                <a:off x="4975216" y="2112875"/>
                <a:ext cx="157160" cy="71875"/>
              </a:xfrm>
              <a:custGeom>
                <a:avLst/>
                <a:gdLst/>
                <a:ahLst/>
                <a:cxnLst/>
                <a:rect l="l" t="t" r="r" b="b"/>
                <a:pathLst>
                  <a:path w="11333" h="5183" extrusionOk="0">
                    <a:moveTo>
                      <a:pt x="5666" y="0"/>
                    </a:moveTo>
                    <a:cubicBezTo>
                      <a:pt x="2833" y="0"/>
                      <a:pt x="0" y="505"/>
                      <a:pt x="0" y="1513"/>
                    </a:cubicBezTo>
                    <a:cubicBezTo>
                      <a:pt x="0" y="3570"/>
                      <a:pt x="2541" y="5183"/>
                      <a:pt x="5646" y="5183"/>
                    </a:cubicBezTo>
                    <a:cubicBezTo>
                      <a:pt x="8792" y="5183"/>
                      <a:pt x="11333" y="3529"/>
                      <a:pt x="11333" y="1513"/>
                    </a:cubicBezTo>
                    <a:cubicBezTo>
                      <a:pt x="11333" y="505"/>
                      <a:pt x="8500" y="0"/>
                      <a:pt x="5666" y="0"/>
                    </a:cubicBezTo>
                    <a:close/>
                  </a:path>
                </a:pathLst>
              </a:custGeom>
              <a:solidFill>
                <a:srgbClr val="AF8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64"/>
              <p:cNvSpPr/>
              <p:nvPr/>
            </p:nvSpPr>
            <p:spPr>
              <a:xfrm>
                <a:off x="4829247" y="1601428"/>
                <a:ext cx="449099" cy="277974"/>
              </a:xfrm>
              <a:custGeom>
                <a:avLst/>
                <a:gdLst/>
                <a:ahLst/>
                <a:cxnLst/>
                <a:rect l="l" t="t" r="r" b="b"/>
                <a:pathLst>
                  <a:path w="32385" h="20045" extrusionOk="0">
                    <a:moveTo>
                      <a:pt x="16172" y="1"/>
                    </a:moveTo>
                    <a:cubicBezTo>
                      <a:pt x="7260" y="1"/>
                      <a:pt x="0" y="4477"/>
                      <a:pt x="0" y="10002"/>
                    </a:cubicBezTo>
                    <a:cubicBezTo>
                      <a:pt x="0" y="15527"/>
                      <a:pt x="7260" y="20044"/>
                      <a:pt x="16172" y="20044"/>
                    </a:cubicBezTo>
                    <a:cubicBezTo>
                      <a:pt x="25125" y="20044"/>
                      <a:pt x="32384" y="15527"/>
                      <a:pt x="32384" y="10002"/>
                    </a:cubicBezTo>
                    <a:cubicBezTo>
                      <a:pt x="32384" y="4477"/>
                      <a:pt x="25125" y="1"/>
                      <a:pt x="16172" y="1"/>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64"/>
              <p:cNvSpPr/>
              <p:nvPr/>
            </p:nvSpPr>
            <p:spPr>
              <a:xfrm>
                <a:off x="4587647" y="1992908"/>
                <a:ext cx="228190" cy="228204"/>
              </a:xfrm>
              <a:custGeom>
                <a:avLst/>
                <a:gdLst/>
                <a:ahLst/>
                <a:cxnLst/>
                <a:rect l="l" t="t" r="r" b="b"/>
                <a:pathLst>
                  <a:path w="16455" h="16456" extrusionOk="0">
                    <a:moveTo>
                      <a:pt x="8227" y="1"/>
                    </a:moveTo>
                    <a:cubicBezTo>
                      <a:pt x="3670" y="1"/>
                      <a:pt x="0" y="3671"/>
                      <a:pt x="0" y="8228"/>
                    </a:cubicBezTo>
                    <a:cubicBezTo>
                      <a:pt x="0" y="12745"/>
                      <a:pt x="3670" y="16455"/>
                      <a:pt x="8227" y="16455"/>
                    </a:cubicBezTo>
                    <a:cubicBezTo>
                      <a:pt x="12784" y="16455"/>
                      <a:pt x="16454" y="12745"/>
                      <a:pt x="16454" y="8228"/>
                    </a:cubicBezTo>
                    <a:cubicBezTo>
                      <a:pt x="16454" y="3671"/>
                      <a:pt x="12784" y="1"/>
                      <a:pt x="8227" y="1"/>
                    </a:cubicBezTo>
                    <a:close/>
                  </a:path>
                </a:pathLst>
              </a:custGeom>
              <a:solidFill>
                <a:srgbClr val="D39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64"/>
              <p:cNvSpPr/>
              <p:nvPr/>
            </p:nvSpPr>
            <p:spPr>
              <a:xfrm>
                <a:off x="4667621" y="2041902"/>
                <a:ext cx="77741" cy="76854"/>
              </a:xfrm>
              <a:custGeom>
                <a:avLst/>
                <a:gdLst/>
                <a:ahLst/>
                <a:cxnLst/>
                <a:rect l="l" t="t" r="r" b="b"/>
                <a:pathLst>
                  <a:path w="5606" h="5542" extrusionOk="0">
                    <a:moveTo>
                      <a:pt x="886" y="1"/>
                    </a:moveTo>
                    <a:cubicBezTo>
                      <a:pt x="587" y="1"/>
                      <a:pt x="291" y="33"/>
                      <a:pt x="0" y="98"/>
                    </a:cubicBezTo>
                    <a:cubicBezTo>
                      <a:pt x="686" y="219"/>
                      <a:pt x="1331" y="460"/>
                      <a:pt x="1976" y="783"/>
                    </a:cubicBezTo>
                    <a:cubicBezTo>
                      <a:pt x="3146" y="1388"/>
                      <a:pt x="4154" y="2396"/>
                      <a:pt x="4759" y="3566"/>
                    </a:cubicBezTo>
                    <a:cubicBezTo>
                      <a:pt x="5082" y="4211"/>
                      <a:pt x="5324" y="4856"/>
                      <a:pt x="5485" y="5542"/>
                    </a:cubicBezTo>
                    <a:cubicBezTo>
                      <a:pt x="5606" y="4816"/>
                      <a:pt x="5566" y="4050"/>
                      <a:pt x="5324" y="3364"/>
                    </a:cubicBezTo>
                    <a:cubicBezTo>
                      <a:pt x="4840" y="1872"/>
                      <a:pt x="3670" y="702"/>
                      <a:pt x="2218" y="219"/>
                    </a:cubicBezTo>
                    <a:cubicBezTo>
                      <a:pt x="1783" y="73"/>
                      <a:pt x="1333" y="1"/>
                      <a:pt x="886" y="1"/>
                    </a:cubicBezTo>
                    <a:close/>
                  </a:path>
                </a:pathLst>
              </a:custGeom>
              <a:solidFill>
                <a:srgbClr val="AF8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64"/>
              <p:cNvSpPr/>
              <p:nvPr/>
            </p:nvSpPr>
            <p:spPr>
              <a:xfrm>
                <a:off x="5291756" y="1992908"/>
                <a:ext cx="228190" cy="228204"/>
              </a:xfrm>
              <a:custGeom>
                <a:avLst/>
                <a:gdLst/>
                <a:ahLst/>
                <a:cxnLst/>
                <a:rect l="l" t="t" r="r" b="b"/>
                <a:pathLst>
                  <a:path w="16455" h="16456" extrusionOk="0">
                    <a:moveTo>
                      <a:pt x="8227" y="1"/>
                    </a:moveTo>
                    <a:cubicBezTo>
                      <a:pt x="3670" y="1"/>
                      <a:pt x="0" y="3671"/>
                      <a:pt x="0" y="8228"/>
                    </a:cubicBezTo>
                    <a:cubicBezTo>
                      <a:pt x="0" y="12745"/>
                      <a:pt x="3670" y="16455"/>
                      <a:pt x="8227" y="16455"/>
                    </a:cubicBezTo>
                    <a:cubicBezTo>
                      <a:pt x="12785" y="16455"/>
                      <a:pt x="16455" y="12745"/>
                      <a:pt x="16455" y="8228"/>
                    </a:cubicBezTo>
                    <a:cubicBezTo>
                      <a:pt x="16455" y="3671"/>
                      <a:pt x="12785" y="1"/>
                      <a:pt x="8227" y="1"/>
                    </a:cubicBezTo>
                    <a:close/>
                  </a:path>
                </a:pathLst>
              </a:custGeom>
              <a:solidFill>
                <a:srgbClr val="D39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64"/>
              <p:cNvSpPr/>
              <p:nvPr/>
            </p:nvSpPr>
            <p:spPr>
              <a:xfrm>
                <a:off x="5362217" y="2041902"/>
                <a:ext cx="78310" cy="76854"/>
              </a:xfrm>
              <a:custGeom>
                <a:avLst/>
                <a:gdLst/>
                <a:ahLst/>
                <a:cxnLst/>
                <a:rect l="l" t="t" r="r" b="b"/>
                <a:pathLst>
                  <a:path w="5647" h="5542" extrusionOk="0">
                    <a:moveTo>
                      <a:pt x="4733" y="1"/>
                    </a:moveTo>
                    <a:cubicBezTo>
                      <a:pt x="4281" y="1"/>
                      <a:pt x="3840" y="73"/>
                      <a:pt x="3429" y="219"/>
                    </a:cubicBezTo>
                    <a:cubicBezTo>
                      <a:pt x="1937" y="702"/>
                      <a:pt x="767" y="1872"/>
                      <a:pt x="283" y="3364"/>
                    </a:cubicBezTo>
                    <a:cubicBezTo>
                      <a:pt x="41" y="4050"/>
                      <a:pt x="1" y="4816"/>
                      <a:pt x="162" y="5542"/>
                    </a:cubicBezTo>
                    <a:cubicBezTo>
                      <a:pt x="283" y="4856"/>
                      <a:pt x="525" y="4211"/>
                      <a:pt x="848" y="3566"/>
                    </a:cubicBezTo>
                    <a:cubicBezTo>
                      <a:pt x="1453" y="2396"/>
                      <a:pt x="2461" y="1388"/>
                      <a:pt x="3630" y="783"/>
                    </a:cubicBezTo>
                    <a:cubicBezTo>
                      <a:pt x="4276" y="460"/>
                      <a:pt x="4921" y="219"/>
                      <a:pt x="5647" y="98"/>
                    </a:cubicBezTo>
                    <a:cubicBezTo>
                      <a:pt x="5340" y="33"/>
                      <a:pt x="5034" y="1"/>
                      <a:pt x="4733" y="1"/>
                    </a:cubicBezTo>
                    <a:close/>
                  </a:path>
                </a:pathLst>
              </a:custGeom>
              <a:solidFill>
                <a:srgbClr val="AF8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64"/>
              <p:cNvSpPr/>
              <p:nvPr/>
            </p:nvSpPr>
            <p:spPr>
              <a:xfrm>
                <a:off x="5014919" y="2014167"/>
                <a:ext cx="77755" cy="119690"/>
              </a:xfrm>
              <a:custGeom>
                <a:avLst/>
                <a:gdLst/>
                <a:ahLst/>
                <a:cxnLst/>
                <a:rect l="l" t="t" r="r" b="b"/>
                <a:pathLst>
                  <a:path w="5607" h="8631" extrusionOk="0">
                    <a:moveTo>
                      <a:pt x="2824" y="0"/>
                    </a:moveTo>
                    <a:cubicBezTo>
                      <a:pt x="1251" y="0"/>
                      <a:pt x="1" y="1251"/>
                      <a:pt x="1" y="2823"/>
                    </a:cubicBezTo>
                    <a:lnTo>
                      <a:pt x="1" y="8631"/>
                    </a:lnTo>
                    <a:lnTo>
                      <a:pt x="5606" y="8631"/>
                    </a:lnTo>
                    <a:lnTo>
                      <a:pt x="5606" y="2823"/>
                    </a:lnTo>
                    <a:cubicBezTo>
                      <a:pt x="5606" y="1251"/>
                      <a:pt x="4356" y="0"/>
                      <a:pt x="2824" y="0"/>
                    </a:cubicBezTo>
                    <a:close/>
                  </a:path>
                </a:pathLst>
              </a:custGeom>
              <a:solidFill>
                <a:srgbClr val="AF8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83" name="Google Shape;1283;p64"/>
          <p:cNvGrpSpPr/>
          <p:nvPr/>
        </p:nvGrpSpPr>
        <p:grpSpPr>
          <a:xfrm>
            <a:off x="5871911" y="3301701"/>
            <a:ext cx="1192505" cy="1680009"/>
            <a:chOff x="4232409" y="2816611"/>
            <a:chExt cx="741839" cy="1045107"/>
          </a:xfrm>
        </p:grpSpPr>
        <p:grpSp>
          <p:nvGrpSpPr>
            <p:cNvPr id="1284" name="Google Shape;1284;p64"/>
            <p:cNvGrpSpPr/>
            <p:nvPr/>
          </p:nvGrpSpPr>
          <p:grpSpPr>
            <a:xfrm>
              <a:off x="4232409" y="3077700"/>
              <a:ext cx="741839" cy="784017"/>
              <a:chOff x="7457471" y="2218780"/>
              <a:chExt cx="1105407" cy="1168431"/>
            </a:xfrm>
          </p:grpSpPr>
          <p:sp>
            <p:nvSpPr>
              <p:cNvPr id="1285" name="Google Shape;1285;p64"/>
              <p:cNvSpPr/>
              <p:nvPr/>
            </p:nvSpPr>
            <p:spPr>
              <a:xfrm>
                <a:off x="8247427" y="2220103"/>
                <a:ext cx="283996" cy="279616"/>
              </a:xfrm>
              <a:custGeom>
                <a:avLst/>
                <a:gdLst/>
                <a:ahLst/>
                <a:cxnLst/>
                <a:rect l="l" t="t" r="r" b="b"/>
                <a:pathLst>
                  <a:path w="24901" h="24517" extrusionOk="0">
                    <a:moveTo>
                      <a:pt x="13880" y="1"/>
                    </a:moveTo>
                    <a:cubicBezTo>
                      <a:pt x="13231" y="1"/>
                      <a:pt x="12585" y="189"/>
                      <a:pt x="12031" y="575"/>
                    </a:cubicBezTo>
                    <a:lnTo>
                      <a:pt x="11991" y="535"/>
                    </a:lnTo>
                    <a:lnTo>
                      <a:pt x="11591" y="935"/>
                    </a:lnTo>
                    <a:lnTo>
                      <a:pt x="9673" y="2734"/>
                    </a:lnTo>
                    <a:lnTo>
                      <a:pt x="1" y="12006"/>
                    </a:lnTo>
                    <a:lnTo>
                      <a:pt x="1359" y="13405"/>
                    </a:lnTo>
                    <a:lnTo>
                      <a:pt x="8793" y="6291"/>
                    </a:lnTo>
                    <a:lnTo>
                      <a:pt x="10072" y="7690"/>
                    </a:lnTo>
                    <a:lnTo>
                      <a:pt x="2678" y="14764"/>
                    </a:lnTo>
                    <a:lnTo>
                      <a:pt x="3997" y="16163"/>
                    </a:lnTo>
                    <a:lnTo>
                      <a:pt x="11431" y="9089"/>
                    </a:lnTo>
                    <a:lnTo>
                      <a:pt x="12750" y="10447"/>
                    </a:lnTo>
                    <a:lnTo>
                      <a:pt x="5316" y="17522"/>
                    </a:lnTo>
                    <a:lnTo>
                      <a:pt x="6675" y="18961"/>
                    </a:lnTo>
                    <a:lnTo>
                      <a:pt x="14069" y="11886"/>
                    </a:lnTo>
                    <a:lnTo>
                      <a:pt x="15388" y="13245"/>
                    </a:lnTo>
                    <a:lnTo>
                      <a:pt x="7954" y="20319"/>
                    </a:lnTo>
                    <a:lnTo>
                      <a:pt x="9313" y="21718"/>
                    </a:lnTo>
                    <a:lnTo>
                      <a:pt x="16747" y="14644"/>
                    </a:lnTo>
                    <a:lnTo>
                      <a:pt x="18026" y="16003"/>
                    </a:lnTo>
                    <a:lnTo>
                      <a:pt x="10632" y="23077"/>
                    </a:lnTo>
                    <a:lnTo>
                      <a:pt x="11951" y="24516"/>
                    </a:lnTo>
                    <a:lnTo>
                      <a:pt x="19385" y="17402"/>
                    </a:lnTo>
                    <a:lnTo>
                      <a:pt x="21823" y="15084"/>
                    </a:lnTo>
                    <a:lnTo>
                      <a:pt x="23941" y="13085"/>
                    </a:lnTo>
                    <a:lnTo>
                      <a:pt x="23901" y="13045"/>
                    </a:lnTo>
                    <a:cubicBezTo>
                      <a:pt x="24900" y="11726"/>
                      <a:pt x="24780" y="9888"/>
                      <a:pt x="23661" y="8689"/>
                    </a:cubicBezTo>
                    <a:lnTo>
                      <a:pt x="16347" y="1055"/>
                    </a:lnTo>
                    <a:cubicBezTo>
                      <a:pt x="15675" y="360"/>
                      <a:pt x="14775" y="1"/>
                      <a:pt x="13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64"/>
              <p:cNvSpPr/>
              <p:nvPr/>
            </p:nvSpPr>
            <p:spPr>
              <a:xfrm>
                <a:off x="7584192" y="2321927"/>
                <a:ext cx="863815" cy="863815"/>
              </a:xfrm>
              <a:custGeom>
                <a:avLst/>
                <a:gdLst/>
                <a:ahLst/>
                <a:cxnLst/>
                <a:rect l="l" t="t" r="r" b="b"/>
                <a:pathLst>
                  <a:path w="75740" h="75740" extrusionOk="0">
                    <a:moveTo>
                      <a:pt x="37890" y="1"/>
                    </a:moveTo>
                    <a:cubicBezTo>
                      <a:pt x="16947" y="1"/>
                      <a:pt x="1" y="16947"/>
                      <a:pt x="1" y="37850"/>
                    </a:cubicBezTo>
                    <a:cubicBezTo>
                      <a:pt x="1" y="58793"/>
                      <a:pt x="16947" y="75739"/>
                      <a:pt x="37890" y="75739"/>
                    </a:cubicBezTo>
                    <a:cubicBezTo>
                      <a:pt x="58793" y="75739"/>
                      <a:pt x="75739" y="58793"/>
                      <a:pt x="75739" y="37850"/>
                    </a:cubicBezTo>
                    <a:cubicBezTo>
                      <a:pt x="75739" y="16947"/>
                      <a:pt x="58793" y="1"/>
                      <a:pt x="37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64"/>
              <p:cNvSpPr/>
              <p:nvPr/>
            </p:nvSpPr>
            <p:spPr>
              <a:xfrm>
                <a:off x="7457471" y="2218780"/>
                <a:ext cx="1105407" cy="1015684"/>
              </a:xfrm>
              <a:custGeom>
                <a:avLst/>
                <a:gdLst/>
                <a:ahLst/>
                <a:cxnLst/>
                <a:rect l="l" t="t" r="r" b="b"/>
                <a:pathLst>
                  <a:path w="96923" h="89056" extrusionOk="0">
                    <a:moveTo>
                      <a:pt x="54183" y="1"/>
                    </a:moveTo>
                    <a:cubicBezTo>
                      <a:pt x="51311" y="1"/>
                      <a:pt x="48423" y="1174"/>
                      <a:pt x="46323" y="3609"/>
                    </a:cubicBezTo>
                    <a:cubicBezTo>
                      <a:pt x="44193" y="1392"/>
                      <a:pt x="41487" y="378"/>
                      <a:pt x="38824" y="378"/>
                    </a:cubicBezTo>
                    <a:cubicBezTo>
                      <a:pt x="34093" y="378"/>
                      <a:pt x="29495" y="3580"/>
                      <a:pt x="28498" y="8925"/>
                    </a:cubicBezTo>
                    <a:cubicBezTo>
                      <a:pt x="27076" y="8296"/>
                      <a:pt x="25634" y="8008"/>
                      <a:pt x="24238" y="8008"/>
                    </a:cubicBezTo>
                    <a:cubicBezTo>
                      <a:pt x="17827" y="8008"/>
                      <a:pt x="12370" y="14077"/>
                      <a:pt x="14109" y="21035"/>
                    </a:cubicBezTo>
                    <a:cubicBezTo>
                      <a:pt x="7275" y="22234"/>
                      <a:pt x="3478" y="29668"/>
                      <a:pt x="6556" y="35903"/>
                    </a:cubicBezTo>
                    <a:cubicBezTo>
                      <a:pt x="800" y="39540"/>
                      <a:pt x="1" y="47653"/>
                      <a:pt x="4957" y="52330"/>
                    </a:cubicBezTo>
                    <a:cubicBezTo>
                      <a:pt x="1040" y="57805"/>
                      <a:pt x="3278" y="65519"/>
                      <a:pt x="9513" y="68037"/>
                    </a:cubicBezTo>
                    <a:cubicBezTo>
                      <a:pt x="9313" y="68836"/>
                      <a:pt x="9233" y="69675"/>
                      <a:pt x="9233" y="70475"/>
                    </a:cubicBezTo>
                    <a:cubicBezTo>
                      <a:pt x="9233" y="75711"/>
                      <a:pt x="13070" y="80147"/>
                      <a:pt x="18266" y="80866"/>
                    </a:cubicBezTo>
                    <a:cubicBezTo>
                      <a:pt x="19526" y="85906"/>
                      <a:pt x="23961" y="88808"/>
                      <a:pt x="28487" y="88808"/>
                    </a:cubicBezTo>
                    <a:cubicBezTo>
                      <a:pt x="31283" y="88808"/>
                      <a:pt x="34114" y="87699"/>
                      <a:pt x="36251" y="85303"/>
                    </a:cubicBezTo>
                    <a:cubicBezTo>
                      <a:pt x="41847" y="79028"/>
                      <a:pt x="38170" y="69036"/>
                      <a:pt x="29817" y="67917"/>
                    </a:cubicBezTo>
                    <a:cubicBezTo>
                      <a:pt x="29017" y="64680"/>
                      <a:pt x="26739" y="62082"/>
                      <a:pt x="23662" y="60803"/>
                    </a:cubicBezTo>
                    <a:cubicBezTo>
                      <a:pt x="24541" y="57206"/>
                      <a:pt x="23422" y="53369"/>
                      <a:pt x="20744" y="50811"/>
                    </a:cubicBezTo>
                    <a:cubicBezTo>
                      <a:pt x="22942" y="47693"/>
                      <a:pt x="23262" y="43617"/>
                      <a:pt x="21583" y="40179"/>
                    </a:cubicBezTo>
                    <a:cubicBezTo>
                      <a:pt x="24621" y="38261"/>
                      <a:pt x="26459" y="34944"/>
                      <a:pt x="26459" y="31347"/>
                    </a:cubicBezTo>
                    <a:cubicBezTo>
                      <a:pt x="26459" y="30507"/>
                      <a:pt x="26380" y="29668"/>
                      <a:pt x="26180" y="28829"/>
                    </a:cubicBezTo>
                    <a:cubicBezTo>
                      <a:pt x="30416" y="28069"/>
                      <a:pt x="33773" y="24752"/>
                      <a:pt x="34613" y="20475"/>
                    </a:cubicBezTo>
                    <a:cubicBezTo>
                      <a:pt x="35974" y="21072"/>
                      <a:pt x="37412" y="21361"/>
                      <a:pt x="38835" y="21361"/>
                    </a:cubicBezTo>
                    <a:cubicBezTo>
                      <a:pt x="41797" y="21361"/>
                      <a:pt x="44698" y="20107"/>
                      <a:pt x="46723" y="17758"/>
                    </a:cubicBezTo>
                    <a:cubicBezTo>
                      <a:pt x="48751" y="19858"/>
                      <a:pt x="51493" y="20952"/>
                      <a:pt x="54263" y="20952"/>
                    </a:cubicBezTo>
                    <a:cubicBezTo>
                      <a:pt x="56079" y="20952"/>
                      <a:pt x="57906" y="20482"/>
                      <a:pt x="59552" y="19516"/>
                    </a:cubicBezTo>
                    <a:cubicBezTo>
                      <a:pt x="61231" y="22594"/>
                      <a:pt x="64389" y="24592"/>
                      <a:pt x="67906" y="24872"/>
                    </a:cubicBezTo>
                    <a:lnTo>
                      <a:pt x="67906" y="24992"/>
                    </a:lnTo>
                    <a:cubicBezTo>
                      <a:pt x="67906" y="29188"/>
                      <a:pt x="70384" y="32985"/>
                      <a:pt x="74261" y="34624"/>
                    </a:cubicBezTo>
                    <a:cubicBezTo>
                      <a:pt x="73981" y="35623"/>
                      <a:pt x="73821" y="36622"/>
                      <a:pt x="73821" y="37621"/>
                    </a:cubicBezTo>
                    <a:cubicBezTo>
                      <a:pt x="73821" y="40979"/>
                      <a:pt x="75420" y="44176"/>
                      <a:pt x="78177" y="46135"/>
                    </a:cubicBezTo>
                    <a:cubicBezTo>
                      <a:pt x="75260" y="49292"/>
                      <a:pt x="74580" y="53888"/>
                      <a:pt x="76459" y="57765"/>
                    </a:cubicBezTo>
                    <a:cubicBezTo>
                      <a:pt x="72822" y="59484"/>
                      <a:pt x="70544" y="63161"/>
                      <a:pt x="70544" y="67197"/>
                    </a:cubicBezTo>
                    <a:cubicBezTo>
                      <a:pt x="70544" y="67517"/>
                      <a:pt x="70544" y="67837"/>
                      <a:pt x="70584" y="68157"/>
                    </a:cubicBezTo>
                    <a:cubicBezTo>
                      <a:pt x="61591" y="69276"/>
                      <a:pt x="58154" y="80467"/>
                      <a:pt x="64948" y="86422"/>
                    </a:cubicBezTo>
                    <a:cubicBezTo>
                      <a:pt x="67022" y="88239"/>
                      <a:pt x="69452" y="89055"/>
                      <a:pt x="71829" y="89055"/>
                    </a:cubicBezTo>
                    <a:cubicBezTo>
                      <a:pt x="77241" y="89055"/>
                      <a:pt x="82374" y="84824"/>
                      <a:pt x="82374" y="78548"/>
                    </a:cubicBezTo>
                    <a:cubicBezTo>
                      <a:pt x="82374" y="78229"/>
                      <a:pt x="82374" y="77909"/>
                      <a:pt x="82334" y="77589"/>
                    </a:cubicBezTo>
                    <a:cubicBezTo>
                      <a:pt x="89448" y="76670"/>
                      <a:pt x="93565" y="69076"/>
                      <a:pt x="90407" y="62641"/>
                    </a:cubicBezTo>
                    <a:cubicBezTo>
                      <a:pt x="94044" y="60883"/>
                      <a:pt x="96363" y="57246"/>
                      <a:pt x="96363" y="53209"/>
                    </a:cubicBezTo>
                    <a:cubicBezTo>
                      <a:pt x="96363" y="49852"/>
                      <a:pt x="94764" y="46694"/>
                      <a:pt x="92006" y="44736"/>
                    </a:cubicBezTo>
                    <a:cubicBezTo>
                      <a:pt x="96922" y="39380"/>
                      <a:pt x="95044" y="30787"/>
                      <a:pt x="88369" y="27989"/>
                    </a:cubicBezTo>
                    <a:cubicBezTo>
                      <a:pt x="90327" y="21594"/>
                      <a:pt x="85851" y="15080"/>
                      <a:pt x="79177" y="14560"/>
                    </a:cubicBezTo>
                    <a:lnTo>
                      <a:pt x="79177" y="14440"/>
                    </a:lnTo>
                    <a:cubicBezTo>
                      <a:pt x="79177" y="8325"/>
                      <a:pt x="74158" y="3958"/>
                      <a:pt x="68709" y="3958"/>
                    </a:cubicBezTo>
                    <a:cubicBezTo>
                      <a:pt x="66928" y="3958"/>
                      <a:pt x="65102" y="4424"/>
                      <a:pt x="63389" y="5448"/>
                    </a:cubicBezTo>
                    <a:cubicBezTo>
                      <a:pt x="61425" y="1877"/>
                      <a:pt x="57816" y="1"/>
                      <a:pt x="54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64"/>
              <p:cNvSpPr/>
              <p:nvPr/>
            </p:nvSpPr>
            <p:spPr>
              <a:xfrm>
                <a:off x="7743737" y="3089552"/>
                <a:ext cx="553393" cy="297659"/>
              </a:xfrm>
              <a:custGeom>
                <a:avLst/>
                <a:gdLst/>
                <a:ahLst/>
                <a:cxnLst/>
                <a:rect l="l" t="t" r="r" b="b"/>
                <a:pathLst>
                  <a:path w="48522" h="26099" extrusionOk="0">
                    <a:moveTo>
                      <a:pt x="24261" y="0"/>
                    </a:moveTo>
                    <a:cubicBezTo>
                      <a:pt x="160" y="0"/>
                      <a:pt x="1" y="9233"/>
                      <a:pt x="1" y="26099"/>
                    </a:cubicBezTo>
                    <a:lnTo>
                      <a:pt x="48521" y="26099"/>
                    </a:lnTo>
                    <a:cubicBezTo>
                      <a:pt x="48521" y="9233"/>
                      <a:pt x="48361" y="0"/>
                      <a:pt x="242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64"/>
              <p:cNvSpPr/>
              <p:nvPr/>
            </p:nvSpPr>
            <p:spPr>
              <a:xfrm>
                <a:off x="7902825" y="2899465"/>
                <a:ext cx="235673" cy="305414"/>
              </a:xfrm>
              <a:custGeom>
                <a:avLst/>
                <a:gdLst/>
                <a:ahLst/>
                <a:cxnLst/>
                <a:rect l="l" t="t" r="r" b="b"/>
                <a:pathLst>
                  <a:path w="20664" h="26779" extrusionOk="0">
                    <a:moveTo>
                      <a:pt x="0" y="1"/>
                    </a:moveTo>
                    <a:lnTo>
                      <a:pt x="0" y="16427"/>
                    </a:lnTo>
                    <a:cubicBezTo>
                      <a:pt x="0" y="22143"/>
                      <a:pt x="4596" y="26739"/>
                      <a:pt x="10312" y="26779"/>
                    </a:cubicBezTo>
                    <a:cubicBezTo>
                      <a:pt x="16027" y="26779"/>
                      <a:pt x="20623" y="22143"/>
                      <a:pt x="20663" y="16427"/>
                    </a:cubicBezTo>
                    <a:lnTo>
                      <a:pt x="20663" y="1"/>
                    </a:ln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64"/>
              <p:cNvSpPr/>
              <p:nvPr/>
            </p:nvSpPr>
            <p:spPr>
              <a:xfrm>
                <a:off x="7902825" y="2961462"/>
                <a:ext cx="235673" cy="157332"/>
              </a:xfrm>
              <a:custGeom>
                <a:avLst/>
                <a:gdLst/>
                <a:ahLst/>
                <a:cxnLst/>
                <a:rect l="l" t="t" r="r" b="b"/>
                <a:pathLst>
                  <a:path w="20664" h="13795" extrusionOk="0">
                    <a:moveTo>
                      <a:pt x="0" y="0"/>
                    </a:moveTo>
                    <a:lnTo>
                      <a:pt x="0" y="10232"/>
                    </a:lnTo>
                    <a:cubicBezTo>
                      <a:pt x="3162" y="12603"/>
                      <a:pt x="6919" y="13795"/>
                      <a:pt x="10686" y="13795"/>
                    </a:cubicBezTo>
                    <a:cubicBezTo>
                      <a:pt x="14156" y="13795"/>
                      <a:pt x="17635" y="12783"/>
                      <a:pt x="20663" y="10751"/>
                    </a:cubicBezTo>
                    <a:lnTo>
                      <a:pt x="20663" y="0"/>
                    </a:ln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64"/>
              <p:cNvSpPr/>
              <p:nvPr/>
            </p:nvSpPr>
            <p:spPr>
              <a:xfrm>
                <a:off x="7743281" y="3115532"/>
                <a:ext cx="553850" cy="271679"/>
              </a:xfrm>
              <a:custGeom>
                <a:avLst/>
                <a:gdLst/>
                <a:ahLst/>
                <a:cxnLst/>
                <a:rect l="l" t="t" r="r" b="b"/>
                <a:pathLst>
                  <a:path w="48562" h="23821" extrusionOk="0">
                    <a:moveTo>
                      <a:pt x="8873" y="0"/>
                    </a:moveTo>
                    <a:cubicBezTo>
                      <a:pt x="120" y="3677"/>
                      <a:pt x="1" y="11831"/>
                      <a:pt x="1" y="23821"/>
                    </a:cubicBezTo>
                    <a:lnTo>
                      <a:pt x="8873" y="23821"/>
                    </a:lnTo>
                    <a:lnTo>
                      <a:pt x="8873" y="19824"/>
                    </a:lnTo>
                    <a:lnTo>
                      <a:pt x="39728" y="19824"/>
                    </a:lnTo>
                    <a:lnTo>
                      <a:pt x="39728" y="23821"/>
                    </a:lnTo>
                    <a:lnTo>
                      <a:pt x="48561" y="23821"/>
                    </a:lnTo>
                    <a:cubicBezTo>
                      <a:pt x="48561" y="11831"/>
                      <a:pt x="48481" y="3677"/>
                      <a:pt x="39728" y="0"/>
                    </a:cubicBezTo>
                    <a:lnTo>
                      <a:pt x="39728" y="14069"/>
                    </a:lnTo>
                    <a:lnTo>
                      <a:pt x="8873" y="14069"/>
                    </a:lnTo>
                    <a:lnTo>
                      <a:pt x="88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64"/>
              <p:cNvSpPr/>
              <p:nvPr/>
            </p:nvSpPr>
            <p:spPr>
              <a:xfrm>
                <a:off x="7806647" y="2540732"/>
                <a:ext cx="419829" cy="546094"/>
              </a:xfrm>
              <a:custGeom>
                <a:avLst/>
                <a:gdLst/>
                <a:ahLst/>
                <a:cxnLst/>
                <a:rect l="l" t="t" r="r" b="b"/>
                <a:pathLst>
                  <a:path w="36811" h="47882" extrusionOk="0">
                    <a:moveTo>
                      <a:pt x="18385" y="0"/>
                    </a:moveTo>
                    <a:cubicBezTo>
                      <a:pt x="8233" y="0"/>
                      <a:pt x="0" y="10711"/>
                      <a:pt x="0" y="23941"/>
                    </a:cubicBezTo>
                    <a:cubicBezTo>
                      <a:pt x="0" y="37130"/>
                      <a:pt x="8233" y="47881"/>
                      <a:pt x="18385" y="47881"/>
                    </a:cubicBezTo>
                    <a:cubicBezTo>
                      <a:pt x="28537" y="47881"/>
                      <a:pt x="36810" y="37130"/>
                      <a:pt x="36810" y="23941"/>
                    </a:cubicBezTo>
                    <a:cubicBezTo>
                      <a:pt x="36810" y="10711"/>
                      <a:pt x="28537" y="0"/>
                      <a:pt x="18385" y="0"/>
                    </a:cubicBezTo>
                    <a:close/>
                  </a:path>
                </a:pathLst>
              </a:custGeom>
              <a:solidFill>
                <a:srgbClr val="8521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64"/>
              <p:cNvSpPr/>
              <p:nvPr/>
            </p:nvSpPr>
            <p:spPr>
              <a:xfrm>
                <a:off x="7806647" y="2540732"/>
                <a:ext cx="419829" cy="546094"/>
              </a:xfrm>
              <a:custGeom>
                <a:avLst/>
                <a:gdLst/>
                <a:ahLst/>
                <a:cxnLst/>
                <a:rect l="l" t="t" r="r" b="b"/>
                <a:pathLst>
                  <a:path w="36811" h="47882" extrusionOk="0">
                    <a:moveTo>
                      <a:pt x="18385" y="0"/>
                    </a:moveTo>
                    <a:cubicBezTo>
                      <a:pt x="8233" y="0"/>
                      <a:pt x="0" y="10711"/>
                      <a:pt x="0" y="23941"/>
                    </a:cubicBezTo>
                    <a:cubicBezTo>
                      <a:pt x="0" y="37130"/>
                      <a:pt x="8233" y="47881"/>
                      <a:pt x="18385" y="47881"/>
                    </a:cubicBezTo>
                    <a:cubicBezTo>
                      <a:pt x="28537" y="47881"/>
                      <a:pt x="36810" y="37130"/>
                      <a:pt x="36810" y="23941"/>
                    </a:cubicBezTo>
                    <a:cubicBezTo>
                      <a:pt x="36810" y="10711"/>
                      <a:pt x="28537" y="0"/>
                      <a:pt x="18385" y="0"/>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64"/>
              <p:cNvSpPr/>
              <p:nvPr/>
            </p:nvSpPr>
            <p:spPr>
              <a:xfrm>
                <a:off x="7954786" y="2848416"/>
                <a:ext cx="123083" cy="56535"/>
              </a:xfrm>
              <a:custGeom>
                <a:avLst/>
                <a:gdLst/>
                <a:ahLst/>
                <a:cxnLst/>
                <a:rect l="l" t="t" r="r" b="b"/>
                <a:pathLst>
                  <a:path w="10792" h="4957" extrusionOk="0">
                    <a:moveTo>
                      <a:pt x="5396" y="0"/>
                    </a:moveTo>
                    <a:cubicBezTo>
                      <a:pt x="2438" y="0"/>
                      <a:pt x="0" y="1599"/>
                      <a:pt x="0" y="3517"/>
                    </a:cubicBezTo>
                    <a:cubicBezTo>
                      <a:pt x="0" y="4477"/>
                      <a:pt x="2698" y="4956"/>
                      <a:pt x="5396" y="4956"/>
                    </a:cubicBezTo>
                    <a:cubicBezTo>
                      <a:pt x="8094" y="4956"/>
                      <a:pt x="10792" y="4477"/>
                      <a:pt x="10792" y="3517"/>
                    </a:cubicBezTo>
                    <a:cubicBezTo>
                      <a:pt x="10792" y="1599"/>
                      <a:pt x="8394" y="0"/>
                      <a:pt x="5396" y="0"/>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64"/>
              <p:cNvSpPr/>
              <p:nvPr/>
            </p:nvSpPr>
            <p:spPr>
              <a:xfrm>
                <a:off x="7977117" y="2829267"/>
                <a:ext cx="78877" cy="55394"/>
              </a:xfrm>
              <a:custGeom>
                <a:avLst/>
                <a:gdLst/>
                <a:ahLst/>
                <a:cxnLst/>
                <a:rect l="l" t="t" r="r" b="b"/>
                <a:pathLst>
                  <a:path w="6916" h="4857" extrusionOk="0">
                    <a:moveTo>
                      <a:pt x="3438" y="1"/>
                    </a:moveTo>
                    <a:cubicBezTo>
                      <a:pt x="1560" y="1"/>
                      <a:pt x="1" y="1559"/>
                      <a:pt x="1" y="3478"/>
                    </a:cubicBezTo>
                    <a:cubicBezTo>
                      <a:pt x="1" y="4397"/>
                      <a:pt x="1729" y="4857"/>
                      <a:pt x="3458" y="4857"/>
                    </a:cubicBezTo>
                    <a:cubicBezTo>
                      <a:pt x="5187" y="4857"/>
                      <a:pt x="6915" y="4397"/>
                      <a:pt x="6915" y="3478"/>
                    </a:cubicBezTo>
                    <a:cubicBezTo>
                      <a:pt x="6915" y="1559"/>
                      <a:pt x="5357" y="1"/>
                      <a:pt x="3438" y="1"/>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64"/>
              <p:cNvSpPr/>
              <p:nvPr/>
            </p:nvSpPr>
            <p:spPr>
              <a:xfrm>
                <a:off x="8158081" y="2847321"/>
                <a:ext cx="200580" cy="176515"/>
              </a:xfrm>
              <a:custGeom>
                <a:avLst/>
                <a:gdLst/>
                <a:ahLst/>
                <a:cxnLst/>
                <a:rect l="l" t="t" r="r" b="b"/>
                <a:pathLst>
                  <a:path w="17587" h="15477" extrusionOk="0">
                    <a:moveTo>
                      <a:pt x="8805" y="0"/>
                    </a:moveTo>
                    <a:cubicBezTo>
                      <a:pt x="5762" y="0"/>
                      <a:pt x="2879" y="1781"/>
                      <a:pt x="1640" y="4772"/>
                    </a:cubicBezTo>
                    <a:cubicBezTo>
                      <a:pt x="1" y="8729"/>
                      <a:pt x="1879" y="13246"/>
                      <a:pt x="5836" y="14884"/>
                    </a:cubicBezTo>
                    <a:cubicBezTo>
                      <a:pt x="6807" y="15286"/>
                      <a:pt x="7811" y="15476"/>
                      <a:pt x="8798" y="15476"/>
                    </a:cubicBezTo>
                    <a:cubicBezTo>
                      <a:pt x="11835" y="15476"/>
                      <a:pt x="14711" y="13674"/>
                      <a:pt x="15948" y="10688"/>
                    </a:cubicBezTo>
                    <a:cubicBezTo>
                      <a:pt x="17587" y="6731"/>
                      <a:pt x="15708" y="2215"/>
                      <a:pt x="11751" y="576"/>
                    </a:cubicBezTo>
                    <a:cubicBezTo>
                      <a:pt x="10786" y="186"/>
                      <a:pt x="9787" y="0"/>
                      <a:pt x="8805" y="0"/>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64"/>
              <p:cNvSpPr/>
              <p:nvPr/>
            </p:nvSpPr>
            <p:spPr>
              <a:xfrm>
                <a:off x="8224640" y="2885151"/>
                <a:ext cx="60173" cy="59910"/>
              </a:xfrm>
              <a:custGeom>
                <a:avLst/>
                <a:gdLst/>
                <a:ahLst/>
                <a:cxnLst/>
                <a:rect l="l" t="t" r="r" b="b"/>
                <a:pathLst>
                  <a:path w="5276" h="5253" extrusionOk="0">
                    <a:moveTo>
                      <a:pt x="4447" y="1"/>
                    </a:moveTo>
                    <a:cubicBezTo>
                      <a:pt x="4027" y="1"/>
                      <a:pt x="3605" y="73"/>
                      <a:pt x="3198" y="216"/>
                    </a:cubicBezTo>
                    <a:cubicBezTo>
                      <a:pt x="2518" y="456"/>
                      <a:pt x="1879" y="816"/>
                      <a:pt x="1399" y="1336"/>
                    </a:cubicBezTo>
                    <a:cubicBezTo>
                      <a:pt x="880" y="1855"/>
                      <a:pt x="480" y="2495"/>
                      <a:pt x="280" y="3174"/>
                    </a:cubicBezTo>
                    <a:cubicBezTo>
                      <a:pt x="40" y="3853"/>
                      <a:pt x="0" y="4573"/>
                      <a:pt x="120" y="5252"/>
                    </a:cubicBezTo>
                    <a:cubicBezTo>
                      <a:pt x="280" y="4613"/>
                      <a:pt x="520" y="3973"/>
                      <a:pt x="800" y="3374"/>
                    </a:cubicBezTo>
                    <a:cubicBezTo>
                      <a:pt x="1399" y="2255"/>
                      <a:pt x="2318" y="1336"/>
                      <a:pt x="3437" y="776"/>
                    </a:cubicBezTo>
                    <a:cubicBezTo>
                      <a:pt x="3997" y="456"/>
                      <a:pt x="4636" y="256"/>
                      <a:pt x="5276" y="97"/>
                    </a:cubicBezTo>
                    <a:cubicBezTo>
                      <a:pt x="5004" y="33"/>
                      <a:pt x="4726" y="1"/>
                      <a:pt x="4447" y="1"/>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64"/>
              <p:cNvSpPr/>
              <p:nvPr/>
            </p:nvSpPr>
            <p:spPr>
              <a:xfrm>
                <a:off x="7677189" y="2847344"/>
                <a:ext cx="194193" cy="176276"/>
              </a:xfrm>
              <a:custGeom>
                <a:avLst/>
                <a:gdLst/>
                <a:ahLst/>
                <a:cxnLst/>
                <a:rect l="l" t="t" r="r" b="b"/>
                <a:pathLst>
                  <a:path w="17027" h="15456" extrusionOk="0">
                    <a:moveTo>
                      <a:pt x="8515" y="0"/>
                    </a:moveTo>
                    <a:cubicBezTo>
                      <a:pt x="5017" y="0"/>
                      <a:pt x="1854" y="2415"/>
                      <a:pt x="999" y="5969"/>
                    </a:cubicBezTo>
                    <a:cubicBezTo>
                      <a:pt x="0" y="10126"/>
                      <a:pt x="2598" y="14283"/>
                      <a:pt x="6755" y="15242"/>
                    </a:cubicBezTo>
                    <a:cubicBezTo>
                      <a:pt x="7357" y="15387"/>
                      <a:pt x="7959" y="15456"/>
                      <a:pt x="8551" y="15456"/>
                    </a:cubicBezTo>
                    <a:cubicBezTo>
                      <a:pt x="12048" y="15456"/>
                      <a:pt x="15207" y="13041"/>
                      <a:pt x="16027" y="9487"/>
                    </a:cubicBezTo>
                    <a:cubicBezTo>
                      <a:pt x="17026" y="5370"/>
                      <a:pt x="14469" y="1173"/>
                      <a:pt x="10312" y="214"/>
                    </a:cubicBezTo>
                    <a:cubicBezTo>
                      <a:pt x="9710" y="69"/>
                      <a:pt x="9108" y="0"/>
                      <a:pt x="8515" y="0"/>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64"/>
              <p:cNvSpPr/>
              <p:nvPr/>
            </p:nvSpPr>
            <p:spPr>
              <a:xfrm>
                <a:off x="7747843" y="2885151"/>
                <a:ext cx="60629" cy="59910"/>
              </a:xfrm>
              <a:custGeom>
                <a:avLst/>
                <a:gdLst/>
                <a:ahLst/>
                <a:cxnLst/>
                <a:rect l="l" t="t" r="r" b="b"/>
                <a:pathLst>
                  <a:path w="5316" h="5253" extrusionOk="0">
                    <a:moveTo>
                      <a:pt x="858" y="1"/>
                    </a:moveTo>
                    <a:cubicBezTo>
                      <a:pt x="576" y="1"/>
                      <a:pt x="288" y="33"/>
                      <a:pt x="0" y="97"/>
                    </a:cubicBezTo>
                    <a:cubicBezTo>
                      <a:pt x="640" y="256"/>
                      <a:pt x="1279" y="456"/>
                      <a:pt x="1879" y="776"/>
                    </a:cubicBezTo>
                    <a:cubicBezTo>
                      <a:pt x="2998" y="1336"/>
                      <a:pt x="3917" y="2255"/>
                      <a:pt x="4517" y="3374"/>
                    </a:cubicBezTo>
                    <a:cubicBezTo>
                      <a:pt x="4796" y="3973"/>
                      <a:pt x="5036" y="4613"/>
                      <a:pt x="5156" y="5252"/>
                    </a:cubicBezTo>
                    <a:cubicBezTo>
                      <a:pt x="5316" y="4573"/>
                      <a:pt x="5276" y="3853"/>
                      <a:pt x="5036" y="3174"/>
                    </a:cubicBezTo>
                    <a:cubicBezTo>
                      <a:pt x="4796" y="2495"/>
                      <a:pt x="4437" y="1855"/>
                      <a:pt x="3917" y="1336"/>
                    </a:cubicBezTo>
                    <a:cubicBezTo>
                      <a:pt x="3397" y="816"/>
                      <a:pt x="2758" y="456"/>
                      <a:pt x="2079" y="216"/>
                    </a:cubicBezTo>
                    <a:cubicBezTo>
                      <a:pt x="1695" y="73"/>
                      <a:pt x="1282" y="1"/>
                      <a:pt x="858" y="1"/>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64"/>
              <p:cNvSpPr/>
              <p:nvPr/>
            </p:nvSpPr>
            <p:spPr>
              <a:xfrm>
                <a:off x="7911938" y="2836110"/>
                <a:ext cx="20073" cy="45130"/>
              </a:xfrm>
              <a:custGeom>
                <a:avLst/>
                <a:gdLst/>
                <a:ahLst/>
                <a:cxnLst/>
                <a:rect l="l" t="t" r="r" b="b"/>
                <a:pathLst>
                  <a:path w="1760" h="3957" extrusionOk="0">
                    <a:moveTo>
                      <a:pt x="880" y="0"/>
                    </a:moveTo>
                    <a:cubicBezTo>
                      <a:pt x="400" y="0"/>
                      <a:pt x="1" y="360"/>
                      <a:pt x="1" y="879"/>
                    </a:cubicBezTo>
                    <a:lnTo>
                      <a:pt x="1" y="3118"/>
                    </a:lnTo>
                    <a:cubicBezTo>
                      <a:pt x="1" y="3597"/>
                      <a:pt x="400" y="3957"/>
                      <a:pt x="880" y="3957"/>
                    </a:cubicBezTo>
                    <a:cubicBezTo>
                      <a:pt x="1359" y="3957"/>
                      <a:pt x="1759" y="3597"/>
                      <a:pt x="1759" y="3118"/>
                    </a:cubicBezTo>
                    <a:lnTo>
                      <a:pt x="1759" y="879"/>
                    </a:lnTo>
                    <a:cubicBezTo>
                      <a:pt x="1759" y="360"/>
                      <a:pt x="1359" y="0"/>
                      <a:pt x="880" y="0"/>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64"/>
              <p:cNvSpPr/>
              <p:nvPr/>
            </p:nvSpPr>
            <p:spPr>
              <a:xfrm>
                <a:off x="8101113" y="2836110"/>
                <a:ext cx="20061" cy="45130"/>
              </a:xfrm>
              <a:custGeom>
                <a:avLst/>
                <a:gdLst/>
                <a:ahLst/>
                <a:cxnLst/>
                <a:rect l="l" t="t" r="r" b="b"/>
                <a:pathLst>
                  <a:path w="1759" h="3957" extrusionOk="0">
                    <a:moveTo>
                      <a:pt x="879" y="0"/>
                    </a:moveTo>
                    <a:cubicBezTo>
                      <a:pt x="400" y="0"/>
                      <a:pt x="0" y="360"/>
                      <a:pt x="0" y="879"/>
                    </a:cubicBezTo>
                    <a:lnTo>
                      <a:pt x="0" y="3118"/>
                    </a:lnTo>
                    <a:cubicBezTo>
                      <a:pt x="0" y="3597"/>
                      <a:pt x="400" y="3957"/>
                      <a:pt x="879" y="3957"/>
                    </a:cubicBezTo>
                    <a:cubicBezTo>
                      <a:pt x="1359" y="3957"/>
                      <a:pt x="1759" y="3597"/>
                      <a:pt x="1759" y="3118"/>
                    </a:cubicBezTo>
                    <a:lnTo>
                      <a:pt x="1759" y="879"/>
                    </a:lnTo>
                    <a:cubicBezTo>
                      <a:pt x="1759" y="400"/>
                      <a:pt x="1359" y="0"/>
                      <a:pt x="879" y="0"/>
                    </a:cubicBezTo>
                    <a:close/>
                  </a:path>
                </a:pathLst>
              </a:custGeom>
              <a:solidFill>
                <a:srgbClr val="1B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64"/>
              <p:cNvSpPr/>
              <p:nvPr/>
            </p:nvSpPr>
            <p:spPr>
              <a:xfrm>
                <a:off x="7784761" y="2470990"/>
                <a:ext cx="462222" cy="427573"/>
              </a:xfrm>
              <a:custGeom>
                <a:avLst/>
                <a:gdLst/>
                <a:ahLst/>
                <a:cxnLst/>
                <a:rect l="l" t="t" r="r" b="b"/>
                <a:pathLst>
                  <a:path w="40528" h="37490" extrusionOk="0">
                    <a:moveTo>
                      <a:pt x="3957" y="0"/>
                    </a:moveTo>
                    <a:lnTo>
                      <a:pt x="3957" y="320"/>
                    </a:lnTo>
                    <a:lnTo>
                      <a:pt x="81" y="320"/>
                    </a:lnTo>
                    <a:lnTo>
                      <a:pt x="81" y="34132"/>
                    </a:lnTo>
                    <a:cubicBezTo>
                      <a:pt x="1" y="35971"/>
                      <a:pt x="1479" y="37490"/>
                      <a:pt x="3318" y="37490"/>
                    </a:cubicBezTo>
                    <a:cubicBezTo>
                      <a:pt x="5116" y="37490"/>
                      <a:pt x="6595" y="35971"/>
                      <a:pt x="6515" y="34132"/>
                    </a:cubicBezTo>
                    <a:lnTo>
                      <a:pt x="6515" y="24300"/>
                    </a:lnTo>
                    <a:cubicBezTo>
                      <a:pt x="8448" y="25892"/>
                      <a:pt x="10795" y="26675"/>
                      <a:pt x="13133" y="26675"/>
                    </a:cubicBezTo>
                    <a:cubicBezTo>
                      <a:pt x="15725" y="26675"/>
                      <a:pt x="18308" y="25712"/>
                      <a:pt x="20304" y="23821"/>
                    </a:cubicBezTo>
                    <a:cubicBezTo>
                      <a:pt x="22322" y="25712"/>
                      <a:pt x="24914" y="26675"/>
                      <a:pt x="27511" y="26675"/>
                    </a:cubicBezTo>
                    <a:cubicBezTo>
                      <a:pt x="29853" y="26675"/>
                      <a:pt x="32200" y="25892"/>
                      <a:pt x="34133" y="24300"/>
                    </a:cubicBezTo>
                    <a:lnTo>
                      <a:pt x="34133" y="34132"/>
                    </a:lnTo>
                    <a:cubicBezTo>
                      <a:pt x="34133" y="35931"/>
                      <a:pt x="35572" y="37370"/>
                      <a:pt x="37330" y="37370"/>
                    </a:cubicBezTo>
                    <a:cubicBezTo>
                      <a:pt x="39089" y="37370"/>
                      <a:pt x="40528" y="35931"/>
                      <a:pt x="40528" y="34132"/>
                    </a:cubicBezTo>
                    <a:lnTo>
                      <a:pt x="40528" y="320"/>
                    </a:lnTo>
                    <a:lnTo>
                      <a:pt x="36691" y="320"/>
                    </a:lnTo>
                    <a:lnTo>
                      <a:pt x="366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64"/>
              <p:cNvSpPr/>
              <p:nvPr/>
            </p:nvSpPr>
            <p:spPr>
              <a:xfrm>
                <a:off x="7962530" y="2934569"/>
                <a:ext cx="84340" cy="84340"/>
              </a:xfrm>
              <a:custGeom>
                <a:avLst/>
                <a:gdLst/>
                <a:ahLst/>
                <a:cxnLst/>
                <a:rect l="l" t="t" r="r" b="b"/>
                <a:pathLst>
                  <a:path w="7395" h="7395" extrusionOk="0">
                    <a:moveTo>
                      <a:pt x="3718" y="0"/>
                    </a:moveTo>
                    <a:cubicBezTo>
                      <a:pt x="1640" y="0"/>
                      <a:pt x="1" y="1639"/>
                      <a:pt x="1" y="3717"/>
                    </a:cubicBezTo>
                    <a:cubicBezTo>
                      <a:pt x="1" y="5755"/>
                      <a:pt x="1640" y="7394"/>
                      <a:pt x="3718" y="7394"/>
                    </a:cubicBezTo>
                    <a:cubicBezTo>
                      <a:pt x="5756" y="7394"/>
                      <a:pt x="7395" y="5755"/>
                      <a:pt x="7395" y="3717"/>
                    </a:cubicBezTo>
                    <a:cubicBezTo>
                      <a:pt x="7395" y="1639"/>
                      <a:pt x="5756" y="0"/>
                      <a:pt x="3718" y="0"/>
                    </a:cubicBezTo>
                    <a:close/>
                  </a:path>
                </a:pathLst>
              </a:custGeom>
              <a:solidFill>
                <a:srgbClr val="69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64"/>
              <p:cNvSpPr/>
              <p:nvPr/>
            </p:nvSpPr>
            <p:spPr>
              <a:xfrm>
                <a:off x="7989435" y="2962375"/>
                <a:ext cx="29174" cy="29185"/>
              </a:xfrm>
              <a:custGeom>
                <a:avLst/>
                <a:gdLst/>
                <a:ahLst/>
                <a:cxnLst/>
                <a:rect l="l" t="t" r="r" b="b"/>
                <a:pathLst>
                  <a:path w="2558" h="2559" extrusionOk="0">
                    <a:moveTo>
                      <a:pt x="1279" y="0"/>
                    </a:moveTo>
                    <a:cubicBezTo>
                      <a:pt x="560" y="0"/>
                      <a:pt x="0" y="560"/>
                      <a:pt x="0" y="1279"/>
                    </a:cubicBezTo>
                    <a:cubicBezTo>
                      <a:pt x="0" y="1998"/>
                      <a:pt x="560" y="2558"/>
                      <a:pt x="1279" y="2558"/>
                    </a:cubicBezTo>
                    <a:cubicBezTo>
                      <a:pt x="1998" y="2558"/>
                      <a:pt x="2558" y="1998"/>
                      <a:pt x="2558" y="1279"/>
                    </a:cubicBezTo>
                    <a:cubicBezTo>
                      <a:pt x="2558" y="560"/>
                      <a:pt x="1998" y="0"/>
                      <a:pt x="1279" y="0"/>
                    </a:cubicBezTo>
                    <a:close/>
                  </a:path>
                </a:pathLst>
              </a:custGeom>
              <a:solidFill>
                <a:srgbClr val="8F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5" name="Google Shape;1305;p64"/>
            <p:cNvSpPr/>
            <p:nvPr/>
          </p:nvSpPr>
          <p:spPr>
            <a:xfrm>
              <a:off x="4291129" y="2816611"/>
              <a:ext cx="624399" cy="347720"/>
            </a:xfrm>
            <a:custGeom>
              <a:avLst/>
              <a:gdLst/>
              <a:ahLst/>
              <a:cxnLst/>
              <a:rect l="l" t="t" r="r" b="b"/>
              <a:pathLst>
                <a:path w="59003" h="32858" extrusionOk="0">
                  <a:moveTo>
                    <a:pt x="12523" y="0"/>
                  </a:moveTo>
                  <a:cubicBezTo>
                    <a:pt x="5614" y="0"/>
                    <a:pt x="0" y="5614"/>
                    <a:pt x="0" y="12523"/>
                  </a:cubicBezTo>
                  <a:cubicBezTo>
                    <a:pt x="0" y="19432"/>
                    <a:pt x="5614" y="25046"/>
                    <a:pt x="12523" y="25046"/>
                  </a:cubicBezTo>
                  <a:lnTo>
                    <a:pt x="40277" y="25046"/>
                  </a:lnTo>
                  <a:lnTo>
                    <a:pt x="48089" y="32858"/>
                  </a:lnTo>
                  <a:lnTo>
                    <a:pt x="48089" y="24928"/>
                  </a:lnTo>
                  <a:cubicBezTo>
                    <a:pt x="54331" y="24143"/>
                    <a:pt x="58963" y="18804"/>
                    <a:pt x="59002" y="12523"/>
                  </a:cubicBezTo>
                  <a:cubicBezTo>
                    <a:pt x="58963" y="5614"/>
                    <a:pt x="53389" y="0"/>
                    <a:pt x="46480" y="0"/>
                  </a:cubicBezTo>
                  <a:close/>
                </a:path>
              </a:pathLst>
            </a:custGeom>
            <a:solidFill>
              <a:schemeClr val="accent1"/>
            </a:solidFill>
            <a:ln>
              <a:noFill/>
            </a:ln>
          </p:spPr>
          <p:txBody>
            <a:bodyPr spcFirstLastPara="1" wrap="square" lIns="91425" tIns="0" rIns="91425" bIns="91425" anchor="ctr" anchorCtr="0">
              <a:noAutofit/>
            </a:bodyPr>
            <a:lstStyle/>
            <a:p>
              <a:pPr marL="0" lvl="0" indent="0" algn="ctr" rtl="0">
                <a:spcBef>
                  <a:spcPts val="0"/>
                </a:spcBef>
                <a:spcAft>
                  <a:spcPts val="0"/>
                </a:spcAft>
                <a:buNone/>
              </a:pPr>
              <a:r>
                <a:rPr lang="en" sz="1600">
                  <a:solidFill>
                    <a:schemeClr val="dk1"/>
                  </a:solidFill>
                  <a:latin typeface="Oswald"/>
                  <a:ea typeface="Oswald"/>
                  <a:cs typeface="Oswald"/>
                  <a:sym typeface="Oswald"/>
                </a:rPr>
                <a:t>Jambo!</a:t>
              </a:r>
              <a:endParaRPr sz="1600"/>
            </a:p>
          </p:txBody>
        </p:sp>
      </p:grpSp>
      <p:sp>
        <p:nvSpPr>
          <p:cNvPr id="1306" name="Google Shape;1306;p64"/>
          <p:cNvSpPr txBox="1">
            <a:spLocks noGrp="1"/>
          </p:cNvSpPr>
          <p:nvPr>
            <p:ph type="subTitle" idx="1"/>
          </p:nvPr>
        </p:nvSpPr>
        <p:spPr>
          <a:xfrm>
            <a:off x="720000" y="2318401"/>
            <a:ext cx="3465634" cy="120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Do you have any questions?</a:t>
            </a:r>
            <a:endParaRPr sz="2000" dirty="0"/>
          </a:p>
          <a:p>
            <a:pPr marL="0" lvl="0" indent="0" algn="l" rtl="0">
              <a:spcBef>
                <a:spcPts val="0"/>
              </a:spcBef>
              <a:spcAft>
                <a:spcPts val="0"/>
              </a:spcAft>
              <a:buNone/>
            </a:pPr>
            <a:r>
              <a:rPr lang="en-US" sz="2000" dirty="0"/>
              <a:t>Zixi Li, </a:t>
            </a:r>
            <a:r>
              <a:rPr lang="en" sz="2000" dirty="0">
                <a:hlinkClick r:id="rId3"/>
              </a:rPr>
              <a:t>lizixi@iu.edu</a:t>
            </a:r>
            <a:endParaRPr lang="en" sz="2000" dirty="0"/>
          </a:p>
          <a:p>
            <a:pPr marL="0" lvl="0" indent="0" algn="l" rtl="0">
              <a:spcBef>
                <a:spcPts val="0"/>
              </a:spcBef>
              <a:spcAft>
                <a:spcPts val="0"/>
              </a:spcAft>
              <a:buNone/>
            </a:pPr>
            <a:r>
              <a:rPr lang="en" sz="2000" dirty="0"/>
              <a:t>Curt Bonk, </a:t>
            </a:r>
            <a:r>
              <a:rPr lang="en" sz="2000" dirty="0">
                <a:hlinkClick r:id="rId4"/>
              </a:rPr>
              <a:t>cjbonk@iu.edu</a:t>
            </a:r>
            <a:r>
              <a:rPr lang="en" sz="2000" dirty="0"/>
              <a:t> </a:t>
            </a:r>
            <a:endParaRPr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38"/>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Background</a:t>
            </a:r>
            <a:endParaRPr/>
          </a:p>
        </p:txBody>
      </p:sp>
      <p:sp>
        <p:nvSpPr>
          <p:cNvPr id="732" name="Google Shape;732;p38"/>
          <p:cNvSpPr txBox="1">
            <a:spLocks noGrp="1"/>
          </p:cNvSpPr>
          <p:nvPr>
            <p:ph type="body" idx="1"/>
          </p:nvPr>
        </p:nvSpPr>
        <p:spPr>
          <a:xfrm>
            <a:off x="720000" y="4564650"/>
            <a:ext cx="7704000" cy="38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a:t>Duolingo (2020)</a:t>
            </a:r>
            <a:endParaRPr sz="1800" b="1" dirty="0"/>
          </a:p>
        </p:txBody>
      </p:sp>
      <p:pic>
        <p:nvPicPr>
          <p:cNvPr id="733" name="Google Shape;733;p38"/>
          <p:cNvPicPr preferRelativeResize="0"/>
          <p:nvPr/>
        </p:nvPicPr>
        <p:blipFill rotWithShape="1">
          <a:blip r:embed="rId3">
            <a:alphaModFix/>
          </a:blip>
          <a:srcRect l="2446" t="5840" r="4182" b="5538"/>
          <a:stretch/>
        </p:blipFill>
        <p:spPr>
          <a:xfrm>
            <a:off x="2161113" y="1187875"/>
            <a:ext cx="4767721" cy="32617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38"/>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Background</a:t>
            </a:r>
            <a:endParaRPr/>
          </a:p>
        </p:txBody>
      </p:sp>
      <p:pic>
        <p:nvPicPr>
          <p:cNvPr id="7" name="Picture 6">
            <a:extLst>
              <a:ext uri="{FF2B5EF4-FFF2-40B4-BE49-F238E27FC236}">
                <a16:creationId xmlns:a16="http://schemas.microsoft.com/office/drawing/2014/main" id="{86C5B14F-7267-4B9A-984B-6564A28F77E3}"/>
              </a:ext>
            </a:extLst>
          </p:cNvPr>
          <p:cNvPicPr>
            <a:picLocks noChangeAspect="1"/>
          </p:cNvPicPr>
          <p:nvPr/>
        </p:nvPicPr>
        <p:blipFill>
          <a:blip r:embed="rId3"/>
          <a:stretch>
            <a:fillRect/>
          </a:stretch>
        </p:blipFill>
        <p:spPr>
          <a:xfrm>
            <a:off x="4898782" y="127367"/>
            <a:ext cx="4319535" cy="3239652"/>
          </a:xfrm>
          <a:prstGeom prst="rect">
            <a:avLst/>
          </a:prstGeom>
        </p:spPr>
      </p:pic>
      <p:pic>
        <p:nvPicPr>
          <p:cNvPr id="8" name="Picture 7">
            <a:extLst>
              <a:ext uri="{FF2B5EF4-FFF2-40B4-BE49-F238E27FC236}">
                <a16:creationId xmlns:a16="http://schemas.microsoft.com/office/drawing/2014/main" id="{47D42B25-45C6-44C0-BF84-1D503AC878BA}"/>
              </a:ext>
            </a:extLst>
          </p:cNvPr>
          <p:cNvPicPr>
            <a:picLocks noChangeAspect="1"/>
          </p:cNvPicPr>
          <p:nvPr/>
        </p:nvPicPr>
        <p:blipFill>
          <a:blip r:embed="rId4"/>
          <a:stretch>
            <a:fillRect/>
          </a:stretch>
        </p:blipFill>
        <p:spPr>
          <a:xfrm>
            <a:off x="4898782" y="2941923"/>
            <a:ext cx="4090710" cy="1608505"/>
          </a:xfrm>
          <a:prstGeom prst="rect">
            <a:avLst/>
          </a:prstGeom>
        </p:spPr>
      </p:pic>
      <p:pic>
        <p:nvPicPr>
          <p:cNvPr id="9" name="Picture 8">
            <a:extLst>
              <a:ext uri="{FF2B5EF4-FFF2-40B4-BE49-F238E27FC236}">
                <a16:creationId xmlns:a16="http://schemas.microsoft.com/office/drawing/2014/main" id="{8DCB4785-04F7-4621-8988-B5D0B14F2B17}"/>
              </a:ext>
            </a:extLst>
          </p:cNvPr>
          <p:cNvPicPr>
            <a:picLocks noChangeAspect="1"/>
          </p:cNvPicPr>
          <p:nvPr/>
        </p:nvPicPr>
        <p:blipFill>
          <a:blip r:embed="rId5"/>
          <a:stretch>
            <a:fillRect/>
          </a:stretch>
        </p:blipFill>
        <p:spPr>
          <a:xfrm>
            <a:off x="-103031" y="1809480"/>
            <a:ext cx="4971082" cy="2601533"/>
          </a:xfrm>
          <a:prstGeom prst="rect">
            <a:avLst/>
          </a:prstGeom>
        </p:spPr>
      </p:pic>
    </p:spTree>
    <p:extLst>
      <p:ext uri="{BB962C8B-B14F-4D97-AF65-F5344CB8AC3E}">
        <p14:creationId xmlns:p14="http://schemas.microsoft.com/office/powerpoint/2010/main" val="1493848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39"/>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Overview of the Study</a:t>
            </a:r>
            <a:endParaRPr/>
          </a:p>
        </p:txBody>
      </p:sp>
      <p:sp>
        <p:nvSpPr>
          <p:cNvPr id="739" name="Google Shape;739;p39"/>
          <p:cNvSpPr txBox="1">
            <a:spLocks noGrp="1"/>
          </p:cNvSpPr>
          <p:nvPr>
            <p:ph type="body" idx="1"/>
          </p:nvPr>
        </p:nvSpPr>
        <p:spPr>
          <a:xfrm>
            <a:off x="1214700" y="1268825"/>
            <a:ext cx="6714600" cy="292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This study examines how do learners self-manage their learning goals, time, resources, and support when they are learning a language using MALL technologies out of the classroom? </a:t>
            </a:r>
            <a:endParaRPr/>
          </a:p>
          <a:p>
            <a:pPr marL="457200" lvl="0" indent="-342900" algn="l" rtl="0">
              <a:spcBef>
                <a:spcPts val="1600"/>
              </a:spcBef>
              <a:spcAft>
                <a:spcPts val="0"/>
              </a:spcAft>
              <a:buClr>
                <a:schemeClr val="dk1"/>
              </a:buClr>
              <a:buSzPts val="1800"/>
              <a:buChar char="●"/>
            </a:pPr>
            <a:r>
              <a:rPr lang="en"/>
              <a:t>A mixed-method approach</a:t>
            </a:r>
            <a:endParaRPr/>
          </a:p>
          <a:p>
            <a:pPr marL="457200" lvl="0" indent="-342900" algn="l" rtl="0">
              <a:spcBef>
                <a:spcPts val="0"/>
              </a:spcBef>
              <a:spcAft>
                <a:spcPts val="0"/>
              </a:spcAft>
              <a:buClr>
                <a:schemeClr val="dk1"/>
              </a:buClr>
              <a:buSzPts val="1800"/>
              <a:buChar char="●"/>
            </a:pPr>
            <a:r>
              <a:rPr lang="en"/>
              <a:t>84 survey respondents</a:t>
            </a:r>
            <a:endParaRPr/>
          </a:p>
          <a:p>
            <a:pPr marL="457200" lvl="0" indent="-342900" algn="l" rtl="0">
              <a:spcBef>
                <a:spcPts val="0"/>
              </a:spcBef>
              <a:spcAft>
                <a:spcPts val="0"/>
              </a:spcAft>
              <a:buClr>
                <a:schemeClr val="dk1"/>
              </a:buClr>
              <a:buSzPts val="1800"/>
              <a:buChar char="●"/>
            </a:pPr>
            <a:r>
              <a:rPr lang="en"/>
              <a:t>10 semi-structured interviews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40"/>
          <p:cNvSpPr txBox="1">
            <a:spLocks noGrp="1"/>
          </p:cNvSpPr>
          <p:nvPr>
            <p:ph type="title"/>
          </p:nvPr>
        </p:nvSpPr>
        <p:spPr>
          <a:xfrm>
            <a:off x="5047752" y="2114525"/>
            <a:ext cx="2880900" cy="1716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Literature</a:t>
            </a:r>
            <a:endParaRPr/>
          </a:p>
          <a:p>
            <a:pPr marL="0" lvl="0" indent="0" algn="l" rtl="0">
              <a:spcBef>
                <a:spcPts val="0"/>
              </a:spcBef>
              <a:spcAft>
                <a:spcPts val="0"/>
              </a:spcAft>
              <a:buNone/>
            </a:pPr>
            <a:r>
              <a:rPr lang="en"/>
              <a:t>Review</a:t>
            </a:r>
            <a:endParaRPr/>
          </a:p>
        </p:txBody>
      </p:sp>
      <p:sp>
        <p:nvSpPr>
          <p:cNvPr id="745" name="Google Shape;745;p40"/>
          <p:cNvSpPr/>
          <p:nvPr/>
        </p:nvSpPr>
        <p:spPr>
          <a:xfrm>
            <a:off x="5165877" y="756502"/>
            <a:ext cx="1138500" cy="1140900"/>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0"/>
          <p:cNvSpPr txBox="1">
            <a:spLocks noGrp="1"/>
          </p:cNvSpPr>
          <p:nvPr>
            <p:ph type="title" idx="2"/>
          </p:nvPr>
        </p:nvSpPr>
        <p:spPr>
          <a:xfrm>
            <a:off x="5292177" y="1024714"/>
            <a:ext cx="885900" cy="65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t>01</a:t>
            </a:r>
            <a:endParaRPr sz="4800"/>
          </a:p>
        </p:txBody>
      </p:sp>
      <p:grpSp>
        <p:nvGrpSpPr>
          <p:cNvPr id="747" name="Google Shape;747;p40"/>
          <p:cNvGrpSpPr/>
          <p:nvPr/>
        </p:nvGrpSpPr>
        <p:grpSpPr>
          <a:xfrm>
            <a:off x="1026366" y="540373"/>
            <a:ext cx="3246754" cy="4074212"/>
            <a:chOff x="950166" y="540373"/>
            <a:chExt cx="3246754" cy="4074212"/>
          </a:xfrm>
        </p:grpSpPr>
        <p:grpSp>
          <p:nvGrpSpPr>
            <p:cNvPr id="748" name="Google Shape;748;p40"/>
            <p:cNvGrpSpPr/>
            <p:nvPr/>
          </p:nvGrpSpPr>
          <p:grpSpPr>
            <a:xfrm>
              <a:off x="950166" y="1457227"/>
              <a:ext cx="3246754" cy="3157358"/>
              <a:chOff x="719968" y="863497"/>
              <a:chExt cx="1674534" cy="1628427"/>
            </a:xfrm>
          </p:grpSpPr>
          <p:sp>
            <p:nvSpPr>
              <p:cNvPr id="749" name="Google Shape;749;p40"/>
              <p:cNvSpPr/>
              <p:nvPr/>
            </p:nvSpPr>
            <p:spPr>
              <a:xfrm>
                <a:off x="719968" y="1173340"/>
                <a:ext cx="1674534" cy="1032310"/>
              </a:xfrm>
              <a:custGeom>
                <a:avLst/>
                <a:gdLst/>
                <a:ahLst/>
                <a:cxnLst/>
                <a:rect l="l" t="t" r="r" b="b"/>
                <a:pathLst>
                  <a:path w="86039" h="53041" extrusionOk="0">
                    <a:moveTo>
                      <a:pt x="14982" y="1"/>
                    </a:moveTo>
                    <a:lnTo>
                      <a:pt x="7316" y="17356"/>
                    </a:lnTo>
                    <a:cubicBezTo>
                      <a:pt x="0" y="33817"/>
                      <a:pt x="14554" y="53040"/>
                      <a:pt x="43000" y="53040"/>
                    </a:cubicBezTo>
                    <a:cubicBezTo>
                      <a:pt x="71484" y="53040"/>
                      <a:pt x="86038" y="33817"/>
                      <a:pt x="78722" y="17356"/>
                    </a:cubicBezTo>
                    <a:lnTo>
                      <a:pt x="710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0"/>
              <p:cNvSpPr/>
              <p:nvPr/>
            </p:nvSpPr>
            <p:spPr>
              <a:xfrm>
                <a:off x="1175137" y="2112464"/>
                <a:ext cx="705866" cy="379460"/>
              </a:xfrm>
              <a:custGeom>
                <a:avLst/>
                <a:gdLst/>
                <a:ahLst/>
                <a:cxnLst/>
                <a:rect l="l" t="t" r="r" b="b"/>
                <a:pathLst>
                  <a:path w="36268" h="19497" extrusionOk="0">
                    <a:moveTo>
                      <a:pt x="18134" y="1"/>
                    </a:moveTo>
                    <a:cubicBezTo>
                      <a:pt x="16149" y="1"/>
                      <a:pt x="14165" y="117"/>
                      <a:pt x="12180" y="351"/>
                    </a:cubicBezTo>
                    <a:cubicBezTo>
                      <a:pt x="10662" y="507"/>
                      <a:pt x="9184" y="857"/>
                      <a:pt x="7705" y="1324"/>
                    </a:cubicBezTo>
                    <a:cubicBezTo>
                      <a:pt x="6577" y="1674"/>
                      <a:pt x="5487" y="2219"/>
                      <a:pt x="4514" y="2880"/>
                    </a:cubicBezTo>
                    <a:cubicBezTo>
                      <a:pt x="3658" y="3464"/>
                      <a:pt x="2919" y="4203"/>
                      <a:pt x="2335" y="5060"/>
                    </a:cubicBezTo>
                    <a:cubicBezTo>
                      <a:pt x="1751" y="5916"/>
                      <a:pt x="1284" y="6850"/>
                      <a:pt x="1012" y="7822"/>
                    </a:cubicBezTo>
                    <a:cubicBezTo>
                      <a:pt x="662" y="8912"/>
                      <a:pt x="428" y="10040"/>
                      <a:pt x="311" y="11169"/>
                    </a:cubicBezTo>
                    <a:cubicBezTo>
                      <a:pt x="156" y="12375"/>
                      <a:pt x="78" y="13659"/>
                      <a:pt x="39" y="15060"/>
                    </a:cubicBezTo>
                    <a:cubicBezTo>
                      <a:pt x="0" y="16422"/>
                      <a:pt x="0" y="17940"/>
                      <a:pt x="0" y="19496"/>
                    </a:cubicBezTo>
                    <a:lnTo>
                      <a:pt x="36268" y="19496"/>
                    </a:lnTo>
                    <a:cubicBezTo>
                      <a:pt x="36268" y="17979"/>
                      <a:pt x="36268" y="16461"/>
                      <a:pt x="36229" y="15060"/>
                    </a:cubicBezTo>
                    <a:cubicBezTo>
                      <a:pt x="36190" y="13659"/>
                      <a:pt x="36112" y="12375"/>
                      <a:pt x="35995" y="11169"/>
                    </a:cubicBezTo>
                    <a:cubicBezTo>
                      <a:pt x="35840" y="10040"/>
                      <a:pt x="35606" y="8912"/>
                      <a:pt x="35295" y="7822"/>
                    </a:cubicBezTo>
                    <a:cubicBezTo>
                      <a:pt x="34983" y="6850"/>
                      <a:pt x="34555" y="5916"/>
                      <a:pt x="33972" y="5060"/>
                    </a:cubicBezTo>
                    <a:cubicBezTo>
                      <a:pt x="33388" y="4203"/>
                      <a:pt x="32649" y="3464"/>
                      <a:pt x="31793" y="2880"/>
                    </a:cubicBezTo>
                    <a:cubicBezTo>
                      <a:pt x="30820" y="2219"/>
                      <a:pt x="29730" y="1674"/>
                      <a:pt x="28563" y="1324"/>
                    </a:cubicBezTo>
                    <a:cubicBezTo>
                      <a:pt x="27123" y="857"/>
                      <a:pt x="25605" y="507"/>
                      <a:pt x="24088" y="351"/>
                    </a:cubicBezTo>
                    <a:cubicBezTo>
                      <a:pt x="22103" y="117"/>
                      <a:pt x="20119" y="1"/>
                      <a:pt x="18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0"/>
              <p:cNvSpPr/>
              <p:nvPr/>
            </p:nvSpPr>
            <p:spPr>
              <a:xfrm>
                <a:off x="1361432" y="1834520"/>
                <a:ext cx="333256" cy="431717"/>
              </a:xfrm>
              <a:custGeom>
                <a:avLst/>
                <a:gdLst/>
                <a:ahLst/>
                <a:cxnLst/>
                <a:rect l="l" t="t" r="r" b="b"/>
                <a:pathLst>
                  <a:path w="17123" h="22182" extrusionOk="0">
                    <a:moveTo>
                      <a:pt x="1" y="0"/>
                    </a:moveTo>
                    <a:lnTo>
                      <a:pt x="1" y="13620"/>
                    </a:lnTo>
                    <a:cubicBezTo>
                      <a:pt x="1" y="18368"/>
                      <a:pt x="3853" y="22181"/>
                      <a:pt x="8562" y="22181"/>
                    </a:cubicBezTo>
                    <a:cubicBezTo>
                      <a:pt x="13309" y="22181"/>
                      <a:pt x="17123" y="18368"/>
                      <a:pt x="17123" y="13620"/>
                    </a:cubicBezTo>
                    <a:lnTo>
                      <a:pt x="17123" y="0"/>
                    </a:ln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0"/>
              <p:cNvSpPr/>
              <p:nvPr/>
            </p:nvSpPr>
            <p:spPr>
              <a:xfrm>
                <a:off x="1361432" y="1890572"/>
                <a:ext cx="333256" cy="222359"/>
              </a:xfrm>
              <a:custGeom>
                <a:avLst/>
                <a:gdLst/>
                <a:ahLst/>
                <a:cxnLst/>
                <a:rect l="l" t="t" r="r" b="b"/>
                <a:pathLst>
                  <a:path w="17123" h="11425" extrusionOk="0">
                    <a:moveTo>
                      <a:pt x="1" y="0"/>
                    </a:moveTo>
                    <a:lnTo>
                      <a:pt x="1" y="8483"/>
                    </a:lnTo>
                    <a:cubicBezTo>
                      <a:pt x="2624" y="10441"/>
                      <a:pt x="5729" y="11425"/>
                      <a:pt x="8838" y="11425"/>
                    </a:cubicBezTo>
                    <a:cubicBezTo>
                      <a:pt x="11724" y="11425"/>
                      <a:pt x="14613" y="10577"/>
                      <a:pt x="17123" y="8872"/>
                    </a:cubicBezTo>
                    <a:lnTo>
                      <a:pt x="17123" y="0"/>
                    </a:ln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0"/>
              <p:cNvSpPr/>
              <p:nvPr/>
            </p:nvSpPr>
            <p:spPr>
              <a:xfrm>
                <a:off x="1650743" y="2006588"/>
                <a:ext cx="103034" cy="219167"/>
              </a:xfrm>
              <a:custGeom>
                <a:avLst/>
                <a:gdLst/>
                <a:ahLst/>
                <a:cxnLst/>
                <a:rect l="l" t="t" r="r" b="b"/>
                <a:pathLst>
                  <a:path w="5294" h="11261" extrusionOk="0">
                    <a:moveTo>
                      <a:pt x="3204" y="1"/>
                    </a:moveTo>
                    <a:cubicBezTo>
                      <a:pt x="2290" y="1"/>
                      <a:pt x="1502" y="686"/>
                      <a:pt x="1363" y="1588"/>
                    </a:cubicBezTo>
                    <a:lnTo>
                      <a:pt x="195" y="9060"/>
                    </a:lnTo>
                    <a:cubicBezTo>
                      <a:pt x="1" y="10110"/>
                      <a:pt x="740" y="11083"/>
                      <a:pt x="1791" y="11239"/>
                    </a:cubicBezTo>
                    <a:cubicBezTo>
                      <a:pt x="1886" y="11253"/>
                      <a:pt x="1980" y="11260"/>
                      <a:pt x="2074" y="11260"/>
                    </a:cubicBezTo>
                    <a:cubicBezTo>
                      <a:pt x="2984" y="11260"/>
                      <a:pt x="3829" y="10596"/>
                      <a:pt x="3970" y="9643"/>
                    </a:cubicBezTo>
                    <a:lnTo>
                      <a:pt x="5138" y="2211"/>
                    </a:lnTo>
                    <a:cubicBezTo>
                      <a:pt x="5293" y="1160"/>
                      <a:pt x="4593" y="187"/>
                      <a:pt x="3542" y="32"/>
                    </a:cubicBezTo>
                    <a:cubicBezTo>
                      <a:pt x="3428" y="11"/>
                      <a:pt x="3315" y="1"/>
                      <a:pt x="32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0"/>
              <p:cNvSpPr/>
              <p:nvPr/>
            </p:nvSpPr>
            <p:spPr>
              <a:xfrm>
                <a:off x="1302364" y="2006588"/>
                <a:ext cx="103015" cy="219167"/>
              </a:xfrm>
              <a:custGeom>
                <a:avLst/>
                <a:gdLst/>
                <a:ahLst/>
                <a:cxnLst/>
                <a:rect l="l" t="t" r="r" b="b"/>
                <a:pathLst>
                  <a:path w="5293" h="11261" extrusionOk="0">
                    <a:moveTo>
                      <a:pt x="2118" y="1"/>
                    </a:moveTo>
                    <a:cubicBezTo>
                      <a:pt x="2010" y="1"/>
                      <a:pt x="1900" y="11"/>
                      <a:pt x="1791" y="32"/>
                    </a:cubicBezTo>
                    <a:cubicBezTo>
                      <a:pt x="740" y="187"/>
                      <a:pt x="1" y="1160"/>
                      <a:pt x="195" y="2211"/>
                    </a:cubicBezTo>
                    <a:lnTo>
                      <a:pt x="1363" y="9643"/>
                    </a:lnTo>
                    <a:cubicBezTo>
                      <a:pt x="1504" y="10596"/>
                      <a:pt x="2316" y="11260"/>
                      <a:pt x="3250" y="11260"/>
                    </a:cubicBezTo>
                    <a:cubicBezTo>
                      <a:pt x="3346" y="11260"/>
                      <a:pt x="3444" y="11253"/>
                      <a:pt x="3542" y="11239"/>
                    </a:cubicBezTo>
                    <a:cubicBezTo>
                      <a:pt x="4592" y="11083"/>
                      <a:pt x="5293" y="10071"/>
                      <a:pt x="5137" y="9060"/>
                    </a:cubicBezTo>
                    <a:lnTo>
                      <a:pt x="3970" y="1588"/>
                    </a:lnTo>
                    <a:cubicBezTo>
                      <a:pt x="3831" y="686"/>
                      <a:pt x="3012" y="1"/>
                      <a:pt x="2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0"/>
              <p:cNvSpPr/>
              <p:nvPr/>
            </p:nvSpPr>
            <p:spPr>
              <a:xfrm>
                <a:off x="1168306" y="1171822"/>
                <a:ext cx="697555" cy="877039"/>
              </a:xfrm>
              <a:custGeom>
                <a:avLst/>
                <a:gdLst/>
                <a:ahLst/>
                <a:cxnLst/>
                <a:rect l="l" t="t" r="r" b="b"/>
                <a:pathLst>
                  <a:path w="35841" h="45063" extrusionOk="0">
                    <a:moveTo>
                      <a:pt x="17940" y="1"/>
                    </a:moveTo>
                    <a:cubicBezTo>
                      <a:pt x="8017" y="1"/>
                      <a:pt x="1" y="10080"/>
                      <a:pt x="1" y="22532"/>
                    </a:cubicBezTo>
                    <a:cubicBezTo>
                      <a:pt x="1" y="34984"/>
                      <a:pt x="8017" y="45063"/>
                      <a:pt x="17940" y="45063"/>
                    </a:cubicBezTo>
                    <a:cubicBezTo>
                      <a:pt x="27824" y="45063"/>
                      <a:pt x="35840" y="34984"/>
                      <a:pt x="35840" y="22532"/>
                    </a:cubicBezTo>
                    <a:cubicBezTo>
                      <a:pt x="35840" y="10080"/>
                      <a:pt x="27824" y="1"/>
                      <a:pt x="17940" y="1"/>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0"/>
              <p:cNvSpPr/>
              <p:nvPr/>
            </p:nvSpPr>
            <p:spPr>
              <a:xfrm>
                <a:off x="1754517" y="1684639"/>
                <a:ext cx="241607" cy="212686"/>
              </a:xfrm>
              <a:custGeom>
                <a:avLst/>
                <a:gdLst/>
                <a:ahLst/>
                <a:cxnLst/>
                <a:rect l="l" t="t" r="r" b="b"/>
                <a:pathLst>
                  <a:path w="12414" h="10928" extrusionOk="0">
                    <a:moveTo>
                      <a:pt x="6180" y="0"/>
                    </a:moveTo>
                    <a:cubicBezTo>
                      <a:pt x="4038" y="0"/>
                      <a:pt x="2018" y="1272"/>
                      <a:pt x="1167" y="3382"/>
                    </a:cubicBezTo>
                    <a:cubicBezTo>
                      <a:pt x="0" y="6145"/>
                      <a:pt x="1323" y="9336"/>
                      <a:pt x="4125" y="10503"/>
                    </a:cubicBezTo>
                    <a:cubicBezTo>
                      <a:pt x="4807" y="10791"/>
                      <a:pt x="5514" y="10928"/>
                      <a:pt x="6211" y="10928"/>
                    </a:cubicBezTo>
                    <a:cubicBezTo>
                      <a:pt x="8339" y="10928"/>
                      <a:pt x="10367" y="9656"/>
                      <a:pt x="11246" y="7546"/>
                    </a:cubicBezTo>
                    <a:cubicBezTo>
                      <a:pt x="12414" y="4783"/>
                      <a:pt x="11090" y="1553"/>
                      <a:pt x="8289" y="425"/>
                    </a:cubicBezTo>
                    <a:cubicBezTo>
                      <a:pt x="7597" y="137"/>
                      <a:pt x="6882" y="0"/>
                      <a:pt x="6180" y="0"/>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0"/>
              <p:cNvSpPr/>
              <p:nvPr/>
            </p:nvSpPr>
            <p:spPr>
              <a:xfrm>
                <a:off x="1834780" y="1730240"/>
                <a:ext cx="72731" cy="72498"/>
              </a:xfrm>
              <a:custGeom>
                <a:avLst/>
                <a:gdLst/>
                <a:ahLst/>
                <a:cxnLst/>
                <a:rect l="l" t="t" r="r" b="b"/>
                <a:pathLst>
                  <a:path w="3737" h="3725" extrusionOk="0">
                    <a:moveTo>
                      <a:pt x="3170" y="1"/>
                    </a:moveTo>
                    <a:cubicBezTo>
                      <a:pt x="2857" y="1"/>
                      <a:pt x="2550" y="61"/>
                      <a:pt x="2258" y="183"/>
                    </a:cubicBezTo>
                    <a:cubicBezTo>
                      <a:pt x="1285" y="494"/>
                      <a:pt x="507" y="1272"/>
                      <a:pt x="157" y="2245"/>
                    </a:cubicBezTo>
                    <a:cubicBezTo>
                      <a:pt x="1" y="2712"/>
                      <a:pt x="1" y="3218"/>
                      <a:pt x="79" y="3724"/>
                    </a:cubicBezTo>
                    <a:cubicBezTo>
                      <a:pt x="273" y="2790"/>
                      <a:pt x="701" y="1973"/>
                      <a:pt x="1324" y="1311"/>
                    </a:cubicBezTo>
                    <a:cubicBezTo>
                      <a:pt x="1986" y="689"/>
                      <a:pt x="2842" y="222"/>
                      <a:pt x="3737" y="66"/>
                    </a:cubicBezTo>
                    <a:cubicBezTo>
                      <a:pt x="3547" y="22"/>
                      <a:pt x="3357" y="1"/>
                      <a:pt x="3170"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0"/>
              <p:cNvSpPr/>
              <p:nvPr/>
            </p:nvSpPr>
            <p:spPr>
              <a:xfrm>
                <a:off x="1038803" y="1684639"/>
                <a:ext cx="240868" cy="212686"/>
              </a:xfrm>
              <a:custGeom>
                <a:avLst/>
                <a:gdLst/>
                <a:ahLst/>
                <a:cxnLst/>
                <a:rect l="l" t="t" r="r" b="b"/>
                <a:pathLst>
                  <a:path w="12376" h="10928" extrusionOk="0">
                    <a:moveTo>
                      <a:pt x="6195" y="0"/>
                    </a:moveTo>
                    <a:cubicBezTo>
                      <a:pt x="5493" y="0"/>
                      <a:pt x="4778" y="137"/>
                      <a:pt x="4087" y="425"/>
                    </a:cubicBezTo>
                    <a:cubicBezTo>
                      <a:pt x="1324" y="1553"/>
                      <a:pt x="1" y="4783"/>
                      <a:pt x="1129" y="7546"/>
                    </a:cubicBezTo>
                    <a:cubicBezTo>
                      <a:pt x="2009" y="9656"/>
                      <a:pt x="4036" y="10928"/>
                      <a:pt x="6181" y="10928"/>
                    </a:cubicBezTo>
                    <a:cubicBezTo>
                      <a:pt x="6883" y="10928"/>
                      <a:pt x="7598" y="10791"/>
                      <a:pt x="8289" y="10503"/>
                    </a:cubicBezTo>
                    <a:cubicBezTo>
                      <a:pt x="11052" y="9336"/>
                      <a:pt x="12375" y="6145"/>
                      <a:pt x="11247" y="3382"/>
                    </a:cubicBezTo>
                    <a:cubicBezTo>
                      <a:pt x="10367" y="1272"/>
                      <a:pt x="8340" y="0"/>
                      <a:pt x="6195" y="0"/>
                    </a:cubicBezTo>
                    <a:close/>
                  </a:path>
                </a:pathLst>
              </a:custGeom>
              <a:solidFill>
                <a:srgbClr val="FDB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0"/>
              <p:cNvSpPr/>
              <p:nvPr/>
            </p:nvSpPr>
            <p:spPr>
              <a:xfrm>
                <a:off x="1127415" y="1730201"/>
                <a:ext cx="72731" cy="71778"/>
              </a:xfrm>
              <a:custGeom>
                <a:avLst/>
                <a:gdLst/>
                <a:ahLst/>
                <a:cxnLst/>
                <a:rect l="l" t="t" r="r" b="b"/>
                <a:pathLst>
                  <a:path w="3737" h="3688" extrusionOk="0">
                    <a:moveTo>
                      <a:pt x="567" y="0"/>
                    </a:moveTo>
                    <a:cubicBezTo>
                      <a:pt x="375" y="0"/>
                      <a:pt x="185" y="22"/>
                      <a:pt x="1" y="68"/>
                    </a:cubicBezTo>
                    <a:cubicBezTo>
                      <a:pt x="896" y="224"/>
                      <a:pt x="1713" y="652"/>
                      <a:pt x="2374" y="1313"/>
                    </a:cubicBezTo>
                    <a:cubicBezTo>
                      <a:pt x="2997" y="1975"/>
                      <a:pt x="3425" y="2792"/>
                      <a:pt x="3620" y="3687"/>
                    </a:cubicBezTo>
                    <a:cubicBezTo>
                      <a:pt x="3736" y="3220"/>
                      <a:pt x="3697" y="2714"/>
                      <a:pt x="3542" y="2247"/>
                    </a:cubicBezTo>
                    <a:cubicBezTo>
                      <a:pt x="3386" y="1741"/>
                      <a:pt x="3114" y="1313"/>
                      <a:pt x="2725" y="963"/>
                    </a:cubicBezTo>
                    <a:cubicBezTo>
                      <a:pt x="2374" y="574"/>
                      <a:pt x="1946" y="302"/>
                      <a:pt x="1440" y="146"/>
                    </a:cubicBezTo>
                    <a:cubicBezTo>
                      <a:pt x="1158" y="52"/>
                      <a:pt x="861" y="0"/>
                      <a:pt x="567" y="0"/>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0"/>
              <p:cNvSpPr/>
              <p:nvPr/>
            </p:nvSpPr>
            <p:spPr>
              <a:xfrm>
                <a:off x="1472018" y="1715798"/>
                <a:ext cx="90890" cy="41494"/>
              </a:xfrm>
              <a:custGeom>
                <a:avLst/>
                <a:gdLst/>
                <a:ahLst/>
                <a:cxnLst/>
                <a:rect l="l" t="t" r="r" b="b"/>
                <a:pathLst>
                  <a:path w="4670" h="2132" extrusionOk="0">
                    <a:moveTo>
                      <a:pt x="2335" y="1"/>
                    </a:moveTo>
                    <a:cubicBezTo>
                      <a:pt x="1168" y="1"/>
                      <a:pt x="0" y="205"/>
                      <a:pt x="0" y="614"/>
                    </a:cubicBezTo>
                    <a:cubicBezTo>
                      <a:pt x="0" y="1470"/>
                      <a:pt x="1012" y="2131"/>
                      <a:pt x="2335" y="2131"/>
                    </a:cubicBezTo>
                    <a:cubicBezTo>
                      <a:pt x="3619" y="2131"/>
                      <a:pt x="4670" y="1470"/>
                      <a:pt x="4670" y="614"/>
                    </a:cubicBezTo>
                    <a:cubicBezTo>
                      <a:pt x="4670" y="205"/>
                      <a:pt x="3503" y="1"/>
                      <a:pt x="2335"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0"/>
              <p:cNvSpPr/>
              <p:nvPr/>
            </p:nvSpPr>
            <p:spPr>
              <a:xfrm>
                <a:off x="1624235" y="1574754"/>
                <a:ext cx="33359" cy="74989"/>
              </a:xfrm>
              <a:custGeom>
                <a:avLst/>
                <a:gdLst/>
                <a:ahLst/>
                <a:cxnLst/>
                <a:rect l="l" t="t" r="r" b="b"/>
                <a:pathLst>
                  <a:path w="1714" h="3853" extrusionOk="0">
                    <a:moveTo>
                      <a:pt x="857" y="0"/>
                    </a:moveTo>
                    <a:cubicBezTo>
                      <a:pt x="390" y="0"/>
                      <a:pt x="1" y="350"/>
                      <a:pt x="1" y="856"/>
                    </a:cubicBezTo>
                    <a:lnTo>
                      <a:pt x="1" y="3035"/>
                    </a:lnTo>
                    <a:cubicBezTo>
                      <a:pt x="1" y="3463"/>
                      <a:pt x="390" y="3852"/>
                      <a:pt x="857" y="3852"/>
                    </a:cubicBezTo>
                    <a:cubicBezTo>
                      <a:pt x="1324" y="3852"/>
                      <a:pt x="1713" y="3463"/>
                      <a:pt x="1713" y="2996"/>
                    </a:cubicBezTo>
                    <a:lnTo>
                      <a:pt x="1713" y="856"/>
                    </a:lnTo>
                    <a:cubicBezTo>
                      <a:pt x="1713" y="350"/>
                      <a:pt x="1324" y="0"/>
                      <a:pt x="85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0"/>
              <p:cNvSpPr/>
              <p:nvPr/>
            </p:nvSpPr>
            <p:spPr>
              <a:xfrm>
                <a:off x="1364469" y="1574754"/>
                <a:ext cx="33339" cy="74989"/>
              </a:xfrm>
              <a:custGeom>
                <a:avLst/>
                <a:gdLst/>
                <a:ahLst/>
                <a:cxnLst/>
                <a:rect l="l" t="t" r="r" b="b"/>
                <a:pathLst>
                  <a:path w="1713" h="3853" extrusionOk="0">
                    <a:moveTo>
                      <a:pt x="857" y="0"/>
                    </a:moveTo>
                    <a:cubicBezTo>
                      <a:pt x="390" y="0"/>
                      <a:pt x="1" y="350"/>
                      <a:pt x="1" y="856"/>
                    </a:cubicBezTo>
                    <a:lnTo>
                      <a:pt x="1" y="3035"/>
                    </a:lnTo>
                    <a:cubicBezTo>
                      <a:pt x="39" y="3463"/>
                      <a:pt x="390" y="3852"/>
                      <a:pt x="857" y="3852"/>
                    </a:cubicBezTo>
                    <a:cubicBezTo>
                      <a:pt x="1324" y="3852"/>
                      <a:pt x="1713" y="3463"/>
                      <a:pt x="1713" y="2996"/>
                    </a:cubicBezTo>
                    <a:lnTo>
                      <a:pt x="1713" y="856"/>
                    </a:lnTo>
                    <a:cubicBezTo>
                      <a:pt x="1713" y="350"/>
                      <a:pt x="1324" y="0"/>
                      <a:pt x="85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0"/>
              <p:cNvSpPr/>
              <p:nvPr/>
            </p:nvSpPr>
            <p:spPr>
              <a:xfrm>
                <a:off x="1428851" y="1798164"/>
                <a:ext cx="177245" cy="149238"/>
              </a:xfrm>
              <a:custGeom>
                <a:avLst/>
                <a:gdLst/>
                <a:ahLst/>
                <a:cxnLst/>
                <a:rect l="l" t="t" r="r" b="b"/>
                <a:pathLst>
                  <a:path w="9107" h="7668" extrusionOk="0">
                    <a:moveTo>
                      <a:pt x="2179" y="1"/>
                    </a:moveTo>
                    <a:cubicBezTo>
                      <a:pt x="817" y="1"/>
                      <a:pt x="0" y="1946"/>
                      <a:pt x="0" y="3191"/>
                    </a:cubicBezTo>
                    <a:cubicBezTo>
                      <a:pt x="0" y="5658"/>
                      <a:pt x="1986" y="7667"/>
                      <a:pt x="4406" y="7667"/>
                    </a:cubicBezTo>
                    <a:cubicBezTo>
                      <a:pt x="4429" y="7667"/>
                      <a:pt x="4452" y="7667"/>
                      <a:pt x="4475" y="7667"/>
                    </a:cubicBezTo>
                    <a:lnTo>
                      <a:pt x="4592" y="7667"/>
                    </a:lnTo>
                    <a:cubicBezTo>
                      <a:pt x="4616" y="7667"/>
                      <a:pt x="4639" y="7667"/>
                      <a:pt x="4663" y="7667"/>
                    </a:cubicBezTo>
                    <a:cubicBezTo>
                      <a:pt x="7121" y="7667"/>
                      <a:pt x="9106" y="5658"/>
                      <a:pt x="9106" y="3191"/>
                    </a:cubicBezTo>
                    <a:cubicBezTo>
                      <a:pt x="9106" y="1946"/>
                      <a:pt x="8289" y="1"/>
                      <a:pt x="6927" y="1"/>
                    </a:cubicBezTo>
                    <a:cubicBezTo>
                      <a:pt x="6032" y="78"/>
                      <a:pt x="5215" y="468"/>
                      <a:pt x="4592" y="1129"/>
                    </a:cubicBezTo>
                    <a:lnTo>
                      <a:pt x="4475" y="1129"/>
                    </a:lnTo>
                    <a:cubicBezTo>
                      <a:pt x="3892" y="468"/>
                      <a:pt x="3035" y="78"/>
                      <a:pt x="2179" y="1"/>
                    </a:cubicBezTo>
                    <a:close/>
                  </a:path>
                </a:pathLst>
              </a:custGeom>
              <a:solidFill>
                <a:srgbClr val="F09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0"/>
              <p:cNvSpPr/>
              <p:nvPr/>
            </p:nvSpPr>
            <p:spPr>
              <a:xfrm>
                <a:off x="1455358" y="1873153"/>
                <a:ext cx="123470" cy="19"/>
              </a:xfrm>
              <a:custGeom>
                <a:avLst/>
                <a:gdLst/>
                <a:ahLst/>
                <a:cxnLst/>
                <a:rect l="l" t="t" r="r" b="b"/>
                <a:pathLst>
                  <a:path w="6344" h="1" fill="none" extrusionOk="0">
                    <a:moveTo>
                      <a:pt x="0" y="0"/>
                    </a:moveTo>
                    <a:lnTo>
                      <a:pt x="6343" y="0"/>
                    </a:lnTo>
                  </a:path>
                </a:pathLst>
              </a:custGeom>
              <a:noFill/>
              <a:ln w="12650" cap="rnd" cmpd="sng">
                <a:solidFill>
                  <a:srgbClr val="434343"/>
                </a:solidFill>
                <a:prstDash val="solid"/>
                <a:miter lim="389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0"/>
              <p:cNvSpPr/>
              <p:nvPr/>
            </p:nvSpPr>
            <p:spPr>
              <a:xfrm>
                <a:off x="1837816" y="1854216"/>
                <a:ext cx="89138" cy="75670"/>
              </a:xfrm>
              <a:custGeom>
                <a:avLst/>
                <a:gdLst/>
                <a:ahLst/>
                <a:cxnLst/>
                <a:rect l="l" t="t" r="r" b="b"/>
                <a:pathLst>
                  <a:path w="4580" h="3888" extrusionOk="0">
                    <a:moveTo>
                      <a:pt x="2608" y="0"/>
                    </a:moveTo>
                    <a:cubicBezTo>
                      <a:pt x="857" y="0"/>
                      <a:pt x="1" y="2102"/>
                      <a:pt x="1246" y="3308"/>
                    </a:cubicBezTo>
                    <a:cubicBezTo>
                      <a:pt x="1647" y="3709"/>
                      <a:pt x="2137" y="3888"/>
                      <a:pt x="2615" y="3888"/>
                    </a:cubicBezTo>
                    <a:cubicBezTo>
                      <a:pt x="3622" y="3888"/>
                      <a:pt x="4580" y="3094"/>
                      <a:pt x="4553" y="1907"/>
                    </a:cubicBezTo>
                    <a:cubicBezTo>
                      <a:pt x="4553" y="856"/>
                      <a:pt x="3658" y="0"/>
                      <a:pt x="2608" y="0"/>
                    </a:cubicBezTo>
                    <a:close/>
                  </a:path>
                </a:pathLst>
              </a:custGeom>
              <a:solidFill>
                <a:srgbClr val="D2D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0"/>
              <p:cNvSpPr/>
              <p:nvPr/>
            </p:nvSpPr>
            <p:spPr>
              <a:xfrm>
                <a:off x="1107719" y="1854216"/>
                <a:ext cx="75008" cy="74230"/>
              </a:xfrm>
              <a:custGeom>
                <a:avLst/>
                <a:gdLst/>
                <a:ahLst/>
                <a:cxnLst/>
                <a:rect l="l" t="t" r="r" b="b"/>
                <a:pathLst>
                  <a:path w="3854" h="3814" extrusionOk="0">
                    <a:moveTo>
                      <a:pt x="1947" y="0"/>
                    </a:moveTo>
                    <a:cubicBezTo>
                      <a:pt x="857" y="0"/>
                      <a:pt x="1" y="856"/>
                      <a:pt x="1" y="1907"/>
                    </a:cubicBezTo>
                    <a:cubicBezTo>
                      <a:pt x="1" y="2958"/>
                      <a:pt x="857" y="3814"/>
                      <a:pt x="1947" y="3814"/>
                    </a:cubicBezTo>
                    <a:cubicBezTo>
                      <a:pt x="2997" y="3814"/>
                      <a:pt x="3853" y="2958"/>
                      <a:pt x="3853" y="1907"/>
                    </a:cubicBezTo>
                    <a:cubicBezTo>
                      <a:pt x="3853" y="856"/>
                      <a:pt x="2997" y="0"/>
                      <a:pt x="1947" y="0"/>
                    </a:cubicBezTo>
                    <a:close/>
                  </a:path>
                </a:pathLst>
              </a:custGeom>
              <a:solidFill>
                <a:srgbClr val="D2D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0"/>
              <p:cNvSpPr/>
              <p:nvPr/>
            </p:nvSpPr>
            <p:spPr>
              <a:xfrm>
                <a:off x="888085" y="863497"/>
                <a:ext cx="1412491" cy="725815"/>
              </a:xfrm>
              <a:custGeom>
                <a:avLst/>
                <a:gdLst/>
                <a:ahLst/>
                <a:cxnLst/>
                <a:rect l="l" t="t" r="r" b="b"/>
                <a:pathLst>
                  <a:path w="72575" h="37293" extrusionOk="0">
                    <a:moveTo>
                      <a:pt x="39860" y="0"/>
                    </a:moveTo>
                    <a:cubicBezTo>
                      <a:pt x="33103" y="0"/>
                      <a:pt x="27298" y="2458"/>
                      <a:pt x="24400" y="7010"/>
                    </a:cubicBezTo>
                    <a:cubicBezTo>
                      <a:pt x="21326" y="7010"/>
                      <a:pt x="18251" y="7593"/>
                      <a:pt x="15333" y="8722"/>
                    </a:cubicBezTo>
                    <a:cubicBezTo>
                      <a:pt x="5721" y="12380"/>
                      <a:pt x="1" y="20785"/>
                      <a:pt x="2569" y="27478"/>
                    </a:cubicBezTo>
                    <a:cubicBezTo>
                      <a:pt x="4299" y="32056"/>
                      <a:pt x="9470" y="34632"/>
                      <a:pt x="15641" y="34632"/>
                    </a:cubicBezTo>
                    <a:cubicBezTo>
                      <a:pt x="18492" y="34632"/>
                      <a:pt x="21557" y="34082"/>
                      <a:pt x="24594" y="32926"/>
                    </a:cubicBezTo>
                    <a:cubicBezTo>
                      <a:pt x="26929" y="32031"/>
                      <a:pt x="29108" y="30825"/>
                      <a:pt x="31093" y="29307"/>
                    </a:cubicBezTo>
                    <a:cubicBezTo>
                      <a:pt x="33506" y="31370"/>
                      <a:pt x="36229" y="33043"/>
                      <a:pt x="39148" y="34327"/>
                    </a:cubicBezTo>
                    <a:cubicBezTo>
                      <a:pt x="43637" y="36333"/>
                      <a:pt x="48227" y="37292"/>
                      <a:pt x="52442" y="37292"/>
                    </a:cubicBezTo>
                    <a:cubicBezTo>
                      <a:pt x="59920" y="37292"/>
                      <a:pt x="66220" y="34273"/>
                      <a:pt x="68683" y="28723"/>
                    </a:cubicBezTo>
                    <a:cubicBezTo>
                      <a:pt x="72575" y="20085"/>
                      <a:pt x="65609" y="8527"/>
                      <a:pt x="53157" y="2963"/>
                    </a:cubicBezTo>
                    <a:cubicBezTo>
                      <a:pt x="48670" y="958"/>
                      <a:pt x="44079" y="0"/>
                      <a:pt x="39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8" name="Google Shape;768;p40"/>
            <p:cNvSpPr/>
            <p:nvPr/>
          </p:nvSpPr>
          <p:spPr>
            <a:xfrm>
              <a:off x="1497993" y="540373"/>
              <a:ext cx="2151102" cy="1197921"/>
            </a:xfrm>
            <a:custGeom>
              <a:avLst/>
              <a:gdLst/>
              <a:ahLst/>
              <a:cxnLst/>
              <a:rect l="l" t="t" r="r" b="b"/>
              <a:pathLst>
                <a:path w="59003" h="32858" extrusionOk="0">
                  <a:moveTo>
                    <a:pt x="12523" y="0"/>
                  </a:moveTo>
                  <a:cubicBezTo>
                    <a:pt x="5614" y="0"/>
                    <a:pt x="0" y="5614"/>
                    <a:pt x="0" y="12523"/>
                  </a:cubicBezTo>
                  <a:cubicBezTo>
                    <a:pt x="0" y="19432"/>
                    <a:pt x="5614" y="25046"/>
                    <a:pt x="12523" y="25046"/>
                  </a:cubicBezTo>
                  <a:lnTo>
                    <a:pt x="40277" y="25046"/>
                  </a:lnTo>
                  <a:lnTo>
                    <a:pt x="48089" y="32858"/>
                  </a:lnTo>
                  <a:lnTo>
                    <a:pt x="48089" y="24928"/>
                  </a:lnTo>
                  <a:cubicBezTo>
                    <a:pt x="54331" y="24143"/>
                    <a:pt x="58963" y="18804"/>
                    <a:pt x="59002" y="12523"/>
                  </a:cubicBezTo>
                  <a:cubicBezTo>
                    <a:pt x="58963" y="5614"/>
                    <a:pt x="53389" y="0"/>
                    <a:pt x="46480" y="0"/>
                  </a:cubicBezTo>
                  <a:close/>
                </a:path>
              </a:pathLst>
            </a:custGeom>
            <a:solidFill>
              <a:schemeClr val="accent1"/>
            </a:solidFill>
            <a:ln>
              <a:noFill/>
            </a:ln>
          </p:spPr>
          <p:txBody>
            <a:bodyPr spcFirstLastPara="1" wrap="square" lIns="91425" tIns="0" rIns="91425" bIns="228600" anchor="ctr" anchorCtr="0">
              <a:noAutofit/>
            </a:bodyPr>
            <a:lstStyle/>
            <a:p>
              <a:pPr marL="0" lvl="0" indent="0" algn="ctr" rtl="0">
                <a:spcBef>
                  <a:spcPts val="0"/>
                </a:spcBef>
                <a:spcAft>
                  <a:spcPts val="0"/>
                </a:spcAft>
                <a:buNone/>
              </a:pPr>
              <a:r>
                <a:rPr lang="en" sz="3000">
                  <a:solidFill>
                    <a:schemeClr val="dk1"/>
                  </a:solidFill>
                  <a:latin typeface="Oswald"/>
                  <a:ea typeface="Oswald"/>
                  <a:cs typeface="Oswald"/>
                  <a:sym typeface="Oswald"/>
                </a:rPr>
                <a:t>¡Hola!</a:t>
              </a:r>
              <a:endParaRPr sz="3000">
                <a:solidFill>
                  <a:schemeClr val="dk1"/>
                </a:solidFill>
                <a:latin typeface="Oswald"/>
                <a:ea typeface="Oswald"/>
                <a:cs typeface="Oswald"/>
                <a:sym typeface="Oswald"/>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41"/>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Self-directed learning (SDL)</a:t>
            </a:r>
            <a:endParaRPr/>
          </a:p>
        </p:txBody>
      </p:sp>
      <p:sp>
        <p:nvSpPr>
          <p:cNvPr id="774" name="Google Shape;774;p41"/>
          <p:cNvSpPr txBox="1"/>
          <p:nvPr/>
        </p:nvSpPr>
        <p:spPr>
          <a:xfrm>
            <a:off x="1383750" y="1406200"/>
            <a:ext cx="6494400" cy="37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SDL refers to a type of learning where individuals are in charge of the planning, implementation, and assessment of one’s own learning process (Hiemstra, 1994; Loyens et al., 2008)</a:t>
            </a:r>
            <a:endParaRPr sz="1600">
              <a:solidFill>
                <a:schemeClr val="dk1"/>
              </a:solidFill>
              <a:latin typeface="Roboto"/>
              <a:ea typeface="Roboto"/>
              <a:cs typeface="Roboto"/>
              <a:sym typeface="Roboto"/>
            </a:endParaRPr>
          </a:p>
          <a:p>
            <a:pPr marL="0" lvl="0" indent="0" algn="l" rtl="0">
              <a:spcBef>
                <a:spcPts val="0"/>
              </a:spcBef>
              <a:spcAft>
                <a:spcPts val="0"/>
              </a:spcAft>
              <a:buNone/>
            </a:pPr>
            <a:endParaRPr sz="2000" b="1">
              <a:solidFill>
                <a:schemeClr val="dk1"/>
              </a:solidFill>
              <a:latin typeface="Oswald"/>
              <a:ea typeface="Oswald"/>
              <a:cs typeface="Oswald"/>
              <a:sym typeface="Oswald"/>
            </a:endParaRPr>
          </a:p>
        </p:txBody>
      </p:sp>
      <p:sp>
        <p:nvSpPr>
          <p:cNvPr id="775" name="Google Shape;775;p41"/>
          <p:cNvSpPr/>
          <p:nvPr/>
        </p:nvSpPr>
        <p:spPr>
          <a:xfrm>
            <a:off x="1177324" y="1536915"/>
            <a:ext cx="206400" cy="206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1"/>
          <p:cNvSpPr txBox="1"/>
          <p:nvPr/>
        </p:nvSpPr>
        <p:spPr>
          <a:xfrm>
            <a:off x="1383750" y="2287075"/>
            <a:ext cx="6494400" cy="111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SDL is a critical ability in the learning environments of this new learning age, which are often </a:t>
            </a:r>
            <a:r>
              <a:rPr lang="en" sz="1600" b="1">
                <a:solidFill>
                  <a:schemeClr val="dk1"/>
                </a:solidFill>
                <a:latin typeface="Roboto"/>
                <a:ea typeface="Roboto"/>
                <a:cs typeface="Roboto"/>
                <a:sym typeface="Roboto"/>
              </a:rPr>
              <a:t>informal, online, and open</a:t>
            </a:r>
            <a:r>
              <a:rPr lang="en" sz="1600">
                <a:solidFill>
                  <a:schemeClr val="dk1"/>
                </a:solidFill>
                <a:latin typeface="Roboto"/>
                <a:ea typeface="Roboto"/>
                <a:cs typeface="Roboto"/>
                <a:sym typeface="Roboto"/>
              </a:rPr>
              <a:t> (Bonk, 2009, 2020). </a:t>
            </a:r>
            <a:endParaRPr sz="2000" b="1">
              <a:solidFill>
                <a:schemeClr val="dk1"/>
              </a:solidFill>
              <a:latin typeface="Oswald"/>
              <a:ea typeface="Oswald"/>
              <a:cs typeface="Oswald"/>
              <a:sym typeface="Oswald"/>
            </a:endParaRPr>
          </a:p>
        </p:txBody>
      </p:sp>
      <p:sp>
        <p:nvSpPr>
          <p:cNvPr id="777" name="Google Shape;777;p41"/>
          <p:cNvSpPr txBox="1"/>
          <p:nvPr/>
        </p:nvSpPr>
        <p:spPr>
          <a:xfrm>
            <a:off x="1383750" y="3183525"/>
            <a:ext cx="6494400" cy="8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Garrison (1997) refined SDL through three dimensions, including </a:t>
            </a:r>
            <a:r>
              <a:rPr lang="en" sz="1600" b="1">
                <a:solidFill>
                  <a:schemeClr val="dk1"/>
                </a:solidFill>
                <a:latin typeface="Roboto"/>
                <a:ea typeface="Roboto"/>
                <a:cs typeface="Roboto"/>
                <a:sym typeface="Roboto"/>
              </a:rPr>
              <a:t>self-management</a:t>
            </a:r>
            <a:r>
              <a:rPr lang="en" sz="1600">
                <a:solidFill>
                  <a:schemeClr val="dk1"/>
                </a:solidFill>
                <a:latin typeface="Roboto"/>
                <a:ea typeface="Roboto"/>
                <a:cs typeface="Roboto"/>
                <a:sym typeface="Roboto"/>
              </a:rPr>
              <a:t>, </a:t>
            </a:r>
            <a:r>
              <a:rPr lang="en" sz="1600" b="1">
                <a:solidFill>
                  <a:schemeClr val="dk1"/>
                </a:solidFill>
                <a:latin typeface="Roboto"/>
                <a:ea typeface="Roboto"/>
                <a:cs typeface="Roboto"/>
                <a:sym typeface="Roboto"/>
              </a:rPr>
              <a:t>self-monitoring</a:t>
            </a:r>
            <a:r>
              <a:rPr lang="en" sz="1600">
                <a:solidFill>
                  <a:schemeClr val="dk1"/>
                </a:solidFill>
                <a:latin typeface="Roboto"/>
                <a:ea typeface="Roboto"/>
                <a:cs typeface="Roboto"/>
                <a:sym typeface="Roboto"/>
              </a:rPr>
              <a:t>, and </a:t>
            </a:r>
            <a:r>
              <a:rPr lang="en" sz="1600" b="1">
                <a:solidFill>
                  <a:schemeClr val="dk1"/>
                </a:solidFill>
                <a:latin typeface="Roboto"/>
                <a:ea typeface="Roboto"/>
                <a:cs typeface="Roboto"/>
                <a:sym typeface="Roboto"/>
              </a:rPr>
              <a:t>motivation</a:t>
            </a:r>
            <a:r>
              <a:rPr lang="en" sz="1600">
                <a:solidFill>
                  <a:schemeClr val="dk1"/>
                </a:solidFill>
                <a:latin typeface="Roboto"/>
                <a:ea typeface="Roboto"/>
                <a:cs typeface="Roboto"/>
                <a:sym typeface="Roboto"/>
              </a:rPr>
              <a:t>. </a:t>
            </a:r>
            <a:endParaRPr sz="1600">
              <a:solidFill>
                <a:schemeClr val="dk1"/>
              </a:solidFill>
              <a:latin typeface="Roboto"/>
              <a:ea typeface="Roboto"/>
              <a:cs typeface="Roboto"/>
              <a:sym typeface="Roboto"/>
            </a:endParaRPr>
          </a:p>
          <a:p>
            <a:pPr marL="0" lvl="0" indent="0" algn="l" rtl="0">
              <a:spcBef>
                <a:spcPts val="0"/>
              </a:spcBef>
              <a:spcAft>
                <a:spcPts val="0"/>
              </a:spcAft>
              <a:buNone/>
            </a:pPr>
            <a:endParaRPr sz="1600">
              <a:solidFill>
                <a:schemeClr val="dk1"/>
              </a:solidFill>
              <a:latin typeface="Roboto"/>
              <a:ea typeface="Roboto"/>
              <a:cs typeface="Roboto"/>
              <a:sym typeface="Roboto"/>
            </a:endParaRPr>
          </a:p>
          <a:p>
            <a:pPr marL="0" lvl="0" indent="0" algn="l" rtl="0">
              <a:spcBef>
                <a:spcPts val="0"/>
              </a:spcBef>
              <a:spcAft>
                <a:spcPts val="0"/>
              </a:spcAft>
              <a:buNone/>
            </a:pPr>
            <a:endParaRPr sz="2000" b="1">
              <a:solidFill>
                <a:schemeClr val="dk1"/>
              </a:solidFill>
              <a:latin typeface="Oswald"/>
              <a:ea typeface="Oswald"/>
              <a:cs typeface="Oswald"/>
              <a:sym typeface="Oswald"/>
            </a:endParaRPr>
          </a:p>
        </p:txBody>
      </p:sp>
      <p:sp>
        <p:nvSpPr>
          <p:cNvPr id="778" name="Google Shape;778;p41"/>
          <p:cNvSpPr/>
          <p:nvPr/>
        </p:nvSpPr>
        <p:spPr>
          <a:xfrm>
            <a:off x="1177324" y="2415740"/>
            <a:ext cx="206400" cy="20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1"/>
          <p:cNvSpPr/>
          <p:nvPr/>
        </p:nvSpPr>
        <p:spPr>
          <a:xfrm>
            <a:off x="1177324" y="3313011"/>
            <a:ext cx="206400" cy="206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42"/>
          <p:cNvSpPr txBox="1">
            <a:spLocks noGrp="1"/>
          </p:cNvSpPr>
          <p:nvPr>
            <p:ph type="title"/>
          </p:nvPr>
        </p:nvSpPr>
        <p:spPr>
          <a:xfrm>
            <a:off x="720000" y="387600"/>
            <a:ext cx="77040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Garrison’s (1997) Framework of SDL</a:t>
            </a:r>
            <a:endParaRPr/>
          </a:p>
        </p:txBody>
      </p:sp>
      <p:sp>
        <p:nvSpPr>
          <p:cNvPr id="785" name="Google Shape;785;p42"/>
          <p:cNvSpPr txBox="1"/>
          <p:nvPr/>
        </p:nvSpPr>
        <p:spPr>
          <a:xfrm>
            <a:off x="1383750" y="1406200"/>
            <a:ext cx="6494400" cy="8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Roboto"/>
                <a:ea typeface="Roboto"/>
                <a:cs typeface="Roboto"/>
                <a:sym typeface="Roboto"/>
              </a:rPr>
              <a:t>Self-management</a:t>
            </a:r>
            <a:r>
              <a:rPr lang="en" sz="1600">
                <a:solidFill>
                  <a:schemeClr val="dk1"/>
                </a:solidFill>
                <a:latin typeface="Roboto"/>
                <a:ea typeface="Roboto"/>
                <a:cs typeface="Roboto"/>
                <a:sym typeface="Roboto"/>
              </a:rPr>
              <a:t> is the task control ability that is associated with external activities, such as time, resources, and goal management. </a:t>
            </a:r>
            <a:endParaRPr sz="1600">
              <a:solidFill>
                <a:schemeClr val="dk1"/>
              </a:solidFill>
              <a:latin typeface="Roboto"/>
              <a:ea typeface="Roboto"/>
              <a:cs typeface="Roboto"/>
              <a:sym typeface="Roboto"/>
            </a:endParaRPr>
          </a:p>
        </p:txBody>
      </p:sp>
      <p:sp>
        <p:nvSpPr>
          <p:cNvPr id="786" name="Google Shape;786;p42"/>
          <p:cNvSpPr/>
          <p:nvPr/>
        </p:nvSpPr>
        <p:spPr>
          <a:xfrm>
            <a:off x="1177324" y="1536915"/>
            <a:ext cx="206400" cy="206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2"/>
          <p:cNvSpPr txBox="1"/>
          <p:nvPr/>
        </p:nvSpPr>
        <p:spPr>
          <a:xfrm>
            <a:off x="1383750" y="2287075"/>
            <a:ext cx="6494400" cy="94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chemeClr val="dk1"/>
                </a:solidFill>
                <a:latin typeface="Roboto"/>
                <a:ea typeface="Roboto"/>
                <a:cs typeface="Roboto"/>
                <a:sym typeface="Roboto"/>
              </a:rPr>
              <a:t>Self-monitori</a:t>
            </a:r>
            <a:r>
              <a:rPr lang="en-US" sz="1800" b="1" dirty="0">
                <a:solidFill>
                  <a:schemeClr val="dk1"/>
                </a:solidFill>
                <a:latin typeface="Roboto"/>
                <a:ea typeface="Roboto"/>
                <a:cs typeface="Roboto"/>
                <a:sym typeface="Roboto"/>
              </a:rPr>
              <a:t>ng</a:t>
            </a:r>
            <a:r>
              <a:rPr lang="en" sz="1600" dirty="0">
                <a:solidFill>
                  <a:schemeClr val="dk1"/>
                </a:solidFill>
                <a:latin typeface="Roboto"/>
                <a:ea typeface="Roboto"/>
                <a:cs typeface="Roboto"/>
                <a:sym typeface="Roboto"/>
              </a:rPr>
              <a:t> is the cognitive and metacognitive process of establishing learning strategies and learning paces.</a:t>
            </a:r>
            <a:endParaRPr sz="1600" dirty="0">
              <a:solidFill>
                <a:schemeClr val="dk1"/>
              </a:solidFill>
              <a:latin typeface="Roboto"/>
              <a:ea typeface="Roboto"/>
              <a:cs typeface="Roboto"/>
              <a:sym typeface="Roboto"/>
            </a:endParaRPr>
          </a:p>
        </p:txBody>
      </p:sp>
      <p:sp>
        <p:nvSpPr>
          <p:cNvPr id="788" name="Google Shape;788;p42"/>
          <p:cNvSpPr txBox="1"/>
          <p:nvPr/>
        </p:nvSpPr>
        <p:spPr>
          <a:xfrm>
            <a:off x="1383750" y="3107325"/>
            <a:ext cx="6494400" cy="8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chemeClr val="dk1"/>
                </a:solidFill>
                <a:latin typeface="Roboto"/>
                <a:ea typeface="Roboto"/>
                <a:cs typeface="Roboto"/>
                <a:sym typeface="Roboto"/>
              </a:rPr>
              <a:t>Motivati</a:t>
            </a:r>
            <a:r>
              <a:rPr lang="en-US" sz="1800" b="1" dirty="0">
                <a:solidFill>
                  <a:schemeClr val="dk1"/>
                </a:solidFill>
                <a:latin typeface="Roboto"/>
                <a:ea typeface="Roboto"/>
                <a:cs typeface="Roboto"/>
                <a:sym typeface="Roboto"/>
              </a:rPr>
              <a:t>on</a:t>
            </a:r>
            <a:r>
              <a:rPr lang="en" sz="1600" dirty="0">
                <a:solidFill>
                  <a:schemeClr val="dk1"/>
                </a:solidFill>
                <a:latin typeface="Roboto"/>
                <a:ea typeface="Roboto"/>
                <a:cs typeface="Roboto"/>
                <a:sym typeface="Roboto"/>
              </a:rPr>
              <a:t> can initiate and sustain learning efforts towards cognitive goals (Garrison, 1997).</a:t>
            </a:r>
            <a:endParaRPr sz="1600" dirty="0">
              <a:solidFill>
                <a:schemeClr val="dk1"/>
              </a:solidFill>
              <a:latin typeface="Roboto"/>
              <a:ea typeface="Roboto"/>
              <a:cs typeface="Roboto"/>
              <a:sym typeface="Roboto"/>
            </a:endParaRPr>
          </a:p>
          <a:p>
            <a:pPr marL="0" lvl="0" indent="0" algn="l" rtl="0">
              <a:spcBef>
                <a:spcPts val="0"/>
              </a:spcBef>
              <a:spcAft>
                <a:spcPts val="0"/>
              </a:spcAft>
              <a:buNone/>
            </a:pPr>
            <a:endParaRPr sz="1600" dirty="0">
              <a:solidFill>
                <a:schemeClr val="dk1"/>
              </a:solidFill>
              <a:latin typeface="Roboto"/>
              <a:ea typeface="Roboto"/>
              <a:cs typeface="Roboto"/>
              <a:sym typeface="Roboto"/>
            </a:endParaRPr>
          </a:p>
        </p:txBody>
      </p:sp>
      <p:sp>
        <p:nvSpPr>
          <p:cNvPr id="789" name="Google Shape;789;p42"/>
          <p:cNvSpPr/>
          <p:nvPr/>
        </p:nvSpPr>
        <p:spPr>
          <a:xfrm>
            <a:off x="1177324" y="2415740"/>
            <a:ext cx="206400" cy="206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2"/>
          <p:cNvSpPr/>
          <p:nvPr/>
        </p:nvSpPr>
        <p:spPr>
          <a:xfrm>
            <a:off x="1177324" y="3236811"/>
            <a:ext cx="206400" cy="206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International Mother Language Day by Slidesgo">
  <a:themeElements>
    <a:clrScheme name="Simple Light">
      <a:dk1>
        <a:srgbClr val="2A284C"/>
      </a:dk1>
      <a:lt1>
        <a:srgbClr val="E4E6F4"/>
      </a:lt1>
      <a:dk2>
        <a:srgbClr val="C6C8EE"/>
      </a:dk2>
      <a:lt2>
        <a:srgbClr val="9092EC"/>
      </a:lt2>
      <a:accent1>
        <a:srgbClr val="FFFFFF"/>
      </a:accent1>
      <a:accent2>
        <a:srgbClr val="FA6449"/>
      </a:accent2>
      <a:accent3>
        <a:srgbClr val="DD4226"/>
      </a:accent3>
      <a:accent4>
        <a:srgbClr val="FEA42E"/>
      </a:accent4>
      <a:accent5>
        <a:srgbClr val="EA881C"/>
      </a:accent5>
      <a:accent6>
        <a:srgbClr val="FF6308"/>
      </a:accent6>
      <a:hlink>
        <a:srgbClr val="2A284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3003</Words>
  <Application>Microsoft Office PowerPoint</Application>
  <PresentationFormat>On-screen Show (16:9)</PresentationFormat>
  <Paragraphs>177</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Times New Roman</vt:lpstr>
      <vt:lpstr>Roboto</vt:lpstr>
      <vt:lpstr>Palanquin Dark</vt:lpstr>
      <vt:lpstr>Oswald</vt:lpstr>
      <vt:lpstr>Lucida Sans</vt:lpstr>
      <vt:lpstr>Arial</vt:lpstr>
      <vt:lpstr>International Mother Language Day by Slidesgo</vt:lpstr>
      <vt:lpstr>Supporting Learners Self-Management for Self-Directed Language Learning: A Study within Duolingo</vt:lpstr>
      <vt:lpstr>Background</vt:lpstr>
      <vt:lpstr>Background</vt:lpstr>
      <vt:lpstr>Background</vt:lpstr>
      <vt:lpstr>Background</vt:lpstr>
      <vt:lpstr>Overview of the Study</vt:lpstr>
      <vt:lpstr>Literature Review</vt:lpstr>
      <vt:lpstr>Self-directed learning (SDL)</vt:lpstr>
      <vt:lpstr>Garrison’s (1997) Framework of SDL</vt:lpstr>
      <vt:lpstr>SDL, CALL, and MALL</vt:lpstr>
      <vt:lpstr>Goal Management</vt:lpstr>
      <vt:lpstr>Time Management</vt:lpstr>
      <vt:lpstr>Resource Management</vt:lpstr>
      <vt:lpstr>Duolingo</vt:lpstr>
      <vt:lpstr>Duolingo Platform</vt:lpstr>
      <vt:lpstr>Current Research on Duolingo</vt:lpstr>
      <vt:lpstr>Method</vt:lpstr>
      <vt:lpstr>Overview</vt:lpstr>
      <vt:lpstr>The explanatory-sequential approach</vt:lpstr>
      <vt:lpstr>Participants</vt:lpstr>
      <vt:lpstr>Findings</vt:lpstr>
      <vt:lpstr>Goal Management</vt:lpstr>
      <vt:lpstr>Goal Management</vt:lpstr>
      <vt:lpstr>Time Management</vt:lpstr>
      <vt:lpstr>Time Management </vt:lpstr>
      <vt:lpstr>Resource Management</vt:lpstr>
      <vt:lpstr>Resource Management </vt:lpstr>
      <vt:lpstr>Discussion </vt:lpstr>
      <vt:lpstr>Significance of Research</vt:lpstr>
      <vt:lpstr>Limitations &amp; Future Research</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Learners Self-Management for Self-Directed Language Learning: A Study within Duolingo</dc:title>
  <dc:creator>cjbonk</dc:creator>
  <cp:lastModifiedBy>Bonk, Curtis Jay</cp:lastModifiedBy>
  <cp:revision>2</cp:revision>
  <dcterms:modified xsi:type="dcterms:W3CDTF">2022-06-19T01:32:57Z</dcterms:modified>
</cp:coreProperties>
</file>